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8635800f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8635800f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8635800f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8635800f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8635800f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8635800f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8635800f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8635800f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8635800f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8635800f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8635800f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8635800f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8635800f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8635800f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8635800f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8635800f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8635800f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8635800f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8635800f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8635800f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635800f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635800f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8635800f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8635800f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8635800f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18635800f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8635800f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8635800f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8635800f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8635800f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635800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635800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635800f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635800f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8635800f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8635800f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8635800f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8635800f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8635800f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8635800f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8635800f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8635800f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8635800f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8635800f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rIDtPif5lkA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gMMJIvwjOD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Gynekologické operace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Abdominální hysterektomie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5"/>
              <a:t>Postup</a:t>
            </a:r>
            <a:endParaRPr b="1" sz="2505"/>
          </a:p>
          <a:p>
            <a:pPr indent="-33635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celková anestezie 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otevřeme dutinu břišní buď řezem vedeným od pupku ke sponě stydké nebo příčným řezem v podbřišku na hranici stydkého ochlupení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obnažíme dělohu od všech vazů, které ji udržují v její poloze v pánvi, od močového měchýře a od cév, které ji zásobují krví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vyjmeme dělohu odstřižením od pochvy a následně pochvu sešijeme a fixujeme na pánevní vazy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ošetříme ranné plochy a prohlédneme přístupné orgány dutiny břišní a následně uzavřeme břišní stěnu</a:t>
            </a:r>
            <a:endParaRPr sz="2189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 flipH="1" rot="10800000">
            <a:off x="311700" y="1068575"/>
            <a:ext cx="8520600" cy="8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29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240"/>
            <a:ext cx="9144002" cy="373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LAVH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= l</a:t>
            </a:r>
            <a:r>
              <a:rPr lang="cs"/>
              <a:t>aparoskopicky asistovaná vaginální hysterektomie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odstranění dělohy (s a nebo bez vaječníků), které je provedeno kombinovaným přístupem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patří k nejmodernějším operačním postupům v gynekologii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kombinuje se zde laparoskopie a vaginální operace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část operace - uvolnění dělohy ze svých závěsů, popř. odstranění vejcovodů a vaječníků - je provedena laparoskopickým přístupem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druhá část - podvázání děložních cév a vyjmutí dělohy - je poté provedena vaginálně (pochvou), obdobně jako při vaginální hysterektomii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výhodou operace je její minimální pooperační bolestivost, menší jizvy – jizvy jsou jen malé, v místě pupku a v obou podbřišcích, hlavní jizva je skryta v pochvě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LAVH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4687675"/>
            <a:ext cx="8520600" cy="28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Animation of Laparoscopically Assisted Vaginal Hysterectomy (LAVH) (youtube.com)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8450"/>
            <a:ext cx="9049949" cy="42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TLH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totální laparoskopické hysterektomie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děloha, vejcovody nebo i vaječníky odstraněny laparoskopickým přístupem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naplní se dutina břišní oxidem uhličitým, následně je zaveden přes břišní stěnu laparoskop, pak se provedou další drobné kožní řezy, kterými jsou zaváděny do dutiny břišní porty pro operační nástroje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 dělohy se zavede děložní manipulátor a pomocí laparoskopických nástrojů se přeruší cévní zásobení a závěsný aparát dělohy, vejcovodů nebo i vaječníků, jsou vyjmuty pochvou a následně se zašije poševní pahýl laparoskopicky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Animation of Total Laparoscopic Hysterectomy (youtube.com)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Pooperační péče po hysterektomii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8520600" cy="3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zaveden PMK do vertikalizace, pokud hysterektomie a PPP - foley ponechán 72 hodin, tamponáda u LAVH (do rána)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případně přes břišní stěnu vyveden 1-2 drény odvádějící krevní a tkáňové sekrety z dutiny a stěny břišní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vstání z lůžka je možné jen při asistenci sestry, další den ráno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tekutiny po uplynutí 2 hodin od operace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návrat k normální stravě je postupný (druhý den po operaci kašovitou stravu, následující den šetřící dietu - až do propuštění)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zvýšená hygiena (časté sprchování, ne koupele, ne vaginální tampóny)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vyvarování se zvýšené fyzické námahy 4-6 týdnů po výkonu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absence pohlavního styku po dobu minimálně 4-6 týdnů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Hysterektomie a odstranění adnex 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odnětí dělohy i vaječníků žena nemenstruuje a nemůže otěhotnět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odoperování vaječníků způsobí náhlý pokles ženských pohlavních hormonů, což má za následek (zejména u mladších žen, kde byly vaječníky ještě plně funkční) nástup přechodových příznaků, jako návaly horka, pocení, bušení srdce, bolesti hlavy, poruchy spánku, změny nálady aj.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vhodné (není-li kontraindikace) co možná nejdříve nasadit tzv. hormonální substituční léčbu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Hysterektomie</a:t>
            </a:r>
            <a:r>
              <a:rPr lang="cs"/>
              <a:t> s ponecháním adnex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6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byla o</a:t>
            </a:r>
            <a:r>
              <a:rPr lang="cs"/>
              <a:t>doperována pouze děloha, žena nebude menstruovat a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nemůže </a:t>
            </a:r>
            <a:r>
              <a:rPr lang="cs"/>
              <a:t>otěhotnět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hormonální stav je beze změny, tj. hormonální funkce vaječníků nejsou operací narušeny, budou postupně vyhasínat tak, jako by žena operována nebyla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pohlavní život není operací ovlivněn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Salpingektomie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983650"/>
            <a:ext cx="85206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65"/>
              <a:t>= c</a:t>
            </a:r>
            <a:r>
              <a:rPr lang="cs" sz="1765"/>
              <a:t>hirurgické odstranění jednoho nebo obou vejcovodů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zákrok je nezbytný v rámci léčby některých nemocí vejcovodů  a také v případě mimoděložního těhotenství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vejcovody se ženám odstraňují zároveň v rámci prevence před vznikem rakoviny vaječníků, pokud existuje zvýšené riziko jejího vzniku 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pokud bude odstraněn pouze jeden vejcovod, může žena otěhotnět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pokud  salpingektomie bilaterální (oboustranná), žena již přirozeně otěhotnět nemůže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 salpingektomii žena dále menstruuje</a:t>
            </a:r>
            <a:endParaRPr sz="1765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6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Salpingektomie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152475"/>
            <a:ext cx="8520600" cy="3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cs" sz="1500"/>
              <a:t>Postup l</a:t>
            </a:r>
            <a:r>
              <a:rPr b="1" lang="cs" sz="1500"/>
              <a:t>aparoskopické salpingektomie </a:t>
            </a:r>
            <a:endParaRPr b="1" sz="15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minimálně invazivní metodou odstranění vejcovodů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operatér  vpraví laparoskop k vejcovodu přes drobný řez v břiše, následně naplní břišní dutinu plynem, do  břicha vytvoří několik dalších malých řezů a pomocí nástrojů vyjme jeden nebo oba vejcovody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odsaje nadbytečnou krev i jiné tekutiny a ránu zašije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cs" sz="1500"/>
              <a:t>Postup otevřené (abdominální) salpingektomie </a:t>
            </a:r>
            <a:endParaRPr b="1" sz="15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operatér vytvoří jeden dlouhý řez přes břicho a otevře břišní dutinu, získá tak  výborný přístup k vejcovodům a jakmile je vyjme, ránu zašij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cs" sz="1400"/>
              <a:t>Preferuje se laparoskopické odstranění vejcovodů (nejmenší zásah do těla, rychlejší hojení, nižší riziko pooperačních komplikací - záněty, krvácení, deformace apod.)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Předoperační péče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952500"/>
            <a:ext cx="8520600" cy="42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holistický přístup</a:t>
            </a:r>
            <a:endParaRPr sz="1395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cs" sz="1395"/>
              <a:t>Dlouhodobá </a:t>
            </a:r>
            <a:endParaRPr b="1"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interní předoperační vyšetření, EKG, RTG, laboratorní vyšetření, UTZ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informovaný souhlas, poučení pacientky o průběhu operace, pooperační péče</a:t>
            </a:r>
            <a:endParaRPr sz="1395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cs" sz="1395"/>
              <a:t>Krátkodobá </a:t>
            </a:r>
            <a:r>
              <a:rPr lang="cs" sz="1395"/>
              <a:t>(24h před operačním výkonem)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administrativní příjem (dokumentace, identifikační náramek, kontrola a podpis souhlasů (hospitalizace, operace, anestezie, cennosti)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vyprázdnění střeva</a:t>
            </a:r>
            <a:endParaRPr sz="1395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cs" sz="1395"/>
              <a:t>Bezprostřední</a:t>
            </a:r>
            <a:endParaRPr b="1"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lačnění, odstranění šperků, odstranění umělého chrupu, vymočení před operací, zavedení kanyly, ATB profylaxe, BDK,... </a:t>
            </a:r>
            <a:endParaRPr sz="139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Ovarektomie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0" y="106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znamená chirurgické odstranění vaječníku (ovarium)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ůže být unilaterální (jednostranná), nebo bilaterální (oboustranná)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častými důvody vedoucími k tomuto zákroku jsou například nádory vaječníků a některé cysty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typy - vyoperování části (resekce), odstranění celého vaječníku (ovarektomie), popř. vyjmutí pouze vaječníkové cysty (enukleace)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Adnexektomie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chirurgický zákrok, při kterém jsou odstraněny vaječníky a vejcovody (bilaterální adnexektomie)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případně pouze vaječník a vejcovod na jedné straně (nalevo nebo napravo; unilaterální adnexektomie)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v rámci léčby různých gynekologických onemocnění, včetně rakoviny vaječníků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Myomektomie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odstranění myomu/ů z dělohy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celkové anestézii a to buď laparoskopicky, v případě nevhodného nálezu pro laparoskopii se postupuje dále laparotomickou cestou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tzv. submukózní myom, který svou větší částí prominuje do dutiny děložní, pak je možno ho odstranit hysteroskopicky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odstraněný myom je vždy vyšetřen histologicky, aby se ozřejmila biologická povaha myomu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Pooperační péče po gynekologických operací </a:t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152475"/>
            <a:ext cx="8520600" cy="3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kontrola FF, celkového stavu a krvácení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péče o suturu/sutury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zvýšená hygiena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analgetika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infuzní terapie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časné vertikalizace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edukace v oblasti stravy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péče o invazivní vstupy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odchod moči a plynů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Nejčastější velké operace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prostá a radikální vulvektomie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salpingektomie</a:t>
            </a:r>
            <a:r>
              <a:rPr lang="cs"/>
              <a:t> (odstranění vejcovodů)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ovarektomie (odstranění vaječníků)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adnexektomie (odstranění vejcovodů i vaječníků)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operace pro stresovou močovou inkontinenci (TVT páska)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myomektomie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hysterektomie - vaginální/abdominální/LAVH/TLH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Velké gynekologické operace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potřeba vícečetný </a:t>
            </a:r>
            <a:r>
              <a:rPr lang="cs"/>
              <a:t>operační</a:t>
            </a:r>
            <a:r>
              <a:rPr lang="cs"/>
              <a:t> tým (operatér s jednou nebo dvěma asistencemi)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dlouhodobá, celková anestezie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delší než jednodenní hospitalizace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Přístupy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per laparotomiam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per </a:t>
            </a:r>
            <a:r>
              <a:rPr lang="cs"/>
              <a:t>laparoscopiam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per vaginam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kombinované operační metody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Vulvektomie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odstranění zevních rodidel postižené rakovinou nebo dysplastickými změnami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prostá vulvektomie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radikální vulvektomie (odstranění i mízních uzlin)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25" y="2373025"/>
            <a:ext cx="4439864" cy="27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005" y="2481375"/>
            <a:ext cx="3835200" cy="24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Vaginální hysterektomie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odstranění dělohy poševní cestou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ýhodou operace je minimální pooperační bolestivost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nezanechává viditelnou jizvu na břišní stěně, hlavní jizva je v pochvě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nejčastějším důvodem pro tuto operaci je sestup dělohy a poševních stěn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podmínkou pro možnost provést tuto operaci je dostatečná pohyblivost dělohy a její malé rozměry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Vaginální hysterektomie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Postup </a:t>
            </a:r>
            <a:endParaRPr b="1" sz="2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</a:t>
            </a:r>
            <a:r>
              <a:rPr lang="cs"/>
              <a:t>poševního operačního přístupu se po otevření dutiny břišní pochvou rozstřižením přední a zadní stěny poševní přeruší úpon pochvy na dělohu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podváží se zásobující cévy a postupně se přerušují závěsné tkáně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uvolnění vaječníků a vejcovodů bude děloha odstraněna pochvou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případě sestupu dělohy a poševních stěn je často také rekonstruováno pánevní dno (přední a zadní plastika poševní)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uvolnění stěny poševní od okolních orgánů (od močového měchýře a trubice na straně přední, od tlustého střeva a konečníku na straně zadní) se tato stěna zkrátí a je pomocí vlastní tkáně fixována tak, aby se snížila její pohyblivost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 flipH="1" rot="10800000">
            <a:off x="311700" y="1068475"/>
            <a:ext cx="85206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26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0" y="777575"/>
            <a:ext cx="8817701" cy="358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Abdominální hysterektomie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942050"/>
            <a:ext cx="8520600" cy="4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cs" sz="1495"/>
              <a:t>=</a:t>
            </a:r>
            <a:r>
              <a:rPr lang="cs" sz="1595"/>
              <a:t> odstranění dělohy břišní cestou  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jedna z nejčastěji prováděných gynekologických operací.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odstraňuje se při ní děloha, a to samostatně nebo s adnexy (= tj. vejcovody a vaječníky)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adnexa odstraňována u všech onkologických indikací (důvodem k operaci je zhoubný nádor) a při nálezu patologie na adnexech, např. </a:t>
            </a:r>
            <a:r>
              <a:rPr lang="cs" sz="1595"/>
              <a:t>endometrioza</a:t>
            </a:r>
            <a:r>
              <a:rPr lang="cs" sz="1595"/>
              <a:t>, cysta a jiné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zdravá adnexa se vyjímají jen s informovaným souhlasem pacientky, jejich funkce se dá nahradit hormonální substituční léčbou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v onkologii se </a:t>
            </a:r>
            <a:r>
              <a:rPr lang="cs" sz="1595"/>
              <a:t>používá</a:t>
            </a:r>
            <a:r>
              <a:rPr lang="cs" sz="1595"/>
              <a:t> tzv. radikální hysterektomie, kdy je spolu s dělohou a adnexy odstraněna i část pochvy, děložní vazy a mízní uzliny, ev. hysterektomie rozšířená o odstranění červovitého přívěsku (apendixu)</a:t>
            </a:r>
            <a:endParaRPr sz="159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