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10bd907d7c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10bd907d7c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0bd907d7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0bd907d7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0bd907d7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0bd907d7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0bd907d7c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0bd907d7c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bd907d7c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bd907d7c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bd907d7c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bd907d7c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0bd907d7c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0bd907d7c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0bd907d7c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0bd907d7c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0bd907d7c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0bd907d7c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menstruačního cyklu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ženu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ambulantně, sběr informací (charakter a doba krvácení, bolest, závratě, psychické změny), laboratorní vyš. (hormony, KO, koagulace), edukace klientky (odpočinek, pitný režim, bylinky (kopřiva, přeslička), úprava stravy (zvýšený podíl železa ve stravě), doplnění železa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nezvládnutí problému ambulantně  - hospitalizace (kyretáž proliferujícího endometria - u starších žen)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Fyziologický menstruační cyklus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trvá 28 dní (+-3 dny)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krvácení trvá 4-6 dní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krevní ztráta 30-40 ml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nástupu a ukončení MS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menarche praecox</a:t>
            </a:r>
            <a:r>
              <a:rPr lang="cs"/>
              <a:t> (předčasný začátek) - před devátým rokem, je nutné vyloučit nádor vaječníku a mozku, mohou se vyvíjet i sekundární pohlavní znaky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menarche tarda</a:t>
            </a:r>
            <a:r>
              <a:rPr lang="cs"/>
              <a:t> (opožděný začátek) - absence menses po 15. roce (80% rodinná anamnéza - opoždený vývoj, vzácně VVV) = primární amenorhea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předčasná menopauza</a:t>
            </a:r>
            <a:r>
              <a:rPr lang="cs"/>
              <a:t> - před 40. rokem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pozdní menopauza</a:t>
            </a:r>
            <a:r>
              <a:rPr lang="cs"/>
              <a:t> - po 52. roce, nutno vyloučit hormonálně aktivní nádor vaječníku (UZ, lab. vyšetření krve)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MS v reprodukčním období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poruchy při změně hmotnosti, při stresu,..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poruchy rytmu 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poruchy intenzity 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intermenstruační krvácení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bolestivé syndromy doprovázející menstruaci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rytmu MS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92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oligomenorea</a:t>
            </a:r>
            <a:r>
              <a:rPr lang="cs"/>
              <a:t> = řídká menstruace, cyklus delší než 35 dnů, projev hypothalamické poruchy, prodloužení folikulární fáze, anovulace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polymenorea</a:t>
            </a:r>
            <a:r>
              <a:rPr lang="cs"/>
              <a:t> = častá menstruace, cyklus kratší než 22 dnů, více se zkracuje folikulární než luteální (pokud dochází k ovulaci, není zapotřebí léčba), pokud zjistíme hyposekreční poruchy - podáváme ovulační stimulantia a hormony žlutého tělíska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amenorea</a:t>
            </a:r>
            <a:r>
              <a:rPr lang="cs"/>
              <a:t> = žádná menstruace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- </a:t>
            </a:r>
            <a:r>
              <a:rPr b="1" lang="cs"/>
              <a:t>primární amenorea</a:t>
            </a:r>
            <a:r>
              <a:rPr lang="cs"/>
              <a:t> - neperforovaný hymen, fyzická zátěž, anorexie, syndrom Rokitansky-Kuster (chybí děloha a vejcovody), Turnerův syndrom (absence nebo dysgeneze ovarií)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</a:t>
            </a:r>
            <a:r>
              <a:rPr b="1" lang="cs"/>
              <a:t>sekundární amenorea</a:t>
            </a:r>
            <a:r>
              <a:rPr lang="cs"/>
              <a:t> = měsíce a déle trvající vynechání menstruace u ženy, která dosud menstruovala - těhotenství, Ashermanův syndrom (srůsty dělohy), anorexie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intenzity menstruačního krvácení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hypomenorea </a:t>
            </a:r>
            <a:r>
              <a:rPr lang="cs"/>
              <a:t>= slabé menstruační krvácení, kratší než 2 dny, pokud proběhne ovulace, není potřeba léčit, příčiny: </a:t>
            </a:r>
            <a:r>
              <a:rPr lang="cs"/>
              <a:t>Ashermanův</a:t>
            </a:r>
            <a:r>
              <a:rPr lang="cs"/>
              <a:t> syndom, anovulace, luteální </a:t>
            </a:r>
            <a:r>
              <a:rPr lang="cs"/>
              <a:t>insuficience</a:t>
            </a:r>
            <a:r>
              <a:rPr lang="cs"/>
              <a:t> (špatná funkce žlut. tělíska)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hypermenorea</a:t>
            </a:r>
            <a:r>
              <a:rPr lang="cs"/>
              <a:t> = silné a prodloužené krvácení, delší než 9 dní, příčiny : organické - polyp, myom, karcinom, systémové choroby (hypertenze, choroby ledvin,..)hormonální porucha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menoragie</a:t>
            </a:r>
            <a:r>
              <a:rPr lang="cs"/>
              <a:t> = abnormálně silná menstruace - cyklické pravidelné krvácení - delší než 7 dní, v období přechodu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Intermenstruační krvácení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metroragie = krvácení mimo cyklus, nepravidelné menstruační krvácení, kolísá hladina estrogenů, organická příčina: myomy, polypy, malignita, hormonální příčina: patologický stav přímo v endometriu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premenstruační krvácení: luteální insuficience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postmenstruační krvácení: opožděná regenerace endometria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ovulační krvácení: slabé krvácení, uprostřed cyklu (při poklesu estrogenu při ovulaci)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Bolestivé syndromy doprovázející menstruaci 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premenstruační syndrom - výskyt v luteální fázi cyklu, ovlivňuje chování a psychický stav ženy, obtíže nastupují různě dlouho po ovulaci a mizí první dny po nástupu menses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příznaky: emocionální nestabilita, bolest hlavy, napětí, bolestivost prsů, pocit otoků, přírůstek hmotnosti, nechutenství, nadýmání, bolesti břicha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léčba: nesteroidní antiflogistka (kys. salicilová, brufen, endometacin)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poruch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laboratorní - hladina hormonů - FSH, LH, prolaktin, estradiol, 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zobrazovací metody - UZ, CT, MR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