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0d7a5cd6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0d7a5cd6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0d7a5cd60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0d7a5cd60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0d7a5cd6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0d7a5cd6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0d7a5cd60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0d7a5cd6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0d7a5cd60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0d7a5cd6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0d7a5cd60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0d7a5cd6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0d7a5cd60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0d7a5cd60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Endometrioza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Definice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chronické a zánětlivé onemocnění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patologické uložení endometria (děložní sliznice)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estrogen dependentní onemocnění - postihuje ženy ve fertilním věku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Klasifikace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cs"/>
              <a:t>dle lokalizace ložisek</a:t>
            </a:r>
            <a:r>
              <a:rPr lang="cs"/>
              <a:t> (peritoneální, ovariální, retroperitoneální, vnitřní (uvnitř svaloviny), extragenitální (mimo pohlavní orgány)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cs"/>
              <a:t>dle míry postižení</a:t>
            </a:r>
            <a:r>
              <a:rPr lang="cs"/>
              <a:t> - zjištění při laparoskopii (minimální, mírná, střední, těžká)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Lokalizace </a:t>
            </a:r>
            <a:r>
              <a:rPr lang="cs"/>
              <a:t>endometriózy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nejčastější lokalizace - pánevní, konkrétně na sakrouterinních vazech, poté vaječníky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se vyskytovat kdekoliv na těle (popsány případy výskytu i na mozku)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endometriosis genitalis 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b="1" lang="cs"/>
              <a:t>interna uteri et tubae</a:t>
            </a:r>
            <a:r>
              <a:rPr lang="cs"/>
              <a:t> = postihuje myometrium nebo vejcovody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b="1" lang="cs"/>
              <a:t>externa</a:t>
            </a:r>
            <a:r>
              <a:rPr lang="cs"/>
              <a:t> = postižení sakrouterinních vazů nebo vaječníků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    -    </a:t>
            </a:r>
            <a:r>
              <a:rPr b="1" lang="cs"/>
              <a:t>endometriosis extragenitalis</a:t>
            </a:r>
            <a:r>
              <a:rPr lang="cs"/>
              <a:t> - všechny ostatní ložiska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Typy endometriozy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tři základní typy ložisek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červená - časná aktivní ložiska s hemoragickým obsahem, ložisko má vzhled plamene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černá - ložiska modré až černé barvy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bílá - bílé zjizvení jen fibrotizací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Symptomatologie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liší se dle lokalizace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sterilita</a:t>
            </a:r>
            <a:r>
              <a:rPr lang="cs"/>
              <a:t> (postižení vaječníků)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bolest</a:t>
            </a:r>
            <a:r>
              <a:rPr lang="cs"/>
              <a:t> (postižení sakrouterinních vazů, rektovaginálního septa nebo myometria)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b="1" lang="cs"/>
              <a:t>abnormální děložní krvácení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b="1" lang="cs"/>
              <a:t>asymptomatický průběh </a:t>
            </a:r>
            <a:r>
              <a:rPr lang="cs"/>
              <a:t>až ⅓ případů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Diagnostika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anamnéza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gynekologické vyšetření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sonografické vyšetření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laparoskopie = vizualizace, odběr materiálu na cytologii a histologii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postup dle lokalizace ložisek, velikosti ložisek a obtíží pacientky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léčba vedena dle hlavního problému pacientky (bolest, sterilita)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kombinace konzervativní a chirurgické léčby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chirurgická léčba </a:t>
            </a:r>
            <a:r>
              <a:rPr lang="cs"/>
              <a:t>: destrukce a odstranění ložisek, většinou laparoskopicky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konzervativní léčba</a:t>
            </a:r>
            <a:r>
              <a:rPr lang="cs"/>
              <a:t>: zablokování vlivu přirozených hormonů na ložiska, využívá se k předoperačnímu zmenšení ložisek, u rozsáhlých nálezů nebo k potlačení subjektivních obtíží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