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0dfaef82a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10dfaef82a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0dfaef82a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0dfaef82a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0dfaef82a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10dfaef82a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10dfaef82a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10dfaef82a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0dfaef82a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0dfaef82a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10dfaef82a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10dfaef82a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10dfaef82a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10dfaef82a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10dfaef82a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10dfaef82a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0dfaef8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0dfaef8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0dfaef82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0dfaef82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10dfaef82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10dfaef82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10dfaef82a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10dfaef82a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10dfaef82a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10dfaef82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0dfaef82a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10dfaef82a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10dfaef82a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10dfaef82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10dfaef82a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10dfaef82a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Příprava ženy k malému operačnímu výkonu a pooperační péče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Excize Bartholiniho žlázy</a:t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výkon provádějící se z důvodu jejího opakovaného  zánětu, vyříznutí abscesu a cysty chirurgickým způsobem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Postup: </a:t>
            </a:r>
            <a:r>
              <a:rPr lang="cs"/>
              <a:t>gynekologická poloha, zarouškování operačního pole, pečlivé rektovaginální vyšetření, řez se provádí nad abscesem (nutné odstranění celé žlázy), po vyjmutí žlázy dochází ke krvácení z rány - zavedení malého drénu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po výkonu- antibiotika, 3. – 4. den je možno vyjmout drén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2252525" y="445025"/>
            <a:ext cx="41961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1683400" y="1152475"/>
            <a:ext cx="528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325" y="240587"/>
            <a:ext cx="7148900" cy="46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Abraze condylomat accuminat</a:t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Condylomata = </a:t>
            </a:r>
            <a:r>
              <a:rPr lang="cs"/>
              <a:t>drobné, mnohočetné, bradavčité, někdy i třásnité útvary, šíří se ze zevních rodidel, přes pochvu a děložní hrdlo, až ke konečníku., dobře viditelné při kolposkopickém vyšetření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ložiska se mohou odstranit buď chirurgicky kryokauterem a nebo laser vaporizací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2728775" y="445025"/>
            <a:ext cx="33981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2600075" y="1152475"/>
            <a:ext cx="263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428625"/>
            <a:ext cx="5715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Probatorní kyretáž</a:t>
            </a:r>
            <a:endParaRPr/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-jeden z nejčastějších diagnostických a terapeutických výkonů v gynekologii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zastavení krvácení z děložní dutiny nebo odstranění endocervikálního polypu z hrdla děložního, získává materiál z děložního těla a hrdla k histologickému vyšetření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Postup: dezinfekce zevních rodidel a pochvy, zavedení zrcadel, děložní hrdlo uchopí jednozubými americkými kleštěmi, dilatace děložního hrdlo, zavedení kyrety do dutiny děložní, následně se provádí kyretáž, tkáň se zasílá na histologii ( hrdlo a tělo děložní)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2497100" y="445025"/>
            <a:ext cx="44922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2600075" y="1152475"/>
            <a:ext cx="315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697" y="0"/>
            <a:ext cx="668855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Ošetřovatelská</a:t>
            </a:r>
            <a:r>
              <a:rPr lang="cs"/>
              <a:t> péče před malým výkonem</a:t>
            </a:r>
            <a:endParaRPr/>
          </a:p>
        </p:txBody>
      </p:sp>
      <p:sp>
        <p:nvSpPr>
          <p:cNvPr id="153" name="Google Shape;153;p28"/>
          <p:cNvSpPr txBox="1"/>
          <p:nvPr>
            <p:ph idx="1" type="body"/>
          </p:nvPr>
        </p:nvSpPr>
        <p:spPr>
          <a:xfrm>
            <a:off x="311700" y="1152475"/>
            <a:ext cx="8520600" cy="3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celistvá a individuální péče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seznámení pacientky s průběhem předoperačního a pooperačního období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informovaný souhlas pacientky s výkonem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 půlnoci NNN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důležité je načasování cyklu, vzhledem k menstruačnímu období a možné graviditě pacientky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interní předoperační vyšetření, laboratorní vyšetření krve, vyšetření moči, ev. EKG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odstranění šperků a zubních náhrad, kontaktních čoček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Pooperační péče po malém výkonu</a:t>
            </a:r>
            <a:endParaRPr/>
          </a:p>
        </p:txBody>
      </p:sp>
      <p:sp>
        <p:nvSpPr>
          <p:cNvPr id="159" name="Google Shape;159;p29"/>
          <p:cNvSpPr txBox="1"/>
          <p:nvPr>
            <p:ph idx="1" type="body"/>
          </p:nvPr>
        </p:nvSpPr>
        <p:spPr>
          <a:xfrm>
            <a:off x="311700" y="1152475"/>
            <a:ext cx="8520600" cy="3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začíná předáním pacientky anesteziologickou sestrou a končí propuštěním pacientky do domácího ošetřování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závisí na druhu operačního výkonu, na anestezii, stavu pacientky a na zvyklostech oddělení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monitorace FF a celkového stavu, hodnocení bolesti, kontrola krvácení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Edukace pacientky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24 hodin zákaz řízení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vyhnout se velké fyzické zátěži 1-2 týdny po výkonu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sprcha místo koupele, nepoužívat tampony alespoň tři týdny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pohlavní styk za 4-6 týdnů po výkonu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Malé gynekologické výkony 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</a:t>
            </a:r>
            <a:r>
              <a:rPr lang="cs"/>
              <a:t>výkony, po kterých obvykle mohou pacientky do 12 až 24 hodin po výkonu odejít do domácí péče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 u="sng"/>
              <a:t>výhody:</a:t>
            </a:r>
            <a:r>
              <a:rPr lang="cs"/>
              <a:t> zmírnění rizika vzniku nozokomiálních nákaz, lepší psychický stav pacientek a nižší náklady na hospitalizaci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u="sng"/>
              <a:t>nevýhody:</a:t>
            </a:r>
            <a:r>
              <a:rPr lang="cs"/>
              <a:t> vyšší pozdní riziko alergické reakce na aplikované léky, nižší ošetřovatelská péče po výkonu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Malé gynekologické výkony 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miniinterupce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interupce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instrumentální revize dutiny děložní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hysteroskopie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konizace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excize Bartholiniho žláz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abraze condylomat accuminat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probatorní kyretáž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Miniinterupce 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UPT, v</a:t>
            </a:r>
            <a:r>
              <a:rPr lang="cs"/>
              <a:t>akuumaspirace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operační výkon, buď na žádost ženy nebo ze závažných zdravotních důvodů do 8. týdne gravidity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prováděno přes děložní hrdlo, odsátím obsahu dutiny děložní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čím mladší je gravidita, tím bezpečnější zákrok je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zákrok v gynekologické poloze, krátkodobá celková </a:t>
            </a:r>
            <a:r>
              <a:rPr lang="cs"/>
              <a:t>anestezie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Postup: dezinfekce zevních rodidel a pochva, fixuceděložního hrdla americkými kleštěmi, sondáž děložní dutiny a dilatace děložního hrdla, poté se podtlakem odsává plodové vejce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Interupce 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prováděna mezi 8. a 12. týdnem gravidity na žádost ženy nebo ze zdravotních důvodů, po 12. týdnu gravidity již pouze ze závažných zdravotních důvodů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zákrok v celkové </a:t>
            </a:r>
            <a:r>
              <a:rPr lang="cs"/>
              <a:t>anestezii</a:t>
            </a:r>
            <a:r>
              <a:rPr lang="cs"/>
              <a:t>, vyžaduje krátkodobou hospitalizaci pacientky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Postup:  stejný jako u miniinterrupce, dilatace děložního hrdla je větší, tupou kyretou je vyprazdňován obsah děložní dutiny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Instrumentální revize dutiny děložní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</a:t>
            </a:r>
            <a:r>
              <a:rPr lang="cs"/>
              <a:t>odstranění zbytků plodového vejce z děložní dutiny a následné vyčištění dělohy  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  - provádí se po samovolném potratu či po indukovaném porodu v II. trimestru gravidity, dále při podezření na neúplné odloučení placenty a plodových obalů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celková, krátkodobá </a:t>
            </a:r>
            <a:r>
              <a:rPr lang="cs"/>
              <a:t>anestezie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míra dilatace a velikost kyrety závisí na velikosti neúspěšného těhotenství, používá se Bummova tupá kyreta, kleštěmi se uchopí čípek a kyreta je zavedena do dutiny děložní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pro potvrzení diagnózy potratu, se zbytky tkáně podrobují histologickému vyšetření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Hysteroskopie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</a:t>
            </a:r>
            <a:r>
              <a:rPr lang="cs"/>
              <a:t>endoskopická metoda, která je využívána k diagnostice i terapii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moderní metoda umožňující kontrolu děložní dutiny, jejího tvaru a stavu endometria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indikováno při abnormálním děložním krvácení, podezření na polyp, myom, karcinomu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 lepší přehlednost se plní dutina děložní fyziologickým roztokem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vyšetření odběr  vzorku na histologické vyšetření a podrobný popis vnitřního prostředí děložního těla a hrdla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Konizace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</a:t>
            </a:r>
            <a:r>
              <a:rPr lang="cs"/>
              <a:t>snesení části hrdla děložního, nejčastěji ve tvaru kužele, či kónusu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Postup: celková anestézie, zafixování pacientky do gynekologické polohy, zavedení zrcadel se závažím, Schilerova zkouška - Lugolovým roztokem, se potře ektocervix - zdravá tkáň se zbarví mahagonově hnědě, postižená tkáň na roztok nereaguje, poté snesení hrdla děložního, na těle děložním se provede probatorní kyretáž (vzorek sliznice odeslán na histologické vyšetření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 flipH="1" rot="10800000">
            <a:off x="2870375" y="1068300"/>
            <a:ext cx="3321000" cy="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2870375" y="1152475"/>
            <a:ext cx="3321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9825" y="197825"/>
            <a:ext cx="4804350" cy="47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