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b60eb49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eb60eb49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eb60eb49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eb60eb49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eb60eb49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eb60eb49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eb60eb49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eb60eb49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eb60eb49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eb60eb49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b60eb49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b60eb49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eb60eb49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eb60eb49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b60eb49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b60eb49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b60eb49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eb60eb49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0c34e9d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0c34e9d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eb60eb49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eb60eb49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0c34e9d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0c34e9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0c34e9d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0c34e9d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0d93476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0d93476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0d93476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0d93476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eb60eb49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eb60eb49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eb60eb4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eb60eb4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eb60eb49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eb60eb4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eb60eb49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eb60eb49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eb60eb49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eb60eb49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b60eb49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b60eb49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eb60eb49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eb60eb49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Vývojové poruchy rodidel, poruchy uložení 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Intersexuální malformace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malformace zpochybňující pohlavní zařazení jedince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interdisciplinárni problematika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pravý hermafroditismus x pseudohermafroditismus </a:t>
            </a:r>
            <a:r>
              <a:rPr lang="cs"/>
              <a:t>(mužský/ženský)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Pravý hermafroditismus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je</a:t>
            </a:r>
            <a:r>
              <a:rPr lang="cs"/>
              <a:t>dinec má oboje gonády (na jedné straně vaječník, na druhé varle nebo bilaterálně oboje - ovotestes)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vzácně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vzhled: různý, od skoro normální ženy až po skoro normálního muže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multidisciplinární zhodnocení, zvážit kterým směrem vést korekci, složité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Pseudohermafroditismus mužský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jedinec má ženský fenotyp, karyotyp XY, nesestouplá varlata, vypadá jako žena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primární amenorea, zevní rodidla ženská, pochva slepě končí, dělohu a vaječníky nemá, v tříslech (nesestouplá) varlata, pubické a axilární ochlupení málo vyvinuté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odstranit varlata (riziko nádorů), substituce estrogeny, psychologická podpora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Pseudohermafroditismus ženský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068425"/>
            <a:ext cx="8520600" cy="390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karyotyp XX, má ovária, ale sekundární pohlavní znaky mužské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normálně vyvinuté vaječníky, vejcovody, děloha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vysoká produkce androgenů - zmužnění vnějšího genitálu, zvětšení klitorisu, splynutí velkých stydkých pysků (vytvoří strukturu podobnou šourku)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screening u novorozenců ze suché kapky (v ČR jedno z 18 vyšetřovaných onemocnění)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farmakoterapie (kortikoidy) + chirurgická korekce ve třech fázích (indikace k porodu per SC) - 1. zbavit nápadnosti (odstranit hypertrofický klitoris), 2. upravit zevní genitál (vytvořit co možná nejfyziologičtější zevní genitál), 3. rozšířit introitus (umožnit styk)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zevních rodidel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Ageneze vulvy</a:t>
            </a:r>
            <a:r>
              <a:rPr lang="cs"/>
              <a:t> - chybí zevní rodidla, většinou ve spojení s jinými poruchami vývoje, často vada neslučitelná se životem, vyskytuje se velmi vzácně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Hypoplazie</a:t>
            </a:r>
            <a:r>
              <a:rPr b="1" lang="cs"/>
              <a:t> vulvy</a:t>
            </a:r>
            <a:r>
              <a:rPr lang="cs"/>
              <a:t> - nejčastěji chybí malé stydké pysky, asymetrie, kosmetická záležitost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Atrezie vulvy </a:t>
            </a:r>
            <a:r>
              <a:rPr lang="cs"/>
              <a:t>- vada získaná (synechia vulvae), u dětí kolem 3.roku, jedná se o slepení malých stydkých pysků (částečně nebo zcela), vzniká jako důsledek špatné hygienické péče, spojeno s možností zástavy močení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Atrezie hymenu </a:t>
            </a:r>
            <a:r>
              <a:rPr lang="cs"/>
              <a:t>- nejčastější VVV zevních rodidel, vrozená nebo získaná, nejčastěji po zánětu v dětském věku, hymenální prstenec pevný, nepoddajný, chybí otvor pro odktok mensstruační krve (diagnostikováno v dětském věku po menarche)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vnitřních rodidel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Ageneze, aplazie pochvy</a:t>
            </a:r>
            <a:r>
              <a:rPr lang="cs"/>
              <a:t> - poměrně často se vyskytující vada, buď chybí část pochvy (nejčastěji horní ⅓) nebo celá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Vaginální septa </a:t>
            </a:r>
            <a:r>
              <a:rPr lang="cs"/>
              <a:t>- vzniká neúplným spojením Mullerových vývodů, mohou být komplikací pohlavního styku i porodu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podélná vaginální přepážka, někdy označována jako dvojitá pochva, dvě vaginální dutiny svisle oddělené, jeden vaginální otvor může být menší než druhý.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příčná vaginální přepážka,  probíhá horizontálně, vagíny je rozdělena na horní a dolní dutinu, může se objevit kdekoliv v pochvě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Ageneze dělohy</a:t>
            </a:r>
            <a:r>
              <a:rPr lang="cs"/>
              <a:t> (MRKH = Mayer-Rokitansky-Küster-Hauserův) - zakrnění nebo chybění dělohy, doprovázeno </a:t>
            </a:r>
            <a:r>
              <a:rPr lang="cs"/>
              <a:t>absencí vejcovodů, někdy i pochvy,  vaječníky jsou normálně vyvinuté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Hypoplazie dělohy</a:t>
            </a:r>
            <a:r>
              <a:rPr b="1" lang="cs"/>
              <a:t> </a:t>
            </a:r>
            <a:r>
              <a:rPr lang="cs"/>
              <a:t>- nejčastější z vad, dšloha má normální tvar, ale je menšího vzrůstu a nedostatečně vyvinutá, komplikace v těhotenství, časté potraty, infertilita</a:t>
            </a:r>
            <a:endParaRPr sz="192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Odchylky ve tvaru dělohy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2194125" y="1152475"/>
            <a:ext cx="446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250" y="1152475"/>
            <a:ext cx="6895824" cy="3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Deviace dělohy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posun dělohy může být směrem - vertikálním (elevace,descensus, prolapsus uteri)                              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                                                                  - horizontálním (antero-, retro-, ,,.)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 skloněná (versio) dopředu, dozadu a do strany.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ohnutí (flexi) může být dopředu, dozadu a do strany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být otočená (torsio) nebo vyvrácená (inversi)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15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0" y="445025"/>
            <a:ext cx="8885000" cy="29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prolapsu pánevních orgánů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Cystokéla</a:t>
            </a:r>
            <a:r>
              <a:rPr lang="cs"/>
              <a:t> = pokles přední poševní stěny, nejčastější, zeslabení podpůrného svalstva a vaziva vaginální stěny v oblasti mezi pochvou a močovým měchýřem, problémy při močení nebo inkontinence.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Rektokéla</a:t>
            </a:r>
            <a:r>
              <a:rPr lang="cs"/>
              <a:t> = pokles zadní poševní stěny zasahuje konečník, vyhřezlý konečník pak vytváří zvláštní útvar - bulka u konečníku, silně tlačí na vagínu - způsobuje velké problémy při vyprazdňování, zácpu nebo fekální inkontinenci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Urogenitální prolaps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Vrozené vývojové vady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odchylky od normálního prenatálního vývoje lidského jedince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etiologie vzniku: abnormální prenatální vývoj v důsledku faktorů genetických, vnějšího prostředí nebo kombinace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Kdy myslet na VVV rodidel?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poruchách růstu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pubertě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poruchách plodnosti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Urogenitální prolaps</a:t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sestup dělohy nebo pochvy poševním směrem do poševního vchodu nebo před rodidla ženy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sekundárně může být postižen i močový měchýř, močová trubice, rektum a střeva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postihuje cca 30% multipar, jen 2% nullipar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příčiny: oslabení podpůrného aparátu, </a:t>
            </a:r>
            <a:r>
              <a:rPr lang="cs"/>
              <a:t>nejvýznamnějším</a:t>
            </a:r>
            <a:r>
              <a:rPr lang="cs"/>
              <a:t> rizikovým faktorem je porod, dále pánevní operace, vrozený proplaps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prolapsu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99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sestup hrdla děložního v rámci pochvy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sestup hrdla děložního do poševního vchodu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výhřez hrdla/dělohy před pochvu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00" y="2037296"/>
            <a:ext cx="4137250" cy="31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Terapie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konzervativní - pesary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chirurgická (poševní plastiky)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Výběr metody závisí na věku, fyzické aktivitě a přání pacientky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prolongovaného porodu a závažných porodních poranění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zvýšení nitrobřišního tlaku (zácpa)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svalů pánevního dna (Kegelovy cviky)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vad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ageneze, aplazie = úplné chybění části rodidel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hypoplasie = nedostatečný vývoj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atrezie = zúžení nebo nevyvinutí tělních otvorů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duplicity = zdvojení, vzniká nejčastěji spojením Mullerových vývodů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gonád - agneze ovarií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úplné nevyvinutí vaječníků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vzácně, oboustranně téměř neexistuje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amenorea, narušen vývoj sekundárních pohlavních znaků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Agneze gonád - dysgeneze ovarií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patologický vývoj ovarií (ovaria in situ, fibriotické bez folikulů, neprodukuje hormony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Dělíme dle karyotypu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XX (normální ženský karyotyp)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X0 - Turnerův syndrom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XY - Sweyerův syndrom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Turnerův syndrom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normální genitál, narušen vývoj sekundárních pohlavních znaků, sterilita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malý vzrůst, kardiovaskulární poruchy, poruchy ŠŽ, osteoporóza, intelekt v normě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podávání růstového hormonu, substituční hormonální terapie,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194125" y="445025"/>
            <a:ext cx="48963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772175" y="1152475"/>
            <a:ext cx="235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000" y="0"/>
            <a:ext cx="518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Sweyerův syndrom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přestože je přítomen XY, dívky se Sweyerový syndromem vypadají jako ženy, mají funkční ženské genitálie a struktury (včetně vagíny, dělohy a vejcovodů)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chybí vaječníky! - chybá produkce pohlavních hormonů a dívky tak neprojdou pubertou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jsou vysoké, mohou mít malou dělohu a zvětšený klitoris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amenorea, sterilita,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léčba: hormonální substituční terapie, odstranění proužkové pohlavní žlázy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12556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1238"/>
            <a:ext cx="9144000" cy="36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