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5" r:id="rId4"/>
  </p:sldMasterIdLst>
  <p:sldIdLst>
    <p:sldId id="256" r:id="rId5"/>
    <p:sldId id="257" r:id="rId6"/>
    <p:sldId id="258" r:id="rId7"/>
    <p:sldId id="262" r:id="rId8"/>
    <p:sldId id="263" r:id="rId9"/>
    <p:sldId id="259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70" r:id="rId28"/>
    <p:sldId id="268" r:id="rId29"/>
    <p:sldId id="269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B9D5-7E1A-4433-8B21-2237CC26FA2C}" type="datetimeFigureOut">
              <a:rPr lang="en-US" smtClean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7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8A19-B9D6-4696-A74D-9FEF900C8B6A}" type="datetimeFigureOut">
              <a:rPr lang="en-US" smtClean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1052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5100-39B0-4914-BBD6-34F267582565}" type="datetimeFigureOut">
              <a:rPr lang="en-US" smtClean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5705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837-FEDB-44F2-8FB5-4F56FC548A33}" type="datetimeFigureOut">
              <a:rPr lang="en-US" smtClean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7585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16DA-9D86-4E1E-A623-C11F9F74EB59}" type="datetimeFigureOut">
              <a:rPr lang="en-US" smtClean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639972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B33F-FEF5-4E73-A5F9-307689FE77C6}" type="datetimeFigureOut">
              <a:rPr lang="en-US" smtClean="0"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4813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FA4-F0B8-4D71-BC92-932E3A1502F8}" type="datetimeFigureOut">
              <a:rPr lang="en-US" smtClean="0"/>
              <a:t>9/16/2021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396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16DA-9D86-4E1E-A623-C11F9F74EB59}" type="datetimeFigureOut">
              <a:rPr lang="en-US" smtClean="0"/>
              <a:t>9/16/2021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363701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4220E-EF40-477E-B84C-637FC7CE78DB}" type="datetimeFigureOut">
              <a:rPr lang="en-US" smtClean="0"/>
              <a:t>9/16/2021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704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8D63-E026-4E54-B301-C824E1BD14F3}" type="datetimeFigureOut">
              <a:rPr lang="en-US" smtClean="0"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793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6C423185-9573-406A-8068-0AB4F2335019}" type="datetimeFigureOut">
              <a:rPr lang="en-US" smtClean="0"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7265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516DA-9D86-4E1E-A623-C11F9F74EB59}" type="datetimeFigureOut">
              <a:rPr lang="en-US" smtClean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9145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62100" y="1764406"/>
            <a:ext cx="9068193" cy="2550017"/>
          </a:xfrm>
        </p:spPr>
        <p:txBody>
          <a:bodyPr/>
          <a:lstStyle/>
          <a:p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7447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3FDA17-E1D5-4089-BFB1-3F04FF403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CAD4A32-6B42-4B00-AB85-3F9F559AD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9806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92DF72-896A-422B-9273-E1AA76130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659BBBC-A5C5-48FA-A881-833575DB2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3991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19DD94-74A1-4D31-89E5-ACE8B0EF4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00B84C1-058D-4743-A045-A943BFB03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5683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B4BCB9-8A15-4679-8309-D36D044F6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8E54F95-1F61-4046-A9EB-A218C00D5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6929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71686C-16F1-43BB-81AD-4972220BE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EF9EF6F-15F1-424F-BF64-A8A18F983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8582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97D798-0170-4908-A510-9D6307D52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788DFE9-59DC-4C27-9A64-EE73DF9D0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11761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E2061E-663D-4F8F-82DE-08D50368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D40F42-5EA0-4EA1-9666-1BACBCBA94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32032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B67171-5E09-4591-B7E0-DBC3BA780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A4C8AC4-B85B-4083-B078-812552450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80652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5418A3-B445-4072-BC33-E01892649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8240518-4DF4-4867-9F6B-439CE850B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2961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D0A49-B25A-4473-B228-4575299AE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4019B1D-C8D1-45CB-9CF8-16CD7D3895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2808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Záznam o edukaci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+mj-lt"/>
              </a:rPr>
              <a:t>Edukační jednotka:</a:t>
            </a:r>
          </a:p>
          <a:p>
            <a:r>
              <a:rPr lang="cs-CZ" sz="2800" dirty="0" err="1">
                <a:latin typeface="+mj-lt"/>
              </a:rPr>
              <a:t>Edukátor</a:t>
            </a:r>
            <a:r>
              <a:rPr lang="cs-CZ" sz="2800" dirty="0">
                <a:latin typeface="+mj-lt"/>
              </a:rPr>
              <a:t>:</a:t>
            </a:r>
          </a:p>
          <a:p>
            <a:r>
              <a:rPr lang="cs-CZ" sz="2800" dirty="0" err="1">
                <a:latin typeface="+mj-lt"/>
              </a:rPr>
              <a:t>Edukant</a:t>
            </a:r>
            <a:r>
              <a:rPr lang="cs-CZ" sz="2800" dirty="0">
                <a:latin typeface="+mj-lt"/>
              </a:rPr>
              <a:t>:</a:t>
            </a:r>
          </a:p>
          <a:p>
            <a:r>
              <a:rPr lang="cs-CZ" sz="2800" dirty="0">
                <a:latin typeface="+mj-lt"/>
              </a:rPr>
              <a:t>Čas:</a:t>
            </a:r>
            <a:endParaRPr lang="cs-CZ" dirty="0"/>
          </a:p>
          <a:p>
            <a:pPr marL="548640" lvl="2" indent="0">
              <a:buNone/>
            </a:pPr>
            <a:endParaRPr lang="cs-CZ" dirty="0"/>
          </a:p>
          <a:p>
            <a:pPr lvl="2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64508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878F0-A9CC-4DAE-93A9-D22900CD5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624DC9A-905B-4F7A-9C16-4E5B99386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89914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95D6C8-F5B6-4B8D-A2A2-1950D3CE8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AE9C39D-A13D-47C3-86AA-02AF10C3F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730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9C0A80-5D49-4CD7-BBAB-817889B1D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A8AA715-0E3F-4E64-9375-8D2749981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21786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F64392-E936-4778-815B-B2E574DAE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D284553-BA96-461B-A2C5-5EEFCE749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48992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425003"/>
            <a:ext cx="10058400" cy="875763"/>
          </a:xfrm>
        </p:spPr>
        <p:txBody>
          <a:bodyPr/>
          <a:lstStyle/>
          <a:p>
            <a:r>
              <a:rPr lang="cs-CZ" dirty="0"/>
              <a:t>Otázky na 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455313"/>
            <a:ext cx="10058400" cy="4579727"/>
          </a:xfrm>
        </p:spPr>
        <p:txBody>
          <a:bodyPr>
            <a:normAutofit/>
          </a:bodyPr>
          <a:lstStyle/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538872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386366"/>
            <a:ext cx="10058400" cy="888642"/>
          </a:xfrm>
        </p:spPr>
        <p:txBody>
          <a:bodyPr/>
          <a:lstStyle/>
          <a:p>
            <a:r>
              <a:rPr lang="cs-CZ" dirty="0"/>
              <a:t>Použitá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468192"/>
            <a:ext cx="10058400" cy="4566848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4000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642595"/>
            <a:ext cx="10058400" cy="207412"/>
          </a:xfrm>
        </p:spPr>
        <p:txBody>
          <a:bodyPr>
            <a:normAutofit/>
          </a:bodyPr>
          <a:lstStyle/>
          <a:p>
            <a:r>
              <a:rPr lang="cs-CZ" sz="800" dirty="0"/>
              <a:t>.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58CF685B-92C5-4A76-BB68-09BF37988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3240910"/>
            <a:ext cx="10058400" cy="2794129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423227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45719"/>
          </a:xfrm>
        </p:spPr>
        <p:txBody>
          <a:bodyPr>
            <a:normAutofit fontScale="90000"/>
          </a:bodyPr>
          <a:lstStyle/>
          <a:p>
            <a:r>
              <a:rPr lang="cs-CZ" sz="800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661375"/>
            <a:ext cx="10058400" cy="4373665"/>
          </a:xfrm>
        </p:spPr>
        <p:txBody>
          <a:bodyPr/>
          <a:lstStyle/>
          <a:p>
            <a:pPr lvl="0"/>
            <a:r>
              <a:rPr lang="cs-CZ" sz="2400" dirty="0">
                <a:latin typeface="Times New Roman" pitchFamily="18"/>
                <a:cs typeface="Times New Roman" pitchFamily="18"/>
              </a:rPr>
              <a:t>Výukové cíle:</a:t>
            </a:r>
          </a:p>
          <a:p>
            <a:pPr lvl="1"/>
            <a:r>
              <a:rPr lang="cs-CZ" sz="2400" b="1" dirty="0">
                <a:latin typeface="Times New Roman" pitchFamily="18"/>
                <a:cs typeface="Times New Roman" pitchFamily="18"/>
              </a:rPr>
              <a:t>Kognitivní</a:t>
            </a:r>
            <a:r>
              <a:rPr lang="cs-CZ" sz="2400" dirty="0">
                <a:latin typeface="Times New Roman" pitchFamily="18"/>
                <a:cs typeface="Times New Roman" pitchFamily="18"/>
              </a:rPr>
              <a:t>: </a:t>
            </a:r>
          </a:p>
          <a:p>
            <a:pPr lvl="1"/>
            <a:r>
              <a:rPr lang="cs-CZ" sz="2400" b="1" dirty="0">
                <a:latin typeface="Times New Roman" pitchFamily="18"/>
                <a:cs typeface="Times New Roman" pitchFamily="18"/>
              </a:rPr>
              <a:t>Afektivní</a:t>
            </a:r>
            <a:r>
              <a:rPr lang="cs-CZ" sz="2400" dirty="0">
                <a:latin typeface="Times New Roman" pitchFamily="18"/>
                <a:cs typeface="Times New Roman" pitchFamily="18"/>
              </a:rPr>
              <a:t>:</a:t>
            </a:r>
          </a:p>
          <a:p>
            <a:pPr lvl="1"/>
            <a:r>
              <a:rPr lang="cs-CZ" sz="2400" b="1" dirty="0">
                <a:latin typeface="Times New Roman" pitchFamily="18"/>
                <a:cs typeface="Times New Roman" pitchFamily="18"/>
              </a:rPr>
              <a:t>Psychomotorické</a:t>
            </a:r>
            <a:r>
              <a:rPr lang="cs-CZ" sz="2400" dirty="0">
                <a:latin typeface="Times New Roman" pitchFamily="18"/>
                <a:cs typeface="Times New Roman" pitchFamily="18"/>
              </a:rPr>
              <a:t>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0291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81654"/>
          </a:xfrm>
        </p:spPr>
        <p:txBody>
          <a:bodyPr>
            <a:normAutofit fontScale="90000"/>
          </a:bodyPr>
          <a:lstStyle/>
          <a:p>
            <a:r>
              <a:rPr lang="cs-CZ" sz="800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532586"/>
            <a:ext cx="10058400" cy="4159876"/>
          </a:xfrm>
        </p:spPr>
        <p:txBody>
          <a:bodyPr>
            <a:normAutofit/>
          </a:bodyPr>
          <a:lstStyle/>
          <a:p>
            <a:pPr marL="0" lvl="0" indent="0">
              <a:lnSpc>
                <a:spcPct val="90000"/>
              </a:lnSpc>
              <a:buNone/>
            </a:pPr>
            <a:r>
              <a:rPr lang="cs-CZ" sz="2400" b="1" dirty="0">
                <a:latin typeface="+mj-lt"/>
                <a:cs typeface="Times New Roman" pitchFamily="18"/>
              </a:rPr>
              <a:t>     Organizační forma: </a:t>
            </a:r>
          </a:p>
          <a:p>
            <a:pPr marL="0" lvl="0" indent="0">
              <a:lnSpc>
                <a:spcPct val="90000"/>
              </a:lnSpc>
              <a:buNone/>
            </a:pPr>
            <a:r>
              <a:rPr lang="cs-CZ" sz="2400" b="1" dirty="0">
                <a:latin typeface="+mj-lt"/>
                <a:cs typeface="Times New Roman" pitchFamily="18"/>
              </a:rPr>
              <a:t>     Didaktické pomůcky: </a:t>
            </a:r>
          </a:p>
          <a:p>
            <a:pPr marL="0" lvl="0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</a:t>
            </a:r>
            <a:r>
              <a:rPr lang="cs-CZ" sz="2400" b="1" dirty="0">
                <a:latin typeface="+mj-lt"/>
                <a:cs typeface="Times New Roman" pitchFamily="18"/>
              </a:rPr>
              <a:t>Metody edukace: 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 Slovní 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 Názorné demonstrace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b="1" dirty="0">
                <a:latin typeface="+mj-lt"/>
                <a:cs typeface="Times New Roman" pitchFamily="18"/>
              </a:rPr>
              <a:t>Ověřování úrovně dosažených cílů u </a:t>
            </a:r>
            <a:r>
              <a:rPr lang="cs-CZ" sz="2400" b="1" dirty="0" err="1">
                <a:latin typeface="+mj-lt"/>
                <a:cs typeface="Times New Roman" pitchFamily="18"/>
              </a:rPr>
              <a:t>edukanta</a:t>
            </a:r>
            <a:r>
              <a:rPr lang="cs-CZ" sz="2400" b="1" dirty="0">
                <a:latin typeface="+mj-lt"/>
                <a:cs typeface="Times New Roman" pitchFamily="18"/>
              </a:rPr>
              <a:t>: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 Počáteční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 Průběžné 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Závěrečné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3875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399246"/>
            <a:ext cx="10058400" cy="1030310"/>
          </a:xfrm>
        </p:spPr>
        <p:txBody>
          <a:bodyPr>
            <a:normAutofit/>
          </a:bodyPr>
          <a:lstStyle/>
          <a:p>
            <a:r>
              <a:rPr lang="cs-CZ" sz="3600" dirty="0">
                <a:cs typeface="Times New Roman" pitchFamily="18"/>
              </a:rPr>
              <a:t>OVĚŘENÍ PŘEDCHOZÍCH ZNALOSTÍ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661375"/>
            <a:ext cx="10058400" cy="4373665"/>
          </a:xfrm>
        </p:spPr>
        <p:txBody>
          <a:bodyPr>
            <a:normAutofit/>
          </a:bodyPr>
          <a:lstStyle/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924620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Motivační úvod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764406"/>
            <a:ext cx="10058400" cy="4270634"/>
          </a:xfrm>
        </p:spPr>
        <p:txBody>
          <a:bodyPr>
            <a:normAutofit/>
          </a:bodyPr>
          <a:lstStyle/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7958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AAEBFD-6EFB-4F02-9A53-F466160AB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Text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EB4688A-CCEE-4F36-AB38-CFFC9F6D3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2533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F4841F-4F2C-4967-94B7-98AE9FB87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CFAD9D8-DC1E-4083-B1A7-588A93DEE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7924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A92F16-E1A7-4E9A-9E49-5D6DA86DC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40DE51A-33CA-4528-AE6F-199FA5754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61901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BAEB9FE6D5B0347AD6A09FDA5231424" ma:contentTypeVersion="" ma:contentTypeDescription="Vytvoří nový dokument" ma:contentTypeScope="" ma:versionID="b7d123a1cd59684954f95bec9ce2d4d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0de9948cdc4cc6a099fae038cdc12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7A2EA3-7E13-46C9-83F4-FC18CEA679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4BA4C4A-5570-4B3B-8895-36E5AB1EA696}">
  <ds:schemaRefs>
    <ds:schemaRef ds:uri="http://schemas.microsoft.com/office/2006/documentManagement/types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83E1156-483C-494D-B366-FCD5FCB187D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4773</TotalTime>
  <Words>68</Words>
  <Application>Microsoft Office PowerPoint</Application>
  <PresentationFormat>Širokoúhlá obrazovka</PresentationFormat>
  <Paragraphs>28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0" baseType="lpstr">
      <vt:lpstr>Arial</vt:lpstr>
      <vt:lpstr>Gill Sans MT</vt:lpstr>
      <vt:lpstr>Times New Roman</vt:lpstr>
      <vt:lpstr>Galerie</vt:lpstr>
      <vt:lpstr>Prezentace aplikace PowerPoint</vt:lpstr>
      <vt:lpstr>Záznam o edukaci</vt:lpstr>
      <vt:lpstr>.</vt:lpstr>
      <vt:lpstr>.</vt:lpstr>
      <vt:lpstr>OVĚŘENÍ PŘEDCHOZÍCH ZNALOSTÍ</vt:lpstr>
      <vt:lpstr>Motivační úvod</vt:lpstr>
      <vt:lpstr>Text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Otázky na závěr</vt:lpstr>
      <vt:lpstr>Použitá literatura</vt:lpstr>
      <vt:lpstr>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MULTIKULTURNÍ OŠETŘOVATELSTVÍ SE ZAMĚŘENÍM NA HINDUISMUS</dc:title>
  <dc:creator>Honzik</dc:creator>
  <cp:lastModifiedBy>Hlinovská, Jana</cp:lastModifiedBy>
  <cp:revision>31</cp:revision>
  <dcterms:created xsi:type="dcterms:W3CDTF">2017-11-27T20:34:04Z</dcterms:created>
  <dcterms:modified xsi:type="dcterms:W3CDTF">2021-09-16T13:30:12Z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0x0101005BAEB9FE6D5B0347AD6A09FDA5231424</vt:lpwstr>
  </property>
</Properties>
</file>