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5" r:id="rId4"/>
    <p:sldId id="317" r:id="rId5"/>
    <p:sldId id="316" r:id="rId6"/>
    <p:sldId id="318" r:id="rId7"/>
    <p:sldId id="319" r:id="rId8"/>
    <p:sldId id="320" r:id="rId9"/>
    <p:sldId id="321" r:id="rId10"/>
    <p:sldId id="314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2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886DBB-C61C-43D5-A159-223ED828D645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7A3C508-B14B-4B0B-B29F-B550D52930BB}">
      <dgm:prSet/>
      <dgm:spPr/>
      <dgm:t>
        <a:bodyPr/>
        <a:lstStyle/>
        <a:p>
          <a:r>
            <a:rPr lang="cs-CZ" b="1" dirty="0"/>
            <a:t>Druhy testů</a:t>
          </a:r>
          <a:endParaRPr lang="cs-CZ" dirty="0"/>
        </a:p>
      </dgm:t>
    </dgm:pt>
    <dgm:pt modelId="{B648297B-6C80-4C5E-AC72-C331AD962213}" type="parTrans" cxnId="{32211C46-F04E-476E-A407-152025E0C90A}">
      <dgm:prSet/>
      <dgm:spPr/>
      <dgm:t>
        <a:bodyPr/>
        <a:lstStyle/>
        <a:p>
          <a:endParaRPr lang="cs-CZ"/>
        </a:p>
      </dgm:t>
    </dgm:pt>
    <dgm:pt modelId="{B1D9ACDD-3502-49C1-BE30-8FDB4B6B976A}" type="sibTrans" cxnId="{32211C46-F04E-476E-A407-152025E0C90A}">
      <dgm:prSet/>
      <dgm:spPr/>
      <dgm:t>
        <a:bodyPr/>
        <a:lstStyle/>
        <a:p>
          <a:endParaRPr lang="cs-CZ"/>
        </a:p>
      </dgm:t>
    </dgm:pt>
    <dgm:pt modelId="{09EDCC0A-E553-4CBA-95EE-7115EEC93811}">
      <dgm:prSet/>
      <dgm:spPr/>
      <dgm:t>
        <a:bodyPr/>
        <a:lstStyle/>
        <a:p>
          <a:r>
            <a:rPr lang="cs-CZ"/>
            <a:t>Oboustranný test</a:t>
          </a:r>
        </a:p>
      </dgm:t>
    </dgm:pt>
    <dgm:pt modelId="{566CEDDD-17EC-4811-B09D-9A116534A588}" type="parTrans" cxnId="{0EBBF21D-E3DB-47DB-A102-9C91E81A282E}">
      <dgm:prSet/>
      <dgm:spPr/>
      <dgm:t>
        <a:bodyPr/>
        <a:lstStyle/>
        <a:p>
          <a:endParaRPr lang="cs-CZ"/>
        </a:p>
      </dgm:t>
    </dgm:pt>
    <dgm:pt modelId="{96A15984-2121-43E0-AA6F-37BE514B6FFA}" type="sibTrans" cxnId="{0EBBF21D-E3DB-47DB-A102-9C91E81A282E}">
      <dgm:prSet/>
      <dgm:spPr/>
      <dgm:t>
        <a:bodyPr/>
        <a:lstStyle/>
        <a:p>
          <a:endParaRPr lang="cs-CZ"/>
        </a:p>
      </dgm:t>
    </dgm:pt>
    <dgm:pt modelId="{A3B62094-364F-49D8-A742-58670284BE31}">
      <dgm:prSet/>
      <dgm:spPr/>
      <dgm:t>
        <a:bodyPr/>
        <a:lstStyle/>
        <a:p>
          <a:r>
            <a:rPr lang="cs-CZ" dirty="0"/>
            <a:t>Jednostranný test</a:t>
          </a:r>
        </a:p>
      </dgm:t>
    </dgm:pt>
    <dgm:pt modelId="{8C5A114A-30C9-4657-9E7B-4037D7AC354B}" type="parTrans" cxnId="{E70C8A4E-2948-422F-90B9-69508D4BDF41}">
      <dgm:prSet/>
      <dgm:spPr/>
      <dgm:t>
        <a:bodyPr/>
        <a:lstStyle/>
        <a:p>
          <a:endParaRPr lang="cs-CZ"/>
        </a:p>
      </dgm:t>
    </dgm:pt>
    <dgm:pt modelId="{1A85E879-A34C-472C-9F22-8243C042CCB9}" type="sibTrans" cxnId="{E70C8A4E-2948-422F-90B9-69508D4BDF41}">
      <dgm:prSet/>
      <dgm:spPr/>
      <dgm:t>
        <a:bodyPr/>
        <a:lstStyle/>
        <a:p>
          <a:endParaRPr lang="cs-CZ"/>
        </a:p>
      </dgm:t>
    </dgm:pt>
    <dgm:pt modelId="{2DFA9474-AC57-41A3-BDFB-F0FA6EDFE1B5}">
      <dgm:prSet/>
      <dgm:spPr/>
      <dgm:t>
        <a:bodyPr/>
        <a:lstStyle/>
        <a:p>
          <a:r>
            <a:rPr lang="cs-CZ" dirty="0"/>
            <a:t>Levostranný test</a:t>
          </a:r>
        </a:p>
      </dgm:t>
    </dgm:pt>
    <dgm:pt modelId="{360561A8-FF42-4DD4-B33C-DD43CDA4EEB4}" type="parTrans" cxnId="{58A3771C-83B7-4572-A680-90C472816FCA}">
      <dgm:prSet/>
      <dgm:spPr/>
      <dgm:t>
        <a:bodyPr/>
        <a:lstStyle/>
        <a:p>
          <a:endParaRPr lang="cs-CZ"/>
        </a:p>
      </dgm:t>
    </dgm:pt>
    <dgm:pt modelId="{C278625A-F5BC-4DB4-AEA0-8CDDD3C921A3}" type="sibTrans" cxnId="{58A3771C-83B7-4572-A680-90C472816FCA}">
      <dgm:prSet/>
      <dgm:spPr/>
      <dgm:t>
        <a:bodyPr/>
        <a:lstStyle/>
        <a:p>
          <a:endParaRPr lang="cs-CZ"/>
        </a:p>
      </dgm:t>
    </dgm:pt>
    <dgm:pt modelId="{D3DF25C2-2AF4-4BC2-B51A-397D0E7E9BF2}">
      <dgm:prSet/>
      <dgm:spPr/>
      <dgm:t>
        <a:bodyPr/>
        <a:lstStyle/>
        <a:p>
          <a:pPr algn="ctr"/>
          <a:r>
            <a:rPr lang="cs-CZ" dirty="0"/>
            <a:t>Pravostranný test</a:t>
          </a:r>
        </a:p>
      </dgm:t>
    </dgm:pt>
    <dgm:pt modelId="{12C2F1BB-FBAF-4EF3-BE23-31C67B5092E6}" type="parTrans" cxnId="{C30EA3EF-C130-49CF-8CB7-F3DC8E5C137A}">
      <dgm:prSet/>
      <dgm:spPr/>
      <dgm:t>
        <a:bodyPr/>
        <a:lstStyle/>
        <a:p>
          <a:endParaRPr lang="cs-CZ"/>
        </a:p>
      </dgm:t>
    </dgm:pt>
    <dgm:pt modelId="{0A4D461E-96B4-477A-8E34-5276658CA50C}" type="sibTrans" cxnId="{C30EA3EF-C130-49CF-8CB7-F3DC8E5C137A}">
      <dgm:prSet/>
      <dgm:spPr/>
      <dgm:t>
        <a:bodyPr/>
        <a:lstStyle/>
        <a:p>
          <a:endParaRPr lang="cs-CZ"/>
        </a:p>
      </dgm:t>
    </dgm:pt>
    <dgm:pt modelId="{DD106E63-DD87-437A-A8D0-506B3F47B981}" type="pres">
      <dgm:prSet presAssocID="{6B886DBB-C61C-43D5-A159-223ED828D64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8B5F56E-9E28-45B0-BD42-DBF04C2E2FF0}" type="pres">
      <dgm:prSet presAssocID="{47A3C508-B14B-4B0B-B29F-B550D52930BB}" presName="hierRoot1" presStyleCnt="0">
        <dgm:presLayoutVars>
          <dgm:hierBranch val="init"/>
        </dgm:presLayoutVars>
      </dgm:prSet>
      <dgm:spPr/>
    </dgm:pt>
    <dgm:pt modelId="{272D45C2-2F45-40ED-A05D-0132DB4D584D}" type="pres">
      <dgm:prSet presAssocID="{47A3C508-B14B-4B0B-B29F-B550D52930BB}" presName="rootComposite1" presStyleCnt="0"/>
      <dgm:spPr/>
    </dgm:pt>
    <dgm:pt modelId="{5C7BADBD-534E-4851-9C00-42D4750AB5E1}" type="pres">
      <dgm:prSet presAssocID="{47A3C508-B14B-4B0B-B29F-B550D52930BB}" presName="rootText1" presStyleLbl="node0" presStyleIdx="0" presStyleCnt="1" custLinFactNeighborX="-878" custLinFactNeighborY="-163">
        <dgm:presLayoutVars>
          <dgm:chPref val="3"/>
        </dgm:presLayoutVars>
      </dgm:prSet>
      <dgm:spPr/>
    </dgm:pt>
    <dgm:pt modelId="{B33A1A8E-A083-43E6-8412-7BEAC187B053}" type="pres">
      <dgm:prSet presAssocID="{47A3C508-B14B-4B0B-B29F-B550D52930BB}" presName="rootConnector1" presStyleLbl="node1" presStyleIdx="0" presStyleCnt="0"/>
      <dgm:spPr/>
    </dgm:pt>
    <dgm:pt modelId="{568AF346-4A91-4E30-8EBA-FE73498E5731}" type="pres">
      <dgm:prSet presAssocID="{47A3C508-B14B-4B0B-B29F-B550D52930BB}" presName="hierChild2" presStyleCnt="0"/>
      <dgm:spPr/>
    </dgm:pt>
    <dgm:pt modelId="{17C4D40B-8F34-4ED2-AA73-1E406AA1ED40}" type="pres">
      <dgm:prSet presAssocID="{566CEDDD-17EC-4811-B09D-9A116534A588}" presName="Name37" presStyleLbl="parChTrans1D2" presStyleIdx="0" presStyleCnt="2"/>
      <dgm:spPr/>
    </dgm:pt>
    <dgm:pt modelId="{046D0D05-7B19-4530-8F95-9C152FEBC0FE}" type="pres">
      <dgm:prSet presAssocID="{09EDCC0A-E553-4CBA-95EE-7115EEC93811}" presName="hierRoot2" presStyleCnt="0">
        <dgm:presLayoutVars>
          <dgm:hierBranch val="init"/>
        </dgm:presLayoutVars>
      </dgm:prSet>
      <dgm:spPr/>
    </dgm:pt>
    <dgm:pt modelId="{0ABE76DD-69E1-4A87-A28E-9896601BC3F8}" type="pres">
      <dgm:prSet presAssocID="{09EDCC0A-E553-4CBA-95EE-7115EEC93811}" presName="rootComposite" presStyleCnt="0"/>
      <dgm:spPr/>
    </dgm:pt>
    <dgm:pt modelId="{E9BBD8D5-EBC6-4530-A278-3572F8D373F8}" type="pres">
      <dgm:prSet presAssocID="{09EDCC0A-E553-4CBA-95EE-7115EEC93811}" presName="rootText" presStyleLbl="node2" presStyleIdx="0" presStyleCnt="2">
        <dgm:presLayoutVars>
          <dgm:chPref val="3"/>
        </dgm:presLayoutVars>
      </dgm:prSet>
      <dgm:spPr/>
    </dgm:pt>
    <dgm:pt modelId="{4C87B3F8-3CD3-4B9F-A0D3-4AE2F467C9B1}" type="pres">
      <dgm:prSet presAssocID="{09EDCC0A-E553-4CBA-95EE-7115EEC93811}" presName="rootConnector" presStyleLbl="node2" presStyleIdx="0" presStyleCnt="2"/>
      <dgm:spPr/>
    </dgm:pt>
    <dgm:pt modelId="{D5B7464A-4906-41BB-80E7-90299A540D2F}" type="pres">
      <dgm:prSet presAssocID="{09EDCC0A-E553-4CBA-95EE-7115EEC93811}" presName="hierChild4" presStyleCnt="0"/>
      <dgm:spPr/>
    </dgm:pt>
    <dgm:pt modelId="{36FD0802-C294-4133-A136-338A80562111}" type="pres">
      <dgm:prSet presAssocID="{09EDCC0A-E553-4CBA-95EE-7115EEC93811}" presName="hierChild5" presStyleCnt="0"/>
      <dgm:spPr/>
    </dgm:pt>
    <dgm:pt modelId="{0E4D5E89-FF4B-4801-8840-0EDF34BEC943}" type="pres">
      <dgm:prSet presAssocID="{8C5A114A-30C9-4657-9E7B-4037D7AC354B}" presName="Name37" presStyleLbl="parChTrans1D2" presStyleIdx="1" presStyleCnt="2"/>
      <dgm:spPr/>
    </dgm:pt>
    <dgm:pt modelId="{FC0EF056-39CE-4ED5-AC41-2C58F167EFD9}" type="pres">
      <dgm:prSet presAssocID="{A3B62094-364F-49D8-A742-58670284BE31}" presName="hierRoot2" presStyleCnt="0">
        <dgm:presLayoutVars>
          <dgm:hierBranch val="init"/>
        </dgm:presLayoutVars>
      </dgm:prSet>
      <dgm:spPr/>
    </dgm:pt>
    <dgm:pt modelId="{41472EB1-3095-48F8-B3A7-5187FED1034A}" type="pres">
      <dgm:prSet presAssocID="{A3B62094-364F-49D8-A742-58670284BE31}" presName="rootComposite" presStyleCnt="0"/>
      <dgm:spPr/>
    </dgm:pt>
    <dgm:pt modelId="{DE7BD124-5948-4010-900A-503B5EF8828E}" type="pres">
      <dgm:prSet presAssocID="{A3B62094-364F-49D8-A742-58670284BE31}" presName="rootText" presStyleLbl="node2" presStyleIdx="1" presStyleCnt="2">
        <dgm:presLayoutVars>
          <dgm:chPref val="3"/>
        </dgm:presLayoutVars>
      </dgm:prSet>
      <dgm:spPr/>
    </dgm:pt>
    <dgm:pt modelId="{07785919-F62F-49CA-9F49-C14EE47CD3F7}" type="pres">
      <dgm:prSet presAssocID="{A3B62094-364F-49D8-A742-58670284BE31}" presName="rootConnector" presStyleLbl="node2" presStyleIdx="1" presStyleCnt="2"/>
      <dgm:spPr/>
    </dgm:pt>
    <dgm:pt modelId="{1C32A25E-5DE7-4AF6-81BB-719E92DD6699}" type="pres">
      <dgm:prSet presAssocID="{A3B62094-364F-49D8-A742-58670284BE31}" presName="hierChild4" presStyleCnt="0"/>
      <dgm:spPr/>
    </dgm:pt>
    <dgm:pt modelId="{018E3959-DACB-4235-8368-9326D4643D13}" type="pres">
      <dgm:prSet presAssocID="{360561A8-FF42-4DD4-B33C-DD43CDA4EEB4}" presName="Name37" presStyleLbl="parChTrans1D3" presStyleIdx="0" presStyleCnt="2"/>
      <dgm:spPr/>
    </dgm:pt>
    <dgm:pt modelId="{42CA453A-CDFB-4CD2-94DC-0AEB1F4EE592}" type="pres">
      <dgm:prSet presAssocID="{2DFA9474-AC57-41A3-BDFB-F0FA6EDFE1B5}" presName="hierRoot2" presStyleCnt="0">
        <dgm:presLayoutVars>
          <dgm:hierBranch val="init"/>
        </dgm:presLayoutVars>
      </dgm:prSet>
      <dgm:spPr/>
    </dgm:pt>
    <dgm:pt modelId="{6C811A61-4A3B-488E-B9F1-0479EA51BFE6}" type="pres">
      <dgm:prSet presAssocID="{2DFA9474-AC57-41A3-BDFB-F0FA6EDFE1B5}" presName="rootComposite" presStyleCnt="0"/>
      <dgm:spPr/>
    </dgm:pt>
    <dgm:pt modelId="{7E0F830F-9F95-41D0-9650-64F39AE35F6C}" type="pres">
      <dgm:prSet presAssocID="{2DFA9474-AC57-41A3-BDFB-F0FA6EDFE1B5}" presName="rootText" presStyleLbl="node3" presStyleIdx="0" presStyleCnt="2" custLinFactNeighborX="98682" custLinFactNeighborY="-63348">
        <dgm:presLayoutVars>
          <dgm:chPref val="3"/>
        </dgm:presLayoutVars>
      </dgm:prSet>
      <dgm:spPr/>
    </dgm:pt>
    <dgm:pt modelId="{4AFAACF0-A900-447D-B6B1-92B5C8B9065F}" type="pres">
      <dgm:prSet presAssocID="{2DFA9474-AC57-41A3-BDFB-F0FA6EDFE1B5}" presName="rootConnector" presStyleLbl="node3" presStyleIdx="0" presStyleCnt="2"/>
      <dgm:spPr/>
    </dgm:pt>
    <dgm:pt modelId="{4E905081-5712-46CE-A7E0-6D7CD6C6CF36}" type="pres">
      <dgm:prSet presAssocID="{2DFA9474-AC57-41A3-BDFB-F0FA6EDFE1B5}" presName="hierChild4" presStyleCnt="0"/>
      <dgm:spPr/>
    </dgm:pt>
    <dgm:pt modelId="{6C40FD29-CD48-4E0B-8BDD-A7E39D8F29B8}" type="pres">
      <dgm:prSet presAssocID="{2DFA9474-AC57-41A3-BDFB-F0FA6EDFE1B5}" presName="hierChild5" presStyleCnt="0"/>
      <dgm:spPr/>
    </dgm:pt>
    <dgm:pt modelId="{460F25D4-5BF7-4C14-94BE-FB6EB592C814}" type="pres">
      <dgm:prSet presAssocID="{12C2F1BB-FBAF-4EF3-BE23-31C67B5092E6}" presName="Name37" presStyleLbl="parChTrans1D3" presStyleIdx="1" presStyleCnt="2"/>
      <dgm:spPr/>
    </dgm:pt>
    <dgm:pt modelId="{FFB9178A-7977-4892-80BB-851885D4F5CC}" type="pres">
      <dgm:prSet presAssocID="{D3DF25C2-2AF4-4BC2-B51A-397D0E7E9BF2}" presName="hierRoot2" presStyleCnt="0">
        <dgm:presLayoutVars>
          <dgm:hierBranch val="init"/>
        </dgm:presLayoutVars>
      </dgm:prSet>
      <dgm:spPr/>
    </dgm:pt>
    <dgm:pt modelId="{61C16A1F-6540-4E45-B6F1-A4E9C6DDC81C}" type="pres">
      <dgm:prSet presAssocID="{D3DF25C2-2AF4-4BC2-B51A-397D0E7E9BF2}" presName="rootComposite" presStyleCnt="0"/>
      <dgm:spPr/>
    </dgm:pt>
    <dgm:pt modelId="{02F6BDB1-25F6-4822-9D3D-4C6B4E7433EB}" type="pres">
      <dgm:prSet presAssocID="{D3DF25C2-2AF4-4BC2-B51A-397D0E7E9BF2}" presName="rootText" presStyleLbl="node3" presStyleIdx="1" presStyleCnt="2" custLinFactNeighborX="98682" custLinFactNeighborY="-94180">
        <dgm:presLayoutVars>
          <dgm:chPref val="3"/>
        </dgm:presLayoutVars>
      </dgm:prSet>
      <dgm:spPr/>
    </dgm:pt>
    <dgm:pt modelId="{4A0B75C2-6D7A-4026-A7C3-E3A875CE5C80}" type="pres">
      <dgm:prSet presAssocID="{D3DF25C2-2AF4-4BC2-B51A-397D0E7E9BF2}" presName="rootConnector" presStyleLbl="node3" presStyleIdx="1" presStyleCnt="2"/>
      <dgm:spPr/>
    </dgm:pt>
    <dgm:pt modelId="{F3E6F56B-F791-4388-9976-A79894196E9B}" type="pres">
      <dgm:prSet presAssocID="{D3DF25C2-2AF4-4BC2-B51A-397D0E7E9BF2}" presName="hierChild4" presStyleCnt="0"/>
      <dgm:spPr/>
    </dgm:pt>
    <dgm:pt modelId="{C21B92AA-4A19-4921-9640-3350E38AC359}" type="pres">
      <dgm:prSet presAssocID="{D3DF25C2-2AF4-4BC2-B51A-397D0E7E9BF2}" presName="hierChild5" presStyleCnt="0"/>
      <dgm:spPr/>
    </dgm:pt>
    <dgm:pt modelId="{0740E478-6941-4714-8E52-DB5EDE1BEE2F}" type="pres">
      <dgm:prSet presAssocID="{A3B62094-364F-49D8-A742-58670284BE31}" presName="hierChild5" presStyleCnt="0"/>
      <dgm:spPr/>
    </dgm:pt>
    <dgm:pt modelId="{6B192964-52F7-4192-8D3C-A2C7B251ED71}" type="pres">
      <dgm:prSet presAssocID="{47A3C508-B14B-4B0B-B29F-B550D52930BB}" presName="hierChild3" presStyleCnt="0"/>
      <dgm:spPr/>
    </dgm:pt>
  </dgm:ptLst>
  <dgm:cxnLst>
    <dgm:cxn modelId="{1D8ACE11-5863-4827-9377-2D40802FACED}" type="presOf" srcId="{D3DF25C2-2AF4-4BC2-B51A-397D0E7E9BF2}" destId="{02F6BDB1-25F6-4822-9D3D-4C6B4E7433EB}" srcOrd="0" destOrd="0" presId="urn:microsoft.com/office/officeart/2005/8/layout/orgChart1"/>
    <dgm:cxn modelId="{58A3771C-83B7-4572-A680-90C472816FCA}" srcId="{A3B62094-364F-49D8-A742-58670284BE31}" destId="{2DFA9474-AC57-41A3-BDFB-F0FA6EDFE1B5}" srcOrd="0" destOrd="0" parTransId="{360561A8-FF42-4DD4-B33C-DD43CDA4EEB4}" sibTransId="{C278625A-F5BC-4DB4-AEA0-8CDDD3C921A3}"/>
    <dgm:cxn modelId="{0EBBF21D-E3DB-47DB-A102-9C91E81A282E}" srcId="{47A3C508-B14B-4B0B-B29F-B550D52930BB}" destId="{09EDCC0A-E553-4CBA-95EE-7115EEC93811}" srcOrd="0" destOrd="0" parTransId="{566CEDDD-17EC-4811-B09D-9A116534A588}" sibTransId="{96A15984-2121-43E0-AA6F-37BE514B6FFA}"/>
    <dgm:cxn modelId="{C686FE2F-B7A1-483D-80E4-107539FF34BB}" type="presOf" srcId="{09EDCC0A-E553-4CBA-95EE-7115EEC93811}" destId="{4C87B3F8-3CD3-4B9F-A0D3-4AE2F467C9B1}" srcOrd="1" destOrd="0" presId="urn:microsoft.com/office/officeart/2005/8/layout/orgChart1"/>
    <dgm:cxn modelId="{04936734-8CA5-4774-823B-2BF4E187052F}" type="presOf" srcId="{12C2F1BB-FBAF-4EF3-BE23-31C67B5092E6}" destId="{460F25D4-5BF7-4C14-94BE-FB6EB592C814}" srcOrd="0" destOrd="0" presId="urn:microsoft.com/office/officeart/2005/8/layout/orgChart1"/>
    <dgm:cxn modelId="{5256A034-844D-43C0-9E9A-7A84E35E3D4C}" type="presOf" srcId="{360561A8-FF42-4DD4-B33C-DD43CDA4EEB4}" destId="{018E3959-DACB-4235-8368-9326D4643D13}" srcOrd="0" destOrd="0" presId="urn:microsoft.com/office/officeart/2005/8/layout/orgChart1"/>
    <dgm:cxn modelId="{C513715D-121C-4622-A4DF-487E075991D4}" type="presOf" srcId="{A3B62094-364F-49D8-A742-58670284BE31}" destId="{DE7BD124-5948-4010-900A-503B5EF8828E}" srcOrd="0" destOrd="0" presId="urn:microsoft.com/office/officeart/2005/8/layout/orgChart1"/>
    <dgm:cxn modelId="{32211C46-F04E-476E-A407-152025E0C90A}" srcId="{6B886DBB-C61C-43D5-A159-223ED828D645}" destId="{47A3C508-B14B-4B0B-B29F-B550D52930BB}" srcOrd="0" destOrd="0" parTransId="{B648297B-6C80-4C5E-AC72-C331AD962213}" sibTransId="{B1D9ACDD-3502-49C1-BE30-8FDB4B6B976A}"/>
    <dgm:cxn modelId="{C3EDEA69-DC34-4745-AA25-C030452F8398}" type="presOf" srcId="{A3B62094-364F-49D8-A742-58670284BE31}" destId="{07785919-F62F-49CA-9F49-C14EE47CD3F7}" srcOrd="1" destOrd="0" presId="urn:microsoft.com/office/officeart/2005/8/layout/orgChart1"/>
    <dgm:cxn modelId="{2BAF194E-0B26-4C49-BD32-9CE8BF6B2C87}" type="presOf" srcId="{8C5A114A-30C9-4657-9E7B-4037D7AC354B}" destId="{0E4D5E89-FF4B-4801-8840-0EDF34BEC943}" srcOrd="0" destOrd="0" presId="urn:microsoft.com/office/officeart/2005/8/layout/orgChart1"/>
    <dgm:cxn modelId="{E70C8A4E-2948-422F-90B9-69508D4BDF41}" srcId="{47A3C508-B14B-4B0B-B29F-B550D52930BB}" destId="{A3B62094-364F-49D8-A742-58670284BE31}" srcOrd="1" destOrd="0" parTransId="{8C5A114A-30C9-4657-9E7B-4037D7AC354B}" sibTransId="{1A85E879-A34C-472C-9F22-8243C042CCB9}"/>
    <dgm:cxn modelId="{F2AD5077-3B4A-4740-8D61-5DF26284717D}" type="presOf" srcId="{09EDCC0A-E553-4CBA-95EE-7115EEC93811}" destId="{E9BBD8D5-EBC6-4530-A278-3572F8D373F8}" srcOrd="0" destOrd="0" presId="urn:microsoft.com/office/officeart/2005/8/layout/orgChart1"/>
    <dgm:cxn modelId="{959F197F-174E-43B2-A29E-88BCEA22E784}" type="presOf" srcId="{2DFA9474-AC57-41A3-BDFB-F0FA6EDFE1B5}" destId="{7E0F830F-9F95-41D0-9650-64F39AE35F6C}" srcOrd="0" destOrd="0" presId="urn:microsoft.com/office/officeart/2005/8/layout/orgChart1"/>
    <dgm:cxn modelId="{0C9AA6A7-9E80-44E2-810F-5E1062481D5F}" type="presOf" srcId="{2DFA9474-AC57-41A3-BDFB-F0FA6EDFE1B5}" destId="{4AFAACF0-A900-447D-B6B1-92B5C8B9065F}" srcOrd="1" destOrd="0" presId="urn:microsoft.com/office/officeart/2005/8/layout/orgChart1"/>
    <dgm:cxn modelId="{834F80B8-44CA-45B1-AF4D-40A038102E37}" type="presOf" srcId="{47A3C508-B14B-4B0B-B29F-B550D52930BB}" destId="{5C7BADBD-534E-4851-9C00-42D4750AB5E1}" srcOrd="0" destOrd="0" presId="urn:microsoft.com/office/officeart/2005/8/layout/orgChart1"/>
    <dgm:cxn modelId="{4F7FDEBA-9260-492F-B1B4-51CFD21526D8}" type="presOf" srcId="{47A3C508-B14B-4B0B-B29F-B550D52930BB}" destId="{B33A1A8E-A083-43E6-8412-7BEAC187B053}" srcOrd="1" destOrd="0" presId="urn:microsoft.com/office/officeart/2005/8/layout/orgChart1"/>
    <dgm:cxn modelId="{304618C7-A912-4F71-8841-9B7DC0C8E76F}" type="presOf" srcId="{D3DF25C2-2AF4-4BC2-B51A-397D0E7E9BF2}" destId="{4A0B75C2-6D7A-4026-A7C3-E3A875CE5C80}" srcOrd="1" destOrd="0" presId="urn:microsoft.com/office/officeart/2005/8/layout/orgChart1"/>
    <dgm:cxn modelId="{D59A2CDF-CDE9-4768-B106-DB61411A7550}" type="presOf" srcId="{6B886DBB-C61C-43D5-A159-223ED828D645}" destId="{DD106E63-DD87-437A-A8D0-506B3F47B981}" srcOrd="0" destOrd="0" presId="urn:microsoft.com/office/officeart/2005/8/layout/orgChart1"/>
    <dgm:cxn modelId="{593608E0-F18F-449C-A799-E7877AAD6E52}" type="presOf" srcId="{566CEDDD-17EC-4811-B09D-9A116534A588}" destId="{17C4D40B-8F34-4ED2-AA73-1E406AA1ED40}" srcOrd="0" destOrd="0" presId="urn:microsoft.com/office/officeart/2005/8/layout/orgChart1"/>
    <dgm:cxn modelId="{C30EA3EF-C130-49CF-8CB7-F3DC8E5C137A}" srcId="{A3B62094-364F-49D8-A742-58670284BE31}" destId="{D3DF25C2-2AF4-4BC2-B51A-397D0E7E9BF2}" srcOrd="1" destOrd="0" parTransId="{12C2F1BB-FBAF-4EF3-BE23-31C67B5092E6}" sibTransId="{0A4D461E-96B4-477A-8E34-5276658CA50C}"/>
    <dgm:cxn modelId="{B22FBAC9-C161-4B19-9F15-BDD6C9F9FE29}" type="presParOf" srcId="{DD106E63-DD87-437A-A8D0-506B3F47B981}" destId="{C8B5F56E-9E28-45B0-BD42-DBF04C2E2FF0}" srcOrd="0" destOrd="0" presId="urn:microsoft.com/office/officeart/2005/8/layout/orgChart1"/>
    <dgm:cxn modelId="{177E65A7-86EA-4188-9659-C5C97452D0A2}" type="presParOf" srcId="{C8B5F56E-9E28-45B0-BD42-DBF04C2E2FF0}" destId="{272D45C2-2F45-40ED-A05D-0132DB4D584D}" srcOrd="0" destOrd="0" presId="urn:microsoft.com/office/officeart/2005/8/layout/orgChart1"/>
    <dgm:cxn modelId="{409576AA-0317-4107-A5C6-1C2B8F376FEE}" type="presParOf" srcId="{272D45C2-2F45-40ED-A05D-0132DB4D584D}" destId="{5C7BADBD-534E-4851-9C00-42D4750AB5E1}" srcOrd="0" destOrd="0" presId="urn:microsoft.com/office/officeart/2005/8/layout/orgChart1"/>
    <dgm:cxn modelId="{7CEBCDD9-278F-43B3-8469-38F2F1F07090}" type="presParOf" srcId="{272D45C2-2F45-40ED-A05D-0132DB4D584D}" destId="{B33A1A8E-A083-43E6-8412-7BEAC187B053}" srcOrd="1" destOrd="0" presId="urn:microsoft.com/office/officeart/2005/8/layout/orgChart1"/>
    <dgm:cxn modelId="{92D6E6F6-4B96-4239-A240-8C74B19028D3}" type="presParOf" srcId="{C8B5F56E-9E28-45B0-BD42-DBF04C2E2FF0}" destId="{568AF346-4A91-4E30-8EBA-FE73498E5731}" srcOrd="1" destOrd="0" presId="urn:microsoft.com/office/officeart/2005/8/layout/orgChart1"/>
    <dgm:cxn modelId="{A8CE3B7A-EB1A-4B9D-B34A-5A675E087A8D}" type="presParOf" srcId="{568AF346-4A91-4E30-8EBA-FE73498E5731}" destId="{17C4D40B-8F34-4ED2-AA73-1E406AA1ED40}" srcOrd="0" destOrd="0" presId="urn:microsoft.com/office/officeart/2005/8/layout/orgChart1"/>
    <dgm:cxn modelId="{84162E20-348A-4A61-91F6-FB81C11EE7E5}" type="presParOf" srcId="{568AF346-4A91-4E30-8EBA-FE73498E5731}" destId="{046D0D05-7B19-4530-8F95-9C152FEBC0FE}" srcOrd="1" destOrd="0" presId="urn:microsoft.com/office/officeart/2005/8/layout/orgChart1"/>
    <dgm:cxn modelId="{A461C03A-CE50-4FB4-85CC-B2D64C8A3660}" type="presParOf" srcId="{046D0D05-7B19-4530-8F95-9C152FEBC0FE}" destId="{0ABE76DD-69E1-4A87-A28E-9896601BC3F8}" srcOrd="0" destOrd="0" presId="urn:microsoft.com/office/officeart/2005/8/layout/orgChart1"/>
    <dgm:cxn modelId="{E4E3210D-3C1E-453C-AF66-393823C5B76B}" type="presParOf" srcId="{0ABE76DD-69E1-4A87-A28E-9896601BC3F8}" destId="{E9BBD8D5-EBC6-4530-A278-3572F8D373F8}" srcOrd="0" destOrd="0" presId="urn:microsoft.com/office/officeart/2005/8/layout/orgChart1"/>
    <dgm:cxn modelId="{ACDC2CB4-3844-4C9D-B551-66904329B203}" type="presParOf" srcId="{0ABE76DD-69E1-4A87-A28E-9896601BC3F8}" destId="{4C87B3F8-3CD3-4B9F-A0D3-4AE2F467C9B1}" srcOrd="1" destOrd="0" presId="urn:microsoft.com/office/officeart/2005/8/layout/orgChart1"/>
    <dgm:cxn modelId="{95CE23AD-6345-49D3-A221-DAF2D6D0839C}" type="presParOf" srcId="{046D0D05-7B19-4530-8F95-9C152FEBC0FE}" destId="{D5B7464A-4906-41BB-80E7-90299A540D2F}" srcOrd="1" destOrd="0" presId="urn:microsoft.com/office/officeart/2005/8/layout/orgChart1"/>
    <dgm:cxn modelId="{8181AB43-8BEF-454C-AA31-D1D65B91470D}" type="presParOf" srcId="{046D0D05-7B19-4530-8F95-9C152FEBC0FE}" destId="{36FD0802-C294-4133-A136-338A80562111}" srcOrd="2" destOrd="0" presId="urn:microsoft.com/office/officeart/2005/8/layout/orgChart1"/>
    <dgm:cxn modelId="{D96D3D2C-CF87-479F-89E0-259D27D158CD}" type="presParOf" srcId="{568AF346-4A91-4E30-8EBA-FE73498E5731}" destId="{0E4D5E89-FF4B-4801-8840-0EDF34BEC943}" srcOrd="2" destOrd="0" presId="urn:microsoft.com/office/officeart/2005/8/layout/orgChart1"/>
    <dgm:cxn modelId="{B4591C36-4E55-4742-B707-83FCF289033F}" type="presParOf" srcId="{568AF346-4A91-4E30-8EBA-FE73498E5731}" destId="{FC0EF056-39CE-4ED5-AC41-2C58F167EFD9}" srcOrd="3" destOrd="0" presId="urn:microsoft.com/office/officeart/2005/8/layout/orgChart1"/>
    <dgm:cxn modelId="{E102F45A-6397-4027-832D-6E8EEED9660C}" type="presParOf" srcId="{FC0EF056-39CE-4ED5-AC41-2C58F167EFD9}" destId="{41472EB1-3095-48F8-B3A7-5187FED1034A}" srcOrd="0" destOrd="0" presId="urn:microsoft.com/office/officeart/2005/8/layout/orgChart1"/>
    <dgm:cxn modelId="{980AD84B-16BC-479A-9360-015A4936B96D}" type="presParOf" srcId="{41472EB1-3095-48F8-B3A7-5187FED1034A}" destId="{DE7BD124-5948-4010-900A-503B5EF8828E}" srcOrd="0" destOrd="0" presId="urn:microsoft.com/office/officeart/2005/8/layout/orgChart1"/>
    <dgm:cxn modelId="{C1440D03-4300-476D-A435-4136B0E95E94}" type="presParOf" srcId="{41472EB1-3095-48F8-B3A7-5187FED1034A}" destId="{07785919-F62F-49CA-9F49-C14EE47CD3F7}" srcOrd="1" destOrd="0" presId="urn:microsoft.com/office/officeart/2005/8/layout/orgChart1"/>
    <dgm:cxn modelId="{2F5DBE91-3430-44FD-B16A-FA86AF8FE92D}" type="presParOf" srcId="{FC0EF056-39CE-4ED5-AC41-2C58F167EFD9}" destId="{1C32A25E-5DE7-4AF6-81BB-719E92DD6699}" srcOrd="1" destOrd="0" presId="urn:microsoft.com/office/officeart/2005/8/layout/orgChart1"/>
    <dgm:cxn modelId="{A0967BE0-62B9-4E42-BE09-D1F55E3A701C}" type="presParOf" srcId="{1C32A25E-5DE7-4AF6-81BB-719E92DD6699}" destId="{018E3959-DACB-4235-8368-9326D4643D13}" srcOrd="0" destOrd="0" presId="urn:microsoft.com/office/officeart/2005/8/layout/orgChart1"/>
    <dgm:cxn modelId="{07C77976-922E-4361-8598-F0630E168F31}" type="presParOf" srcId="{1C32A25E-5DE7-4AF6-81BB-719E92DD6699}" destId="{42CA453A-CDFB-4CD2-94DC-0AEB1F4EE592}" srcOrd="1" destOrd="0" presId="urn:microsoft.com/office/officeart/2005/8/layout/orgChart1"/>
    <dgm:cxn modelId="{0808680A-5B2A-4A9E-8373-FC21980FD843}" type="presParOf" srcId="{42CA453A-CDFB-4CD2-94DC-0AEB1F4EE592}" destId="{6C811A61-4A3B-488E-B9F1-0479EA51BFE6}" srcOrd="0" destOrd="0" presId="urn:microsoft.com/office/officeart/2005/8/layout/orgChart1"/>
    <dgm:cxn modelId="{150AD9DF-3858-40F7-936F-B650A26B76BD}" type="presParOf" srcId="{6C811A61-4A3B-488E-B9F1-0479EA51BFE6}" destId="{7E0F830F-9F95-41D0-9650-64F39AE35F6C}" srcOrd="0" destOrd="0" presId="urn:microsoft.com/office/officeart/2005/8/layout/orgChart1"/>
    <dgm:cxn modelId="{D330D7D9-C411-433C-B552-7F3CF1F61232}" type="presParOf" srcId="{6C811A61-4A3B-488E-B9F1-0479EA51BFE6}" destId="{4AFAACF0-A900-447D-B6B1-92B5C8B9065F}" srcOrd="1" destOrd="0" presId="urn:microsoft.com/office/officeart/2005/8/layout/orgChart1"/>
    <dgm:cxn modelId="{0B648F6F-8504-4B01-B77A-35A76AFB9F9B}" type="presParOf" srcId="{42CA453A-CDFB-4CD2-94DC-0AEB1F4EE592}" destId="{4E905081-5712-46CE-A7E0-6D7CD6C6CF36}" srcOrd="1" destOrd="0" presId="urn:microsoft.com/office/officeart/2005/8/layout/orgChart1"/>
    <dgm:cxn modelId="{B94138C8-580D-4E5D-8CEE-4D8AC48AA76B}" type="presParOf" srcId="{42CA453A-CDFB-4CD2-94DC-0AEB1F4EE592}" destId="{6C40FD29-CD48-4E0B-8BDD-A7E39D8F29B8}" srcOrd="2" destOrd="0" presId="urn:microsoft.com/office/officeart/2005/8/layout/orgChart1"/>
    <dgm:cxn modelId="{07296274-F646-401D-86A9-5733A2795E90}" type="presParOf" srcId="{1C32A25E-5DE7-4AF6-81BB-719E92DD6699}" destId="{460F25D4-5BF7-4C14-94BE-FB6EB592C814}" srcOrd="2" destOrd="0" presId="urn:microsoft.com/office/officeart/2005/8/layout/orgChart1"/>
    <dgm:cxn modelId="{4B22286C-555C-431B-8853-5FC19309E4FA}" type="presParOf" srcId="{1C32A25E-5DE7-4AF6-81BB-719E92DD6699}" destId="{FFB9178A-7977-4892-80BB-851885D4F5CC}" srcOrd="3" destOrd="0" presId="urn:microsoft.com/office/officeart/2005/8/layout/orgChart1"/>
    <dgm:cxn modelId="{66983F14-965C-44CB-A713-F64B943E6708}" type="presParOf" srcId="{FFB9178A-7977-4892-80BB-851885D4F5CC}" destId="{61C16A1F-6540-4E45-B6F1-A4E9C6DDC81C}" srcOrd="0" destOrd="0" presId="urn:microsoft.com/office/officeart/2005/8/layout/orgChart1"/>
    <dgm:cxn modelId="{6B93937C-EB08-4DEF-B906-C22298F44208}" type="presParOf" srcId="{61C16A1F-6540-4E45-B6F1-A4E9C6DDC81C}" destId="{02F6BDB1-25F6-4822-9D3D-4C6B4E7433EB}" srcOrd="0" destOrd="0" presId="urn:microsoft.com/office/officeart/2005/8/layout/orgChart1"/>
    <dgm:cxn modelId="{9246A1B2-A197-4A82-83B0-C97A0D72B950}" type="presParOf" srcId="{61C16A1F-6540-4E45-B6F1-A4E9C6DDC81C}" destId="{4A0B75C2-6D7A-4026-A7C3-E3A875CE5C80}" srcOrd="1" destOrd="0" presId="urn:microsoft.com/office/officeart/2005/8/layout/orgChart1"/>
    <dgm:cxn modelId="{682872DB-26F2-41B8-9F19-20DEDCE14044}" type="presParOf" srcId="{FFB9178A-7977-4892-80BB-851885D4F5CC}" destId="{F3E6F56B-F791-4388-9976-A79894196E9B}" srcOrd="1" destOrd="0" presId="urn:microsoft.com/office/officeart/2005/8/layout/orgChart1"/>
    <dgm:cxn modelId="{C65804CB-9A76-41EB-B7D1-D9BF669454C8}" type="presParOf" srcId="{FFB9178A-7977-4892-80BB-851885D4F5CC}" destId="{C21B92AA-4A19-4921-9640-3350E38AC359}" srcOrd="2" destOrd="0" presId="urn:microsoft.com/office/officeart/2005/8/layout/orgChart1"/>
    <dgm:cxn modelId="{2A485B43-B222-4A30-8050-70BADD322B06}" type="presParOf" srcId="{FC0EF056-39CE-4ED5-AC41-2C58F167EFD9}" destId="{0740E478-6941-4714-8E52-DB5EDE1BEE2F}" srcOrd="2" destOrd="0" presId="urn:microsoft.com/office/officeart/2005/8/layout/orgChart1"/>
    <dgm:cxn modelId="{72EEDA91-7FA9-465D-99A6-5D750C224C05}" type="presParOf" srcId="{C8B5F56E-9E28-45B0-BD42-DBF04C2E2FF0}" destId="{6B192964-52F7-4192-8D3C-A2C7B251ED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F25D4-5BF7-4C14-94BE-FB6EB592C814}">
      <dsp:nvSpPr>
        <dsp:cNvPr id="0" name=""/>
        <dsp:cNvSpPr/>
      </dsp:nvSpPr>
      <dsp:spPr>
        <a:xfrm>
          <a:off x="6129627" y="2815561"/>
          <a:ext cx="2643500" cy="1625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5649"/>
              </a:lnTo>
              <a:lnTo>
                <a:pt x="2643500" y="16256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8E3959-DACB-4235-8368-9326D4643D13}">
      <dsp:nvSpPr>
        <dsp:cNvPr id="0" name=""/>
        <dsp:cNvSpPr/>
      </dsp:nvSpPr>
      <dsp:spPr>
        <a:xfrm>
          <a:off x="6129627" y="2815561"/>
          <a:ext cx="2643500" cy="333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129"/>
              </a:lnTo>
              <a:lnTo>
                <a:pt x="2643500" y="3331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D5E89-FF4B-4801-8840-0EDF34BEC943}">
      <dsp:nvSpPr>
        <dsp:cNvPr id="0" name=""/>
        <dsp:cNvSpPr/>
      </dsp:nvSpPr>
      <dsp:spPr>
        <a:xfrm>
          <a:off x="5632515" y="1162673"/>
          <a:ext cx="1427251" cy="490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053"/>
              </a:lnTo>
              <a:lnTo>
                <a:pt x="1427251" y="246053"/>
              </a:lnTo>
              <a:lnTo>
                <a:pt x="1427251" y="4902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4D40B-8F34-4ED2-AA73-1E406AA1ED40}">
      <dsp:nvSpPr>
        <dsp:cNvPr id="0" name=""/>
        <dsp:cNvSpPr/>
      </dsp:nvSpPr>
      <dsp:spPr>
        <a:xfrm>
          <a:off x="4246097" y="1162673"/>
          <a:ext cx="1386418" cy="490215"/>
        </a:xfrm>
        <a:custGeom>
          <a:avLst/>
          <a:gdLst/>
          <a:ahLst/>
          <a:cxnLst/>
          <a:rect l="0" t="0" r="0" b="0"/>
          <a:pathLst>
            <a:path>
              <a:moveTo>
                <a:pt x="1386418" y="0"/>
              </a:moveTo>
              <a:lnTo>
                <a:pt x="1386418" y="246053"/>
              </a:lnTo>
              <a:lnTo>
                <a:pt x="0" y="246053"/>
              </a:lnTo>
              <a:lnTo>
                <a:pt x="0" y="4902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BADBD-534E-4851-9C00-42D4750AB5E1}">
      <dsp:nvSpPr>
        <dsp:cNvPr id="0" name=""/>
        <dsp:cNvSpPr/>
      </dsp:nvSpPr>
      <dsp:spPr>
        <a:xfrm>
          <a:off x="4469841" y="0"/>
          <a:ext cx="2325346" cy="1162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b="1" kern="1200" dirty="0"/>
            <a:t>Druhy testů</a:t>
          </a:r>
          <a:endParaRPr lang="cs-CZ" sz="3300" kern="1200" dirty="0"/>
        </a:p>
      </dsp:txBody>
      <dsp:txXfrm>
        <a:off x="4469841" y="0"/>
        <a:ext cx="2325346" cy="1162673"/>
      </dsp:txXfrm>
    </dsp:sp>
    <dsp:sp modelId="{E9BBD8D5-EBC6-4530-A278-3572F8D373F8}">
      <dsp:nvSpPr>
        <dsp:cNvPr id="0" name=""/>
        <dsp:cNvSpPr/>
      </dsp:nvSpPr>
      <dsp:spPr>
        <a:xfrm>
          <a:off x="3083423" y="1652888"/>
          <a:ext cx="2325346" cy="1162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/>
            <a:t>Oboustranný test</a:t>
          </a:r>
        </a:p>
      </dsp:txBody>
      <dsp:txXfrm>
        <a:off x="3083423" y="1652888"/>
        <a:ext cx="2325346" cy="1162673"/>
      </dsp:txXfrm>
    </dsp:sp>
    <dsp:sp modelId="{DE7BD124-5948-4010-900A-503B5EF8828E}">
      <dsp:nvSpPr>
        <dsp:cNvPr id="0" name=""/>
        <dsp:cNvSpPr/>
      </dsp:nvSpPr>
      <dsp:spPr>
        <a:xfrm>
          <a:off x="5897093" y="1652888"/>
          <a:ext cx="2325346" cy="1162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Jednostranný test</a:t>
          </a:r>
        </a:p>
      </dsp:txBody>
      <dsp:txXfrm>
        <a:off x="5897093" y="1652888"/>
        <a:ext cx="2325346" cy="1162673"/>
      </dsp:txXfrm>
    </dsp:sp>
    <dsp:sp modelId="{7E0F830F-9F95-41D0-9650-64F39AE35F6C}">
      <dsp:nvSpPr>
        <dsp:cNvPr id="0" name=""/>
        <dsp:cNvSpPr/>
      </dsp:nvSpPr>
      <dsp:spPr>
        <a:xfrm>
          <a:off x="8773128" y="2567354"/>
          <a:ext cx="2325346" cy="1162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Levostranný test</a:t>
          </a:r>
        </a:p>
      </dsp:txBody>
      <dsp:txXfrm>
        <a:off x="8773128" y="2567354"/>
        <a:ext cx="2325346" cy="1162673"/>
      </dsp:txXfrm>
    </dsp:sp>
    <dsp:sp modelId="{02F6BDB1-25F6-4822-9D3D-4C6B4E7433EB}">
      <dsp:nvSpPr>
        <dsp:cNvPr id="0" name=""/>
        <dsp:cNvSpPr/>
      </dsp:nvSpPr>
      <dsp:spPr>
        <a:xfrm>
          <a:off x="8773128" y="3859874"/>
          <a:ext cx="2325346" cy="1162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Pravostranný test</a:t>
          </a:r>
        </a:p>
      </dsp:txBody>
      <dsp:txXfrm>
        <a:off x="8773128" y="3859874"/>
        <a:ext cx="2325346" cy="1162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F95F9F-53E6-E74C-5CE7-2DC27FE15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90320F5-3AA0-9E02-B106-73B4621F4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0F02CD-BC89-57FD-CB6A-3CFA85EE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FF5BDC-A90F-B384-41B0-17A77B17C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A39587-BBF2-9515-D49D-A5C255ADC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36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2642EC-CC2E-5C32-8667-5C559709E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E731D8C-C2D0-ED94-0101-87B37AF52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FD54E9-CA41-D2CF-FA2C-7C5F358E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3860CC-086B-CCB0-978F-01BD2CA1D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9E97F9-76DC-24FE-1CCB-982701025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79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F3C0512-2D7B-0EF5-21A4-4CED635CCB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1AA67B-D186-680A-39B1-A38158401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8BCD96-95DA-437F-0A3B-02CED134E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88FB99-7662-D7F9-606B-607BF2096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A76333-77D6-F916-B837-5C3AA2DA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94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682905-FC48-7E69-6D0F-BB44913C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C79AF4-06C8-4F72-605C-DF4F4844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94282D-4F40-8C3C-B118-6D97A191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C20FFE-BCA1-472C-25FF-73AC828D2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79E271-9A05-775D-B600-AD64CE2A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7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193451-54F7-528A-849C-1DFA785F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7023D77-8F1C-1D23-67D4-53A3122BC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640F00-7F8F-2A64-A12A-7811EBA5C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5AC120-8297-3C0D-D84F-D539BEE38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8DA511-7BF5-85F6-06C6-BC2143F9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5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A625A3-FB40-1AEE-5D87-CCD78E04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C28385-121C-99A3-B7F2-4BC864CE0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86476B7-F3AE-A27F-E399-0F4583D53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CBC96E-363F-924B-02F3-5DC60CE56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09B063-B26C-AD76-5C98-137388DB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1A02ED-BCBF-423C-F9E4-9B79EDB9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47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F4B659-9767-7205-F987-7738A869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14D57F8-F161-7F2E-5E4C-8DA1950E3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28EE680-4DE7-35EE-634D-305C8D77C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37FCC4-CDC8-C2A0-6A3C-4DFEFE173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9EBE8B3-7EAB-AB62-E522-EFB5F6FD4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D9A5B2A-F4C2-36D0-48EC-DD67C2DE3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D9B4FF9-34BD-A06E-E424-DD97B7A1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D26D42A-443A-B5ED-9469-F61BC0C2B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87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CFF398-FC0B-CD7B-F2BF-EC8D2B5FB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1E0904-C74A-646D-9FC5-3207A4019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B38C5E-5E5A-CB75-A4E6-CC8FAA43D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21648E2-02E0-BAB0-2B22-2552528C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79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4EB43F9-15AE-A38A-CDD3-03F3FFF3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9054EFD-2CC6-10D1-9427-CEC3F0E8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AAFC6E-D498-CECF-AC29-F744CF00E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133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7125DF-BB76-53BC-07CB-2077FECEE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974E41-1199-AD1F-7FDE-3A5356E7B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11FB230-3EFE-CFE4-57AF-6CB5C6996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3385BD6-BB5F-32F0-1C81-CE1BBD3A3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328459-DE01-507C-999B-F524D08A1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9401F13-62F9-9959-7589-4F7C2135D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45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8B0A1-94A5-A029-351C-9BDFEE7A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F691FF-6EF2-5CFB-52B3-FC0F7C2A2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340DA7A-08A0-F408-CD78-62BA15AE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A9D8AD4-5E70-44A8-F642-E7765BD09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2203085-983D-9F75-320B-53A7680F6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CE65AF-2C16-890E-7D41-3C5B79DC3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67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8D7C55E-3A31-7C6C-D923-51CA7A8C4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FFBDF8A-A07B-46D1-DB76-869098A9B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E7F1BD-7456-B61C-25E4-71AEDD3CC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1E7046-3E86-4741-9B25-816F50A6EC28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4CAF1C-0A90-B581-9ADD-641701E57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85FF9F-A706-A537-F481-CBAB7ADF0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97857-A956-41BB-9FE4-F30392C3C6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96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3DE3AD-906E-E921-F536-4F29D671DA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Statistické testy</a:t>
            </a:r>
          </a:p>
        </p:txBody>
      </p:sp>
    </p:spTree>
    <p:extLst>
      <p:ext uri="{BB962C8B-B14F-4D97-AF65-F5344CB8AC3E}">
        <p14:creationId xmlns:p14="http://schemas.microsoft.com/office/powerpoint/2010/main" val="4091893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7D8FED-72C9-64F0-9A9A-C13CD62937D0}"/>
              </a:ext>
            </a:extLst>
          </p:cNvPr>
          <p:cNvSpPr txBox="1"/>
          <p:nvPr/>
        </p:nvSpPr>
        <p:spPr>
          <a:xfrm>
            <a:off x="1550377" y="3198167"/>
            <a:ext cx="84571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400" dirty="0"/>
              <a:t>https://www.umat.fekt.vut.cz/~svobodaz/JMA2/Statistika.pdf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AB9402D-5B17-484F-0D10-D382EBC5AE9A}"/>
              </a:ext>
            </a:extLst>
          </p:cNvPr>
          <p:cNvSpPr txBox="1"/>
          <p:nvPr/>
        </p:nvSpPr>
        <p:spPr>
          <a:xfrm flipH="1">
            <a:off x="1233309" y="2198076"/>
            <a:ext cx="9091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/>
              <a:t>Doporučená literatura</a:t>
            </a:r>
          </a:p>
        </p:txBody>
      </p:sp>
    </p:spTree>
    <p:extLst>
      <p:ext uri="{BB962C8B-B14F-4D97-AF65-F5344CB8AC3E}">
        <p14:creationId xmlns:p14="http://schemas.microsoft.com/office/powerpoint/2010/main" val="69556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EF8356E-069C-EDEB-2471-29C1E5CF28F8}"/>
              </a:ext>
            </a:extLst>
          </p:cNvPr>
          <p:cNvSpPr txBox="1"/>
          <p:nvPr/>
        </p:nvSpPr>
        <p:spPr>
          <a:xfrm>
            <a:off x="158261" y="197345"/>
            <a:ext cx="1181686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cs-CZ" sz="3200" dirty="0"/>
              <a:t>Vyslovíme nulovou hypotézu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a alternativní hypotézu </a:t>
            </a:r>
            <a:r>
              <a:rPr lang="cs-CZ" sz="3200" i="1" dirty="0"/>
              <a:t>H</a:t>
            </a:r>
            <a:r>
              <a:rPr lang="cs-CZ" sz="3200" i="1" baseline="-25000" dirty="0"/>
              <a:t>1</a:t>
            </a:r>
            <a:r>
              <a:rPr lang="cs-CZ" sz="3200" dirty="0"/>
              <a:t>.</a:t>
            </a:r>
          </a:p>
          <a:p>
            <a:endParaRPr lang="cs-CZ" sz="3200" dirty="0"/>
          </a:p>
          <a:p>
            <a:r>
              <a:rPr lang="cs-CZ" sz="3200" dirty="0"/>
              <a:t>2. Stanovíme testové kritérium – náhodnou veličinu </a:t>
            </a:r>
            <a:r>
              <a:rPr lang="cs-CZ" sz="3200" i="1" dirty="0"/>
              <a:t>T</a:t>
            </a:r>
            <a:r>
              <a:rPr lang="cs-CZ" sz="3200" dirty="0"/>
              <a:t> , podle které chceme o platnosti nulové hypotézy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rozhodnout.</a:t>
            </a:r>
          </a:p>
          <a:p>
            <a:endParaRPr lang="cs-CZ" sz="3200" dirty="0"/>
          </a:p>
          <a:p>
            <a:r>
              <a:rPr lang="cs-CZ" sz="3200" dirty="0"/>
              <a:t>3. Předpokládáme, že platí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, a najdeme kritický obor </a:t>
            </a:r>
            <a:r>
              <a:rPr lang="cs-CZ" sz="3200" i="1" dirty="0"/>
              <a:t>W</a:t>
            </a:r>
            <a:r>
              <a:rPr lang="cs-CZ" sz="3200" dirty="0"/>
              <a:t> , do kterého testové kritérium </a:t>
            </a:r>
            <a:r>
              <a:rPr lang="cs-CZ" sz="3200" i="1" dirty="0"/>
              <a:t>T</a:t>
            </a:r>
            <a:r>
              <a:rPr lang="cs-CZ" sz="3200" dirty="0"/>
              <a:t> padne jen se zvolenou malou pravděpodobností α. Hodnotu α nazýváme hladinou významnosti testu. Kritický obor </a:t>
            </a:r>
            <a:r>
              <a:rPr lang="cs-CZ" sz="3200" i="1" dirty="0"/>
              <a:t>W</a:t>
            </a:r>
            <a:r>
              <a:rPr lang="cs-CZ" sz="3200" dirty="0"/>
              <a:t> je tedy stanoven tak, aby </a:t>
            </a:r>
            <a:r>
              <a:rPr lang="cs-CZ" sz="3200" i="1" dirty="0"/>
              <a:t>P</a:t>
            </a:r>
            <a:r>
              <a:rPr lang="cs-CZ" sz="3200" dirty="0"/>
              <a:t> (</a:t>
            </a:r>
            <a:r>
              <a:rPr lang="cs-CZ" sz="3200" i="1" dirty="0"/>
              <a:t>T ∈ W </a:t>
            </a:r>
            <a:r>
              <a:rPr lang="cs-CZ" sz="3200" dirty="0"/>
              <a:t>|platí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) = α. Hranici (hranice) kritického oboru tvoří odpovídající kvantil (kvantily) náhodné veličiny </a:t>
            </a:r>
            <a:r>
              <a:rPr lang="cs-CZ" sz="3200" i="1" dirty="0"/>
              <a:t>T.</a:t>
            </a:r>
          </a:p>
        </p:txBody>
      </p:sp>
    </p:spTree>
    <p:extLst>
      <p:ext uri="{BB962C8B-B14F-4D97-AF65-F5344CB8AC3E}">
        <p14:creationId xmlns:p14="http://schemas.microsoft.com/office/powerpoint/2010/main" val="268232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C6B96EA-9392-1FD5-F410-B092A118ADB2}"/>
              </a:ext>
            </a:extLst>
          </p:cNvPr>
          <p:cNvSpPr txBox="1"/>
          <p:nvPr/>
        </p:nvSpPr>
        <p:spPr>
          <a:xfrm>
            <a:off x="233082" y="191248"/>
            <a:ext cx="11689977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0"/>
          </a:p>
          <a:p>
            <a:r>
              <a:rPr lang="cs-CZ" sz="2800" dirty="0"/>
              <a:t>4. Zjistíme hodnotu testového kritéria (zpracujeme výsledek konkrétního pokusu či měření).</a:t>
            </a:r>
          </a:p>
          <a:p>
            <a:endParaRPr lang="cs-CZ" sz="2800" dirty="0"/>
          </a:p>
          <a:p>
            <a:r>
              <a:rPr lang="cs-CZ" sz="2800" dirty="0"/>
              <a:t>5. Jestliže empirická (tj. pokusem získaná) hodnota kritéria leží v kritickém oboru, zamítáme hypotézu </a:t>
            </a:r>
            <a:r>
              <a:rPr lang="cs-CZ" sz="2800" i="1" dirty="0"/>
              <a:t>H</a:t>
            </a:r>
            <a:r>
              <a:rPr lang="cs-CZ" sz="2800" i="1" baseline="-25000" dirty="0"/>
              <a:t>0</a:t>
            </a:r>
            <a:r>
              <a:rPr lang="cs-CZ" sz="2800" dirty="0"/>
              <a:t> ve prospěch alternativní hypotézy </a:t>
            </a:r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– hypotéza </a:t>
            </a:r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byla prokázána. Pokud naměřená hodnota v kritickém oboru neleží, hypotézu </a:t>
            </a:r>
            <a:r>
              <a:rPr lang="cs-CZ" sz="2800" i="1" dirty="0"/>
              <a:t>H</a:t>
            </a:r>
            <a:r>
              <a:rPr lang="cs-CZ" sz="2800" i="1" baseline="-25000" dirty="0"/>
              <a:t>0</a:t>
            </a:r>
            <a:r>
              <a:rPr lang="cs-CZ" sz="2800" dirty="0"/>
              <a:t> nezamítáme a hypotéza </a:t>
            </a:r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se neprokázala.</a:t>
            </a:r>
          </a:p>
        </p:txBody>
      </p:sp>
    </p:spTree>
    <p:extLst>
      <p:ext uri="{BB962C8B-B14F-4D97-AF65-F5344CB8AC3E}">
        <p14:creationId xmlns:p14="http://schemas.microsoft.com/office/powerpoint/2010/main" val="383574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11ADFA5-C553-99CA-1297-08FCC0EC07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4788523"/>
              </p:ext>
            </p:extLst>
          </p:nvPr>
        </p:nvGraphicFramePr>
        <p:xfrm>
          <a:off x="-931983" y="896815"/>
          <a:ext cx="11887200" cy="6119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33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512834A-C99B-6AC8-3744-071469F9D509}"/>
              </a:ext>
            </a:extLst>
          </p:cNvPr>
          <p:cNvSpPr txBox="1"/>
          <p:nvPr/>
        </p:nvSpPr>
        <p:spPr>
          <a:xfrm>
            <a:off x="407376" y="474345"/>
            <a:ext cx="113772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/>
              <a:t>Jestliže testujeme nulovou hypotézu </a:t>
            </a:r>
            <a:r>
              <a:rPr lang="cs-CZ" sz="2800" i="1" dirty="0"/>
              <a:t>H</a:t>
            </a:r>
            <a:r>
              <a:rPr lang="cs-CZ" sz="2800" i="1" baseline="-25000" dirty="0"/>
              <a:t>0</a:t>
            </a:r>
            <a:r>
              <a:rPr lang="cs-CZ" sz="2800" dirty="0"/>
              <a:t> : </a:t>
            </a:r>
            <a:r>
              <a:rPr lang="el-GR" sz="2800" i="1" dirty="0"/>
              <a:t>ϴ</a:t>
            </a:r>
            <a:r>
              <a:rPr lang="cs-CZ" sz="2800" dirty="0"/>
              <a:t> = </a:t>
            </a:r>
            <a:r>
              <a:rPr lang="el-GR" sz="2800" i="1" dirty="0"/>
              <a:t>ϴ</a:t>
            </a:r>
            <a:r>
              <a:rPr lang="cs-CZ" sz="2800" i="1" baseline="-25000" dirty="0"/>
              <a:t>0</a:t>
            </a:r>
            <a:r>
              <a:rPr lang="cs-CZ" sz="2800" dirty="0"/>
              <a:t> proti alternativní hypotéze</a:t>
            </a:r>
          </a:p>
          <a:p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: </a:t>
            </a:r>
            <a:r>
              <a:rPr lang="el-GR" sz="2800" i="1" dirty="0"/>
              <a:t>ϴ</a:t>
            </a:r>
            <a:r>
              <a:rPr lang="cs-CZ" sz="2800" dirty="0"/>
              <a:t> ≠ </a:t>
            </a:r>
            <a:r>
              <a:rPr lang="el-GR" sz="2800" i="1" dirty="0"/>
              <a:t>ϴ</a:t>
            </a:r>
            <a:r>
              <a:rPr lang="cs-CZ" sz="2800" i="1" baseline="-25000" dirty="0"/>
              <a:t>0</a:t>
            </a:r>
            <a:r>
              <a:rPr lang="cs-CZ" sz="2800" dirty="0"/>
              <a:t>, provádíme oboustranný test. Kritický obor je pak tvaru </a:t>
            </a:r>
            <a:r>
              <a:rPr lang="cs-CZ" sz="2800" i="1" dirty="0"/>
              <a:t>W</a:t>
            </a:r>
            <a:r>
              <a:rPr lang="cs-CZ" sz="2800" dirty="0"/>
              <a:t> = (</a:t>
            </a:r>
            <a:r>
              <a:rPr lang="cs-CZ" sz="2800" i="1" dirty="0" err="1"/>
              <a:t>T</a:t>
            </a:r>
            <a:r>
              <a:rPr lang="cs-CZ" sz="2800" i="1" baseline="-25000" dirty="0" err="1"/>
              <a:t>min</a:t>
            </a:r>
            <a:r>
              <a:rPr lang="cs-CZ" sz="2800" dirty="0"/>
              <a:t>, </a:t>
            </a:r>
            <a:r>
              <a:rPr lang="cs-CZ" sz="2800" i="1" dirty="0"/>
              <a:t>T</a:t>
            </a:r>
            <a:r>
              <a:rPr lang="cs-CZ" sz="2800" i="1" baseline="-25000" dirty="0"/>
              <a:t>α/2</a:t>
            </a:r>
            <a:r>
              <a:rPr lang="cs-CZ" sz="2800" dirty="0"/>
              <a:t>〉 ∪ 〈</a:t>
            </a:r>
            <a:r>
              <a:rPr lang="cs-CZ" sz="2800" i="1" dirty="0"/>
              <a:t>T</a:t>
            </a:r>
            <a:r>
              <a:rPr lang="cs-CZ" sz="2800" i="1" baseline="-25000" dirty="0"/>
              <a:t>1−α/2</a:t>
            </a:r>
            <a:r>
              <a:rPr lang="cs-CZ" sz="2800" i="1" dirty="0"/>
              <a:t>, </a:t>
            </a:r>
            <a:r>
              <a:rPr lang="cs-CZ" sz="2800" i="1" dirty="0" err="1"/>
              <a:t>T</a:t>
            </a:r>
            <a:r>
              <a:rPr lang="cs-CZ" sz="2800" i="1" baseline="-25000" dirty="0" err="1"/>
              <a:t>max</a:t>
            </a:r>
            <a:r>
              <a:rPr lang="cs-CZ" sz="2800" dirty="0"/>
              <a:t>) .</a:t>
            </a:r>
          </a:p>
          <a:p>
            <a:endParaRPr lang="cs-CZ" sz="2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083F3C8-05DE-BFAF-6134-09275A822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148" y="1615735"/>
            <a:ext cx="6542087" cy="452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8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512834A-C99B-6AC8-3744-071469F9D509}"/>
              </a:ext>
            </a:extLst>
          </p:cNvPr>
          <p:cNvSpPr txBox="1"/>
          <p:nvPr/>
        </p:nvSpPr>
        <p:spPr>
          <a:xfrm>
            <a:off x="407376" y="474345"/>
            <a:ext cx="113772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/>
              <a:t>Jestliže je alternativní hypotéza tvaru </a:t>
            </a:r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: </a:t>
            </a:r>
            <a:r>
              <a:rPr lang="el-GR" sz="2800" i="1" dirty="0"/>
              <a:t>ϴ</a:t>
            </a:r>
            <a:r>
              <a:rPr lang="cs-CZ" sz="2800" dirty="0"/>
              <a:t> &gt; </a:t>
            </a:r>
            <a:r>
              <a:rPr lang="el-GR" sz="2800" i="1" dirty="0"/>
              <a:t>ϴ</a:t>
            </a:r>
            <a:r>
              <a:rPr lang="cs-CZ" sz="2800" i="1" baseline="-25000" dirty="0"/>
              <a:t>0</a:t>
            </a:r>
            <a:r>
              <a:rPr lang="cs-CZ" sz="2800" dirty="0"/>
              <a:t>, provádíme jednostranný, a to pravostranný test. Kritický obor je pak tvaru </a:t>
            </a:r>
            <a:r>
              <a:rPr lang="cs-CZ" sz="2800" i="1" dirty="0"/>
              <a:t>W</a:t>
            </a:r>
            <a:r>
              <a:rPr lang="cs-CZ" sz="2800" dirty="0"/>
              <a:t> = </a:t>
            </a:r>
            <a:r>
              <a:rPr lang="cs-CZ" sz="2800" i="1" dirty="0"/>
              <a:t> T</a:t>
            </a:r>
            <a:r>
              <a:rPr lang="cs-CZ" sz="2800" i="1" baseline="-25000" dirty="0"/>
              <a:t>1−α/2</a:t>
            </a:r>
            <a:r>
              <a:rPr lang="cs-CZ" sz="2800" i="1" dirty="0"/>
              <a:t>, </a:t>
            </a:r>
            <a:r>
              <a:rPr lang="cs-CZ" sz="2800" i="1" dirty="0" err="1"/>
              <a:t>T</a:t>
            </a:r>
            <a:r>
              <a:rPr lang="cs-CZ" sz="2800" i="1" baseline="-25000" dirty="0" err="1"/>
              <a:t>max</a:t>
            </a:r>
            <a:r>
              <a:rPr lang="cs-CZ" sz="2800" dirty="0"/>
              <a:t>) 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4205EF8-0A51-186D-1765-A3E0B668A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098" y="1428451"/>
            <a:ext cx="5984918" cy="49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2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512834A-C99B-6AC8-3744-071469F9D509}"/>
              </a:ext>
            </a:extLst>
          </p:cNvPr>
          <p:cNvSpPr txBox="1"/>
          <p:nvPr/>
        </p:nvSpPr>
        <p:spPr>
          <a:xfrm>
            <a:off x="407376" y="474345"/>
            <a:ext cx="113772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/>
              <a:t>Jestliže je alternativní hypotéza tvaru </a:t>
            </a:r>
            <a:r>
              <a:rPr lang="cs-CZ" sz="2800" i="1" dirty="0"/>
              <a:t>H</a:t>
            </a:r>
            <a:r>
              <a:rPr lang="cs-CZ" sz="2800" i="1" baseline="-25000" dirty="0"/>
              <a:t>1</a:t>
            </a:r>
            <a:r>
              <a:rPr lang="cs-CZ" sz="2800" dirty="0"/>
              <a:t> : </a:t>
            </a:r>
            <a:r>
              <a:rPr lang="el-GR" sz="2800" i="1" dirty="0"/>
              <a:t>ϴ</a:t>
            </a:r>
            <a:r>
              <a:rPr lang="cs-CZ" sz="2800" dirty="0"/>
              <a:t> &lt; </a:t>
            </a:r>
            <a:r>
              <a:rPr lang="el-GR" sz="2800" i="1" dirty="0"/>
              <a:t>ϴ</a:t>
            </a:r>
            <a:r>
              <a:rPr lang="cs-CZ" sz="2800" i="1" baseline="-25000" dirty="0"/>
              <a:t>0</a:t>
            </a:r>
            <a:r>
              <a:rPr lang="cs-CZ" sz="2800" dirty="0"/>
              <a:t>, provádíme jednostranný, a to levostranný test. Kritický obor je pak tvaru </a:t>
            </a:r>
            <a:r>
              <a:rPr lang="cs-CZ" sz="2800" i="1" dirty="0"/>
              <a:t>W</a:t>
            </a:r>
            <a:r>
              <a:rPr lang="cs-CZ" sz="2800" dirty="0"/>
              <a:t> = (</a:t>
            </a:r>
            <a:r>
              <a:rPr lang="cs-CZ" sz="2800" i="1" dirty="0" err="1"/>
              <a:t>T</a:t>
            </a:r>
            <a:r>
              <a:rPr lang="cs-CZ" sz="2800" i="1" baseline="-25000" dirty="0" err="1"/>
              <a:t>min</a:t>
            </a:r>
            <a:r>
              <a:rPr lang="cs-CZ" sz="2800" dirty="0"/>
              <a:t>, </a:t>
            </a:r>
            <a:r>
              <a:rPr lang="cs-CZ" sz="2800" i="1" dirty="0"/>
              <a:t>T</a:t>
            </a:r>
            <a:r>
              <a:rPr lang="cs-CZ" sz="2800" i="1" baseline="-25000" dirty="0"/>
              <a:t>α/2 </a:t>
            </a:r>
            <a:r>
              <a:rPr lang="cs-CZ" sz="2800" dirty="0"/>
              <a:t>〉.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D076547-2C09-0E8A-CFB0-4CDFF20A4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237" y="1771418"/>
            <a:ext cx="5897832" cy="461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35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3EBB39-A3F5-F228-5ED7-61D44E21B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7" y="377077"/>
            <a:ext cx="11963400" cy="2712183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Chyba 1. druhu → nulová hypotéza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platí, ale my ji zamítneme.</a:t>
            </a:r>
            <a:br>
              <a:rPr lang="cs-CZ" sz="3200" dirty="0"/>
            </a:br>
            <a:r>
              <a:rPr lang="cs-CZ" sz="3200" dirty="0"/>
              <a:t>Pravděpodobnost chyby 1. druhu je rovna hladině významnosti testu </a:t>
            </a:r>
            <a:r>
              <a:rPr lang="el-GR" sz="3200" i="1" dirty="0"/>
              <a:t>α</a:t>
            </a:r>
            <a:r>
              <a:rPr lang="cs-CZ" sz="3200" i="1" dirty="0"/>
              <a:t>.</a:t>
            </a:r>
            <a:br>
              <a:rPr lang="el-GR" sz="3200" dirty="0"/>
            </a:br>
            <a:br>
              <a:rPr lang="cs-CZ" sz="3200" dirty="0"/>
            </a:br>
            <a:r>
              <a:rPr lang="cs-CZ" sz="3200" i="1" dirty="0"/>
              <a:t>P</a:t>
            </a:r>
            <a:r>
              <a:rPr lang="cs-CZ" sz="3200" dirty="0"/>
              <a:t>(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zamítneme|</a:t>
            </a:r>
            <a:r>
              <a:rPr lang="cs-CZ" sz="3200" i="1" dirty="0"/>
              <a:t> H</a:t>
            </a:r>
            <a:r>
              <a:rPr lang="cs-CZ" sz="3200" i="1" baseline="-25000" dirty="0"/>
              <a:t>0</a:t>
            </a:r>
            <a:r>
              <a:rPr lang="cs-CZ" sz="3200" dirty="0"/>
              <a:t> platí) = </a:t>
            </a:r>
            <a:r>
              <a:rPr lang="el-GR" sz="3200" i="1" dirty="0"/>
              <a:t>α</a:t>
            </a:r>
            <a:endParaRPr lang="cs-CZ" sz="3200" i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5FE3E8A-9A7F-343E-423F-B50870A984C3}"/>
              </a:ext>
            </a:extLst>
          </p:cNvPr>
          <p:cNvSpPr txBox="1"/>
          <p:nvPr/>
        </p:nvSpPr>
        <p:spPr>
          <a:xfrm>
            <a:off x="140677" y="2849887"/>
            <a:ext cx="116586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Chyba 2. druhu → nulová hypotéza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neplatí (platí </a:t>
            </a:r>
            <a:r>
              <a:rPr lang="cs-CZ" sz="3200" i="1" dirty="0"/>
              <a:t>H</a:t>
            </a:r>
            <a:r>
              <a:rPr lang="cs-CZ" sz="3200" i="1" baseline="-25000" dirty="0"/>
              <a:t>1</a:t>
            </a:r>
            <a:r>
              <a:rPr lang="cs-CZ" sz="3200" dirty="0"/>
              <a:t>), a přitom </a:t>
            </a:r>
            <a:r>
              <a:rPr lang="cs-CZ" sz="3200" i="1" dirty="0"/>
              <a:t>H</a:t>
            </a:r>
            <a:r>
              <a:rPr lang="cs-CZ" sz="3200" i="1" baseline="-25000" dirty="0"/>
              <a:t>0 </a:t>
            </a:r>
            <a:r>
              <a:rPr lang="cs-CZ" sz="3200" dirty="0"/>
              <a:t>není zamítnuta. Pravděpodobnost chyby 2. druhu značíme </a:t>
            </a:r>
            <a:r>
              <a:rPr lang="el-GR" sz="3200" dirty="0"/>
              <a:t>β. </a:t>
            </a:r>
            <a:endParaRPr lang="cs-CZ" sz="3200" dirty="0"/>
          </a:p>
          <a:p>
            <a:pPr algn="ctr"/>
            <a:endParaRPr lang="cs-CZ" sz="3200" dirty="0"/>
          </a:p>
          <a:p>
            <a:pPr algn="ctr"/>
            <a:r>
              <a:rPr lang="cs-CZ" sz="3200" dirty="0"/>
              <a:t>S chybou 2. druhu souvisí tzv. síla testu. Síla testu je pravděpodobnost, že správně zamítneme 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, když platí alternativní hypotéza </a:t>
            </a:r>
            <a:r>
              <a:rPr lang="cs-CZ" sz="3200" i="1" dirty="0"/>
              <a:t>H</a:t>
            </a:r>
            <a:r>
              <a:rPr lang="cs-CZ" sz="3200" i="1" baseline="-25000" dirty="0"/>
              <a:t>1.</a:t>
            </a:r>
            <a:endParaRPr lang="cs-CZ" sz="3200" dirty="0"/>
          </a:p>
          <a:p>
            <a:pPr algn="ctr"/>
            <a:r>
              <a:rPr lang="cs-CZ" sz="3200" dirty="0"/>
              <a:t>Síla jednostranného testu = </a:t>
            </a:r>
            <a:r>
              <a:rPr lang="cs-CZ" sz="3200" i="1" dirty="0"/>
              <a:t>P</a:t>
            </a:r>
            <a:r>
              <a:rPr lang="cs-CZ" sz="3200" dirty="0"/>
              <a:t>(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zamítneme|</a:t>
            </a:r>
            <a:r>
              <a:rPr lang="cs-CZ" sz="3200" i="1" dirty="0"/>
              <a:t>H</a:t>
            </a:r>
            <a:r>
              <a:rPr lang="cs-CZ" sz="3200" i="1" baseline="-25000" dirty="0"/>
              <a:t>0</a:t>
            </a:r>
            <a:r>
              <a:rPr lang="cs-CZ" sz="3200" dirty="0"/>
              <a:t> neplatí) = 1 − </a:t>
            </a:r>
            <a:r>
              <a:rPr lang="el-GR" sz="3200" dirty="0"/>
              <a:t>β.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2792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C4D2FD-28D5-C982-0B4F-65983CFE7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98938"/>
            <a:ext cx="11764107" cy="6295293"/>
          </a:xfrm>
        </p:spPr>
        <p:txBody>
          <a:bodyPr>
            <a:noAutofit/>
          </a:bodyPr>
          <a:lstStyle/>
          <a:p>
            <a:r>
              <a:rPr lang="cs-CZ" sz="3000" dirty="0"/>
              <a:t>Čím je síla testu větší, tím je tento test vhodnější k nalezení závislosti mezi danými proměnnými. </a:t>
            </a:r>
          </a:p>
          <a:p>
            <a:r>
              <a:rPr lang="cs-CZ" sz="3000" dirty="0"/>
              <a:t>Sílu testu většinou neznáme, protože pravděpodobnost </a:t>
            </a:r>
            <a:r>
              <a:rPr lang="el-GR" sz="3000" dirty="0"/>
              <a:t>β </a:t>
            </a:r>
            <a:r>
              <a:rPr lang="cs-CZ" sz="3000" dirty="0"/>
              <a:t>často nedokážeme určit. </a:t>
            </a:r>
          </a:p>
          <a:p>
            <a:r>
              <a:rPr lang="cs-CZ" sz="3000" dirty="0"/>
              <a:t>Se silou testu souvisí: pokud naměřená hodnota kritéria nepřekročí teoretické kritické hodnoty, říkáme, že „</a:t>
            </a:r>
            <a:r>
              <a:rPr lang="cs-CZ" sz="3000" b="1" dirty="0">
                <a:solidFill>
                  <a:srgbClr val="FF0000"/>
                </a:solidFill>
              </a:rPr>
              <a:t>hypotézu </a:t>
            </a:r>
            <a:r>
              <a:rPr lang="cs-CZ" sz="3000" b="1" i="1" dirty="0">
                <a:solidFill>
                  <a:srgbClr val="FF0000"/>
                </a:solidFill>
              </a:rPr>
              <a:t>H</a:t>
            </a:r>
            <a:r>
              <a:rPr lang="cs-CZ" sz="3000" b="1" i="1" baseline="-25000" dirty="0">
                <a:solidFill>
                  <a:srgbClr val="FF0000"/>
                </a:solidFill>
              </a:rPr>
              <a:t>0</a:t>
            </a:r>
            <a:r>
              <a:rPr lang="cs-CZ" sz="3000" b="1" dirty="0">
                <a:solidFill>
                  <a:srgbClr val="FF0000"/>
                </a:solidFill>
              </a:rPr>
              <a:t> nezamítáme</a:t>
            </a:r>
            <a:r>
              <a:rPr lang="cs-CZ" sz="3000" dirty="0"/>
              <a:t>“, nikoliv „hypotézu </a:t>
            </a:r>
            <a:r>
              <a:rPr lang="cs-CZ" sz="3000" i="1" dirty="0"/>
              <a:t>H</a:t>
            </a:r>
            <a:r>
              <a:rPr lang="cs-CZ" sz="3000" i="1" baseline="-25000" dirty="0"/>
              <a:t>0</a:t>
            </a:r>
            <a:r>
              <a:rPr lang="cs-CZ" sz="3000" dirty="0"/>
              <a:t> přijímáme“. Pokud by náš použitý statistický test měl malou sílu, mohlo by se stát, že ačkoliv závislost mezi veličinami nenalezl, ona ve skutečnosti existuje a </a:t>
            </a:r>
            <a:r>
              <a:rPr lang="cs-CZ" sz="3000" i="1" dirty="0"/>
              <a:t>H</a:t>
            </a:r>
            <a:r>
              <a:rPr lang="cs-CZ" sz="3000" i="1" baseline="-25000" dirty="0"/>
              <a:t>0</a:t>
            </a:r>
            <a:r>
              <a:rPr lang="cs-CZ" sz="3000" dirty="0"/>
              <a:t> neplatí. Z tohoto důvodu se používá tato </a:t>
            </a:r>
            <a:r>
              <a:rPr lang="cs-CZ" sz="3000"/>
              <a:t>„opatrná“ </a:t>
            </a:r>
            <a:r>
              <a:rPr lang="cs-CZ" sz="3000" dirty="0"/>
              <a:t>terminologie.</a:t>
            </a:r>
          </a:p>
          <a:p>
            <a:r>
              <a:rPr lang="cs-CZ" sz="3000" dirty="0"/>
              <a:t>Další vhodný obrat pokud zamítáme </a:t>
            </a:r>
            <a:r>
              <a:rPr lang="cs-CZ" sz="3000" i="1" dirty="0"/>
              <a:t>H</a:t>
            </a:r>
            <a:r>
              <a:rPr lang="cs-CZ" sz="3000" i="1" baseline="-25000" dirty="0"/>
              <a:t>0</a:t>
            </a:r>
            <a:r>
              <a:rPr lang="cs-CZ" sz="3000" dirty="0"/>
              <a:t>: </a:t>
            </a:r>
            <a:r>
              <a:rPr lang="cs-CZ" sz="3000" b="1" dirty="0"/>
              <a:t>výsledek testu je statisticky významný (resp. závislost mezi studovanými veličinami je statisticky významná, nebo vliv jedné veličiny na druhou je významný</a:t>
            </a:r>
            <a:r>
              <a:rPr lang="cs-CZ" sz="3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0487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556</Words>
  <Application>Microsoft Office PowerPoint</Application>
  <PresentationFormat>Širokoúhlá obrazovka</PresentationFormat>
  <Paragraphs>30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Motiv Office</vt:lpstr>
      <vt:lpstr>Statistické testy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Chyba 1. druhu → nulová hypotéza H0 platí, ale my ji zamítneme. Pravděpodobnost chyby 1. druhu je rovna hladině významnosti testu α.  P(H0 zamítneme| H0 platí) = α</vt:lpstr>
      <vt:lpstr>Prezentace aplikace PowerPoint</vt:lpstr>
      <vt:lpstr>Prezentace aplikace PowerPoint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Jexová, Soňa</dc:creator>
  <cp:lastModifiedBy>Jexová, Soňa</cp:lastModifiedBy>
  <cp:revision>2</cp:revision>
  <dcterms:created xsi:type="dcterms:W3CDTF">2024-09-26T12:42:33Z</dcterms:created>
  <dcterms:modified xsi:type="dcterms:W3CDTF">2024-09-26T13:39:38Z</dcterms:modified>
</cp:coreProperties>
</file>