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31A56BF-9C7B-4316-8EEC-8B6591DD9B1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85595-F773-41C6-B65A-C7D6A4F92E00}" v="18" dt="2024-12-07T17:48:54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ýna Koutná" userId="eb2951d9f2d6be92" providerId="LiveId" clId="{1C485595-F773-41C6-B65A-C7D6A4F92E00}"/>
    <pc:docChg chg="undo custSel addSld delSld modSld addMainMaster delMainMaster addSection delSection modSection">
      <pc:chgData name="Kristýna Koutná" userId="eb2951d9f2d6be92" providerId="LiveId" clId="{1C485595-F773-41C6-B65A-C7D6A4F92E00}" dt="2024-12-07T17:52:47.947" v="543" actId="26606"/>
      <pc:docMkLst>
        <pc:docMk/>
      </pc:docMkLst>
      <pc:sldChg chg="addSp modSp new mod setBg modClrScheme addAnim chgLayout">
        <pc:chgData name="Kristýna Koutná" userId="eb2951d9f2d6be92" providerId="LiveId" clId="{1C485595-F773-41C6-B65A-C7D6A4F92E00}" dt="2024-12-07T17:00:22.858" v="51"/>
        <pc:sldMkLst>
          <pc:docMk/>
          <pc:sldMk cId="3401550001" sldId="256"/>
        </pc:sldMkLst>
        <pc:spChg chg="mod">
          <ac:chgData name="Kristýna Koutná" userId="eb2951d9f2d6be92" providerId="LiveId" clId="{1C485595-F773-41C6-B65A-C7D6A4F92E00}" dt="2024-12-07T17:00:22.827" v="49" actId="26606"/>
          <ac:spMkLst>
            <pc:docMk/>
            <pc:sldMk cId="3401550001" sldId="256"/>
            <ac:spMk id="2" creationId="{AD444776-2014-9032-27EC-F8ACB1AC4DD8}"/>
          </ac:spMkLst>
        </pc:spChg>
        <pc:spChg chg="mod">
          <ac:chgData name="Kristýna Koutná" userId="eb2951d9f2d6be92" providerId="LiveId" clId="{1C485595-F773-41C6-B65A-C7D6A4F92E00}" dt="2024-12-07T17:00:22.827" v="49" actId="26606"/>
          <ac:spMkLst>
            <pc:docMk/>
            <pc:sldMk cId="3401550001" sldId="256"/>
            <ac:spMk id="3" creationId="{DE09B2AA-2CF6-F05C-560C-E3CE5B2D3D5B}"/>
          </ac:spMkLst>
        </pc:spChg>
        <pc:spChg chg="add">
          <ac:chgData name="Kristýna Koutná" userId="eb2951d9f2d6be92" providerId="LiveId" clId="{1C485595-F773-41C6-B65A-C7D6A4F92E00}" dt="2024-12-07T17:00:22.827" v="49" actId="26606"/>
          <ac:spMkLst>
            <pc:docMk/>
            <pc:sldMk cId="3401550001" sldId="256"/>
            <ac:spMk id="9" creationId="{D4906370-1564-49FA-A802-58546B3922DC}"/>
          </ac:spMkLst>
        </pc:spChg>
        <pc:spChg chg="add">
          <ac:chgData name="Kristýna Koutná" userId="eb2951d9f2d6be92" providerId="LiveId" clId="{1C485595-F773-41C6-B65A-C7D6A4F92E00}" dt="2024-12-07T17:00:22.827" v="49" actId="26606"/>
          <ac:spMkLst>
            <pc:docMk/>
            <pc:sldMk cId="3401550001" sldId="256"/>
            <ac:spMk id="11" creationId="{EF640709-BDFD-453B-B75D-6212E7A870BA}"/>
          </ac:spMkLst>
        </pc:spChg>
        <pc:spChg chg="add">
          <ac:chgData name="Kristýna Koutná" userId="eb2951d9f2d6be92" providerId="LiveId" clId="{1C485595-F773-41C6-B65A-C7D6A4F92E00}" dt="2024-12-07T17:00:22.827" v="49" actId="26606"/>
          <ac:spMkLst>
            <pc:docMk/>
            <pc:sldMk cId="3401550001" sldId="256"/>
            <ac:spMk id="13" creationId="{B4019478-3FDC-438C-8848-1D7DA864AFC4}"/>
          </ac:spMkLst>
        </pc:spChg>
        <pc:spChg chg="add">
          <ac:chgData name="Kristýna Koutná" userId="eb2951d9f2d6be92" providerId="LiveId" clId="{1C485595-F773-41C6-B65A-C7D6A4F92E00}" dt="2024-12-07T17:00:22.827" v="49" actId="26606"/>
          <ac:spMkLst>
            <pc:docMk/>
            <pc:sldMk cId="3401550001" sldId="256"/>
            <ac:spMk id="15" creationId="{FE406479-1D57-4209-B128-3C81746247C6}"/>
          </ac:spMkLst>
        </pc:spChg>
        <pc:picChg chg="add">
          <ac:chgData name="Kristýna Koutná" userId="eb2951d9f2d6be92" providerId="LiveId" clId="{1C485595-F773-41C6-B65A-C7D6A4F92E00}" dt="2024-12-07T17:00:22.827" v="49" actId="26606"/>
          <ac:picMkLst>
            <pc:docMk/>
            <pc:sldMk cId="3401550001" sldId="256"/>
            <ac:picMk id="4" creationId="{94780D4A-1F16-BD26-D32E-65B3A3761DFB}"/>
          </ac:picMkLst>
        </pc:picChg>
      </pc:sldChg>
      <pc:sldChg chg="addSp delSp modSp new mod setBg modClrScheme chgLayout">
        <pc:chgData name="Kristýna Koutná" userId="eb2951d9f2d6be92" providerId="LiveId" clId="{1C485595-F773-41C6-B65A-C7D6A4F92E00}" dt="2024-12-07T17:06:29.853" v="100" actId="26606"/>
        <pc:sldMkLst>
          <pc:docMk/>
          <pc:sldMk cId="1988269791" sldId="257"/>
        </pc:sldMkLst>
        <pc:spChg chg="mod ord">
          <ac:chgData name="Kristýna Koutná" userId="eb2951d9f2d6be92" providerId="LiveId" clId="{1C485595-F773-41C6-B65A-C7D6A4F92E00}" dt="2024-12-07T17:06:29.853" v="100" actId="26606"/>
          <ac:spMkLst>
            <pc:docMk/>
            <pc:sldMk cId="1988269791" sldId="257"/>
            <ac:spMk id="2" creationId="{5E7C299E-ABB6-C5A9-8390-E6DB010E3530}"/>
          </ac:spMkLst>
        </pc:spChg>
        <pc:spChg chg="del mod ord">
          <ac:chgData name="Kristýna Koutná" userId="eb2951d9f2d6be92" providerId="LiveId" clId="{1C485595-F773-41C6-B65A-C7D6A4F92E00}" dt="2024-12-07T17:05:07.499" v="95" actId="700"/>
          <ac:spMkLst>
            <pc:docMk/>
            <pc:sldMk cId="1988269791" sldId="257"/>
            <ac:spMk id="3" creationId="{437A9479-C14D-1153-C348-5E9B163A5CC9}"/>
          </ac:spMkLst>
        </pc:spChg>
        <pc:spChg chg="add mod ord">
          <ac:chgData name="Kristýna Koutná" userId="eb2951d9f2d6be92" providerId="LiveId" clId="{1C485595-F773-41C6-B65A-C7D6A4F92E00}" dt="2024-12-07T17:06:29.853" v="100" actId="26606"/>
          <ac:spMkLst>
            <pc:docMk/>
            <pc:sldMk cId="1988269791" sldId="257"/>
            <ac:spMk id="4" creationId="{AC08C0F4-0E74-0264-2E33-39766D8DBB8A}"/>
          </ac:spMkLst>
        </pc:spChg>
        <pc:spChg chg="add del mod ord">
          <ac:chgData name="Kristýna Koutná" userId="eb2951d9f2d6be92" providerId="LiveId" clId="{1C485595-F773-41C6-B65A-C7D6A4F92E00}" dt="2024-12-07T17:06:12.227" v="99"/>
          <ac:spMkLst>
            <pc:docMk/>
            <pc:sldMk cId="1988269791" sldId="257"/>
            <ac:spMk id="5" creationId="{C3B4187C-2C0E-583F-6CA6-6FB6E92BCDC0}"/>
          </ac:spMkLst>
        </pc:spChg>
        <pc:spChg chg="add">
          <ac:chgData name="Kristýna Koutná" userId="eb2951d9f2d6be92" providerId="LiveId" clId="{1C485595-F773-41C6-B65A-C7D6A4F92E00}" dt="2024-12-07T17:06:29.853" v="100" actId="26606"/>
          <ac:spMkLst>
            <pc:docMk/>
            <pc:sldMk cId="1988269791" sldId="257"/>
            <ac:spMk id="12" creationId="{23DA7759-3209-4FE2-96D1-4EEDD81E9EA0}"/>
          </ac:spMkLst>
        </pc:spChg>
        <pc:spChg chg="add">
          <ac:chgData name="Kristýna Koutná" userId="eb2951d9f2d6be92" providerId="LiveId" clId="{1C485595-F773-41C6-B65A-C7D6A4F92E00}" dt="2024-12-07T17:06:29.853" v="100" actId="26606"/>
          <ac:spMkLst>
            <pc:docMk/>
            <pc:sldMk cId="1988269791" sldId="257"/>
            <ac:spMk id="14" creationId="{41460DAD-8769-4C9F-9C8C-BB0443909D76}"/>
          </ac:spMkLst>
        </pc:spChg>
        <pc:spChg chg="add">
          <ac:chgData name="Kristýna Koutná" userId="eb2951d9f2d6be92" providerId="LiveId" clId="{1C485595-F773-41C6-B65A-C7D6A4F92E00}" dt="2024-12-07T17:06:29.853" v="100" actId="26606"/>
          <ac:spMkLst>
            <pc:docMk/>
            <pc:sldMk cId="1988269791" sldId="257"/>
            <ac:spMk id="16" creationId="{95199994-21AE-49A2-BA0D-12E295989A9A}"/>
          </ac:spMkLst>
        </pc:spChg>
        <pc:spChg chg="add">
          <ac:chgData name="Kristýna Koutná" userId="eb2951d9f2d6be92" providerId="LiveId" clId="{1C485595-F773-41C6-B65A-C7D6A4F92E00}" dt="2024-12-07T17:06:29.853" v="100" actId="26606"/>
          <ac:spMkLst>
            <pc:docMk/>
            <pc:sldMk cId="1988269791" sldId="257"/>
            <ac:spMk id="18" creationId="{A2C34835-4F79-4934-B151-D68E79764C72}"/>
          </ac:spMkLst>
        </pc:spChg>
        <pc:picChg chg="add mod">
          <ac:chgData name="Kristýna Koutná" userId="eb2951d9f2d6be92" providerId="LiveId" clId="{1C485595-F773-41C6-B65A-C7D6A4F92E00}" dt="2024-12-07T17:06:29.853" v="100" actId="26606"/>
          <ac:picMkLst>
            <pc:docMk/>
            <pc:sldMk cId="1988269791" sldId="257"/>
            <ac:picMk id="7" creationId="{CA269F97-FDA1-CBE8-25C3-80ED0B6CA2F3}"/>
          </ac:picMkLst>
        </pc:picChg>
      </pc:sldChg>
      <pc:sldChg chg="addSp delSp modSp new mod setBg">
        <pc:chgData name="Kristýna Koutná" userId="eb2951d9f2d6be92" providerId="LiveId" clId="{1C485595-F773-41C6-B65A-C7D6A4F92E00}" dt="2024-12-07T17:12:44.725" v="146" actId="26606"/>
        <pc:sldMkLst>
          <pc:docMk/>
          <pc:sldMk cId="371411378" sldId="258"/>
        </pc:sldMkLst>
        <pc:spChg chg="mod ord">
          <ac:chgData name="Kristýna Koutná" userId="eb2951d9f2d6be92" providerId="LiveId" clId="{1C485595-F773-41C6-B65A-C7D6A4F92E00}" dt="2024-12-07T17:12:44.725" v="146" actId="26606"/>
          <ac:spMkLst>
            <pc:docMk/>
            <pc:sldMk cId="371411378" sldId="258"/>
            <ac:spMk id="2" creationId="{2ADEF784-31B7-DE24-685B-194A9DCD8489}"/>
          </ac:spMkLst>
        </pc:spChg>
        <pc:spChg chg="del">
          <ac:chgData name="Kristýna Koutná" userId="eb2951d9f2d6be92" providerId="LiveId" clId="{1C485595-F773-41C6-B65A-C7D6A4F92E00}" dt="2024-12-07T17:07:28.120" v="142"/>
          <ac:spMkLst>
            <pc:docMk/>
            <pc:sldMk cId="371411378" sldId="258"/>
            <ac:spMk id="3" creationId="{295713DD-AB19-F7C3-B736-96A95C9F2563}"/>
          </ac:spMkLst>
        </pc:spChg>
        <pc:spChg chg="del">
          <ac:chgData name="Kristýna Koutná" userId="eb2951d9f2d6be92" providerId="LiveId" clId="{1C485595-F773-41C6-B65A-C7D6A4F92E00}" dt="2024-12-07T17:12:35.156" v="143"/>
          <ac:spMkLst>
            <pc:docMk/>
            <pc:sldMk cId="371411378" sldId="258"/>
            <ac:spMk id="4" creationId="{038132A3-FD61-A618-4F65-6173AC088293}"/>
          </ac:spMkLst>
        </pc:spChg>
        <pc:spChg chg="add mod">
          <ac:chgData name="Kristýna Koutná" userId="eb2951d9f2d6be92" providerId="LiveId" clId="{1C485595-F773-41C6-B65A-C7D6A4F92E00}" dt="2024-12-07T17:12:44.725" v="146" actId="26606"/>
          <ac:spMkLst>
            <pc:docMk/>
            <pc:sldMk cId="371411378" sldId="258"/>
            <ac:spMk id="5" creationId="{4657A93D-CE83-1F89-8BEE-D9D22C040005}"/>
          </ac:spMkLst>
        </pc:spChg>
        <pc:spChg chg="add">
          <ac:chgData name="Kristýna Koutná" userId="eb2951d9f2d6be92" providerId="LiveId" clId="{1C485595-F773-41C6-B65A-C7D6A4F92E00}" dt="2024-12-07T17:12:44.725" v="146" actId="26606"/>
          <ac:spMkLst>
            <pc:docMk/>
            <pc:sldMk cId="371411378" sldId="258"/>
            <ac:spMk id="12" creationId="{23DA7759-3209-4FE2-96D1-4EEDD81E9EA0}"/>
          </ac:spMkLst>
        </pc:spChg>
        <pc:spChg chg="add">
          <ac:chgData name="Kristýna Koutná" userId="eb2951d9f2d6be92" providerId="LiveId" clId="{1C485595-F773-41C6-B65A-C7D6A4F92E00}" dt="2024-12-07T17:12:44.725" v="146" actId="26606"/>
          <ac:spMkLst>
            <pc:docMk/>
            <pc:sldMk cId="371411378" sldId="258"/>
            <ac:spMk id="14" creationId="{41460DAD-8769-4C9F-9C8C-BB0443909D76}"/>
          </ac:spMkLst>
        </pc:spChg>
        <pc:spChg chg="add">
          <ac:chgData name="Kristýna Koutná" userId="eb2951d9f2d6be92" providerId="LiveId" clId="{1C485595-F773-41C6-B65A-C7D6A4F92E00}" dt="2024-12-07T17:12:44.725" v="146" actId="26606"/>
          <ac:spMkLst>
            <pc:docMk/>
            <pc:sldMk cId="371411378" sldId="258"/>
            <ac:spMk id="16" creationId="{4AC6B390-BC59-4F1D-A0EE-D71A92F0A0B2}"/>
          </ac:spMkLst>
        </pc:spChg>
        <pc:spChg chg="add">
          <ac:chgData name="Kristýna Koutná" userId="eb2951d9f2d6be92" providerId="LiveId" clId="{1C485595-F773-41C6-B65A-C7D6A4F92E00}" dt="2024-12-07T17:12:44.725" v="146" actId="26606"/>
          <ac:spMkLst>
            <pc:docMk/>
            <pc:sldMk cId="371411378" sldId="258"/>
            <ac:spMk id="18" creationId="{B6C60D79-16F1-4C4B-B7E3-7634E7069CDE}"/>
          </ac:spMkLst>
        </pc:spChg>
        <pc:spChg chg="add">
          <ac:chgData name="Kristýna Koutná" userId="eb2951d9f2d6be92" providerId="LiveId" clId="{1C485595-F773-41C6-B65A-C7D6A4F92E00}" dt="2024-12-07T17:12:44.725" v="146" actId="26606"/>
          <ac:spMkLst>
            <pc:docMk/>
            <pc:sldMk cId="371411378" sldId="258"/>
            <ac:spMk id="20" creationId="{426B127E-6498-4C77-9C9D-4553A5113B80}"/>
          </ac:spMkLst>
        </pc:spChg>
        <pc:picChg chg="add mod">
          <ac:chgData name="Kristýna Koutná" userId="eb2951d9f2d6be92" providerId="LiveId" clId="{1C485595-F773-41C6-B65A-C7D6A4F92E00}" dt="2024-12-07T17:12:44.725" v="146" actId="26606"/>
          <ac:picMkLst>
            <pc:docMk/>
            <pc:sldMk cId="371411378" sldId="258"/>
            <ac:picMk id="7" creationId="{38B6EF07-F5E4-53B3-62F4-794172FF63A8}"/>
          </ac:picMkLst>
        </pc:picChg>
      </pc:sldChg>
      <pc:sldChg chg="new del">
        <pc:chgData name="Kristýna Koutná" userId="eb2951d9f2d6be92" providerId="LiveId" clId="{1C485595-F773-41C6-B65A-C7D6A4F92E00}" dt="2024-12-07T17:04:58.785" v="94" actId="2696"/>
        <pc:sldMkLst>
          <pc:docMk/>
          <pc:sldMk cId="1575423380" sldId="258"/>
        </pc:sldMkLst>
      </pc:sldChg>
      <pc:sldChg chg="addSp delSp modSp new mod">
        <pc:chgData name="Kristýna Koutná" userId="eb2951d9f2d6be92" providerId="LiveId" clId="{1C485595-F773-41C6-B65A-C7D6A4F92E00}" dt="2024-12-07T17:16:26.070" v="154" actId="26606"/>
        <pc:sldMkLst>
          <pc:docMk/>
          <pc:sldMk cId="3095418932" sldId="259"/>
        </pc:sldMkLst>
        <pc:spChg chg="mod">
          <ac:chgData name="Kristýna Koutná" userId="eb2951d9f2d6be92" providerId="LiveId" clId="{1C485595-F773-41C6-B65A-C7D6A4F92E00}" dt="2024-12-07T17:15:05.396" v="148"/>
          <ac:spMkLst>
            <pc:docMk/>
            <pc:sldMk cId="3095418932" sldId="259"/>
            <ac:spMk id="2" creationId="{70E0E065-FDEE-1B1B-4F4F-D0043579A01C}"/>
          </ac:spMkLst>
        </pc:spChg>
        <pc:spChg chg="del mod">
          <ac:chgData name="Kristýna Koutná" userId="eb2951d9f2d6be92" providerId="LiveId" clId="{1C485595-F773-41C6-B65A-C7D6A4F92E00}" dt="2024-12-07T17:16:26.070" v="154" actId="26606"/>
          <ac:spMkLst>
            <pc:docMk/>
            <pc:sldMk cId="3095418932" sldId="259"/>
            <ac:spMk id="3" creationId="{A149D5C1-FF4C-44E1-3954-5FAED1A916FD}"/>
          </ac:spMkLst>
        </pc:spChg>
        <pc:spChg chg="mod">
          <ac:chgData name="Kristýna Koutná" userId="eb2951d9f2d6be92" providerId="LiveId" clId="{1C485595-F773-41C6-B65A-C7D6A4F92E00}" dt="2024-12-07T17:15:45.022" v="153"/>
          <ac:spMkLst>
            <pc:docMk/>
            <pc:sldMk cId="3095418932" sldId="259"/>
            <ac:spMk id="4" creationId="{56A49FB4-6D05-7833-FF86-AECAFA0B2AAD}"/>
          </ac:spMkLst>
        </pc:spChg>
        <pc:graphicFrameChg chg="add">
          <ac:chgData name="Kristýna Koutná" userId="eb2951d9f2d6be92" providerId="LiveId" clId="{1C485595-F773-41C6-B65A-C7D6A4F92E00}" dt="2024-12-07T17:16:26.070" v="154" actId="26606"/>
          <ac:graphicFrameMkLst>
            <pc:docMk/>
            <pc:sldMk cId="3095418932" sldId="259"/>
            <ac:graphicFrameMk id="6" creationId="{DD818353-A34E-68F8-D1C2-C4D27A2E7ACA}"/>
          </ac:graphicFrameMkLst>
        </pc:graphicFrameChg>
      </pc:sldChg>
      <pc:sldChg chg="addSp delSp modSp new del mod modClrScheme chgLayout">
        <pc:chgData name="Kristýna Koutná" userId="eb2951d9f2d6be92" providerId="LiveId" clId="{1C485595-F773-41C6-B65A-C7D6A4F92E00}" dt="2024-12-07T17:04:58.785" v="94" actId="2696"/>
        <pc:sldMkLst>
          <pc:docMk/>
          <pc:sldMk cId="3654530064" sldId="259"/>
        </pc:sldMkLst>
        <pc:spChg chg="del mod ord">
          <ac:chgData name="Kristýna Koutná" userId="eb2951d9f2d6be92" providerId="LiveId" clId="{1C485595-F773-41C6-B65A-C7D6A4F92E00}" dt="2024-12-07T17:04:33.065" v="92" actId="700"/>
          <ac:spMkLst>
            <pc:docMk/>
            <pc:sldMk cId="3654530064" sldId="259"/>
            <ac:spMk id="2" creationId="{515C28C5-8888-7FF7-DE0F-C4041377514E}"/>
          </ac:spMkLst>
        </pc:spChg>
        <pc:spChg chg="del mod ord">
          <ac:chgData name="Kristýna Koutná" userId="eb2951d9f2d6be92" providerId="LiveId" clId="{1C485595-F773-41C6-B65A-C7D6A4F92E00}" dt="2024-12-07T17:04:33.065" v="92" actId="700"/>
          <ac:spMkLst>
            <pc:docMk/>
            <pc:sldMk cId="3654530064" sldId="259"/>
            <ac:spMk id="3" creationId="{CAAC464B-CA94-349C-D5C3-88D946FD2D23}"/>
          </ac:spMkLst>
        </pc:spChg>
        <pc:spChg chg="add mod ord">
          <ac:chgData name="Kristýna Koutná" userId="eb2951d9f2d6be92" providerId="LiveId" clId="{1C485595-F773-41C6-B65A-C7D6A4F92E00}" dt="2024-12-07T17:04:33.065" v="92" actId="700"/>
          <ac:spMkLst>
            <pc:docMk/>
            <pc:sldMk cId="3654530064" sldId="259"/>
            <ac:spMk id="4" creationId="{5851725C-CA7A-E59F-9810-A64F42B549E1}"/>
          </ac:spMkLst>
        </pc:spChg>
        <pc:spChg chg="add mod ord">
          <ac:chgData name="Kristýna Koutná" userId="eb2951d9f2d6be92" providerId="LiveId" clId="{1C485595-F773-41C6-B65A-C7D6A4F92E00}" dt="2024-12-07T17:04:33.065" v="92" actId="700"/>
          <ac:spMkLst>
            <pc:docMk/>
            <pc:sldMk cId="3654530064" sldId="259"/>
            <ac:spMk id="5" creationId="{D5DFEA77-5BC2-3365-8A4C-9804B8759F6C}"/>
          </ac:spMkLst>
        </pc:spChg>
        <pc:spChg chg="add mod ord">
          <ac:chgData name="Kristýna Koutná" userId="eb2951d9f2d6be92" providerId="LiveId" clId="{1C485595-F773-41C6-B65A-C7D6A4F92E00}" dt="2024-12-07T17:04:33.065" v="92" actId="700"/>
          <ac:spMkLst>
            <pc:docMk/>
            <pc:sldMk cId="3654530064" sldId="259"/>
            <ac:spMk id="6" creationId="{148A30E2-1EF5-3DA8-3DB2-73A53C5ECCDF}"/>
          </ac:spMkLst>
        </pc:spChg>
      </pc:sldChg>
      <pc:sldChg chg="addSp delSp modSp new mod setBg modClrScheme chgLayout">
        <pc:chgData name="Kristýna Koutná" userId="eb2951d9f2d6be92" providerId="LiveId" clId="{1C485595-F773-41C6-B65A-C7D6A4F92E00}" dt="2024-12-07T17:18:11.372" v="191" actId="26606"/>
        <pc:sldMkLst>
          <pc:docMk/>
          <pc:sldMk cId="1403895727" sldId="260"/>
        </pc:sldMkLst>
        <pc:spChg chg="mod ord">
          <ac:chgData name="Kristýna Koutná" userId="eb2951d9f2d6be92" providerId="LiveId" clId="{1C485595-F773-41C6-B65A-C7D6A4F92E00}" dt="2024-12-07T17:18:11.372" v="191" actId="26606"/>
          <ac:spMkLst>
            <pc:docMk/>
            <pc:sldMk cId="1403895727" sldId="260"/>
            <ac:spMk id="2" creationId="{9A9DE6A0-CFB3-1C20-33A8-46BA13530923}"/>
          </ac:spMkLst>
        </pc:spChg>
        <pc:spChg chg="del mod ord">
          <ac:chgData name="Kristýna Koutná" userId="eb2951d9f2d6be92" providerId="LiveId" clId="{1C485595-F773-41C6-B65A-C7D6A4F92E00}" dt="2024-12-07T17:17:33.388" v="183" actId="700"/>
          <ac:spMkLst>
            <pc:docMk/>
            <pc:sldMk cId="1403895727" sldId="260"/>
            <ac:spMk id="3" creationId="{69958E5A-6343-2D05-786B-47167F6BCB92}"/>
          </ac:spMkLst>
        </pc:spChg>
        <pc:spChg chg="del">
          <ac:chgData name="Kristýna Koutná" userId="eb2951d9f2d6be92" providerId="LiveId" clId="{1C485595-F773-41C6-B65A-C7D6A4F92E00}" dt="2024-12-07T17:17:33.388" v="183" actId="700"/>
          <ac:spMkLst>
            <pc:docMk/>
            <pc:sldMk cId="1403895727" sldId="260"/>
            <ac:spMk id="4" creationId="{7E44DBBF-2753-F319-FEF7-3E6A59474BDA}"/>
          </ac:spMkLst>
        </pc:spChg>
        <pc:spChg chg="add del mod ord">
          <ac:chgData name="Kristýna Koutná" userId="eb2951d9f2d6be92" providerId="LiveId" clId="{1C485595-F773-41C6-B65A-C7D6A4F92E00}" dt="2024-12-07T17:17:35.701" v="184"/>
          <ac:spMkLst>
            <pc:docMk/>
            <pc:sldMk cId="1403895727" sldId="260"/>
            <ac:spMk id="5" creationId="{08F7C3D1-D6B8-4BEE-D07F-CBC0F7D6AE1C}"/>
          </ac:spMkLst>
        </pc:spChg>
        <pc:spChg chg="add mod">
          <ac:chgData name="Kristýna Koutná" userId="eb2951d9f2d6be92" providerId="LiveId" clId="{1C485595-F773-41C6-B65A-C7D6A4F92E00}" dt="2024-12-07T17:18:11.372" v="191" actId="26606"/>
          <ac:spMkLst>
            <pc:docMk/>
            <pc:sldMk cId="1403895727" sldId="260"/>
            <ac:spMk id="6" creationId="{1766674A-8A55-CEE2-4F9C-8547DA358B55}"/>
          </ac:spMkLst>
        </pc:spChg>
        <pc:spChg chg="add del">
          <ac:chgData name="Kristýna Koutná" userId="eb2951d9f2d6be92" providerId="LiveId" clId="{1C485595-F773-41C6-B65A-C7D6A4F92E00}" dt="2024-12-07T17:17:57.144" v="188" actId="26606"/>
          <ac:spMkLst>
            <pc:docMk/>
            <pc:sldMk cId="1403895727" sldId="260"/>
            <ac:spMk id="11" creationId="{907EF6B7-1338-4443-8C46-6A318D952DFD}"/>
          </ac:spMkLst>
        </pc:spChg>
        <pc:spChg chg="add del">
          <ac:chgData name="Kristýna Koutná" userId="eb2951d9f2d6be92" providerId="LiveId" clId="{1C485595-F773-41C6-B65A-C7D6A4F92E00}" dt="2024-12-07T17:18:11.340" v="190" actId="26606"/>
          <ac:spMkLst>
            <pc:docMk/>
            <pc:sldMk cId="1403895727" sldId="260"/>
            <ac:spMk id="12" creationId="{442D2C40-7ED8-45E4-9E7D-C3407F9CAB7A}"/>
          </ac:spMkLst>
        </pc:spChg>
        <pc:spChg chg="add del">
          <ac:chgData name="Kristýna Koutná" userId="eb2951d9f2d6be92" providerId="LiveId" clId="{1C485595-F773-41C6-B65A-C7D6A4F92E00}" dt="2024-12-07T17:17:57.144" v="188" actId="26606"/>
          <ac:spMkLst>
            <pc:docMk/>
            <pc:sldMk cId="1403895727" sldId="260"/>
            <ac:spMk id="13" creationId="{DAAE4CDD-124C-4DCF-9584-B6033B545DD5}"/>
          </ac:spMkLst>
        </pc:spChg>
        <pc:spChg chg="add del">
          <ac:chgData name="Kristýna Koutná" userId="eb2951d9f2d6be92" providerId="LiveId" clId="{1C485595-F773-41C6-B65A-C7D6A4F92E00}" dt="2024-12-07T17:18:11.340" v="190" actId="26606"/>
          <ac:spMkLst>
            <pc:docMk/>
            <pc:sldMk cId="1403895727" sldId="260"/>
            <ac:spMk id="14" creationId="{081E4A58-353D-44AE-B2FC-2A74E2E400F7}"/>
          </ac:spMkLst>
        </pc:spChg>
        <pc:spChg chg="add del">
          <ac:chgData name="Kristýna Koutná" userId="eb2951d9f2d6be92" providerId="LiveId" clId="{1C485595-F773-41C6-B65A-C7D6A4F92E00}" dt="2024-12-07T17:17:57.144" v="188" actId="26606"/>
          <ac:spMkLst>
            <pc:docMk/>
            <pc:sldMk cId="1403895727" sldId="260"/>
            <ac:spMk id="15" creationId="{081E4A58-353D-44AE-B2FC-2A74E2E400F7}"/>
          </ac:spMkLst>
        </pc:spChg>
        <pc:spChg chg="add">
          <ac:chgData name="Kristýna Koutná" userId="eb2951d9f2d6be92" providerId="LiveId" clId="{1C485595-F773-41C6-B65A-C7D6A4F92E00}" dt="2024-12-07T17:18:11.372" v="191" actId="26606"/>
          <ac:spMkLst>
            <pc:docMk/>
            <pc:sldMk cId="1403895727" sldId="260"/>
            <ac:spMk id="16" creationId="{907EF6B7-1338-4443-8C46-6A318D952DFD}"/>
          </ac:spMkLst>
        </pc:spChg>
        <pc:spChg chg="add">
          <ac:chgData name="Kristýna Koutná" userId="eb2951d9f2d6be92" providerId="LiveId" clId="{1C485595-F773-41C6-B65A-C7D6A4F92E00}" dt="2024-12-07T17:18:11.372" v="191" actId="26606"/>
          <ac:spMkLst>
            <pc:docMk/>
            <pc:sldMk cId="1403895727" sldId="260"/>
            <ac:spMk id="17" creationId="{DAAE4CDD-124C-4DCF-9584-B6033B545DD5}"/>
          </ac:spMkLst>
        </pc:spChg>
        <pc:spChg chg="add">
          <ac:chgData name="Kristýna Koutná" userId="eb2951d9f2d6be92" providerId="LiveId" clId="{1C485595-F773-41C6-B65A-C7D6A4F92E00}" dt="2024-12-07T17:18:11.372" v="191" actId="26606"/>
          <ac:spMkLst>
            <pc:docMk/>
            <pc:sldMk cId="1403895727" sldId="260"/>
            <ac:spMk id="18" creationId="{081E4A58-353D-44AE-B2FC-2A74E2E400F7}"/>
          </ac:spMkLst>
        </pc:spChg>
        <pc:picChg chg="add del">
          <ac:chgData name="Kristýna Koutná" userId="eb2951d9f2d6be92" providerId="LiveId" clId="{1C485595-F773-41C6-B65A-C7D6A4F92E00}" dt="2024-12-07T17:18:11.340" v="190" actId="26606"/>
          <ac:picMkLst>
            <pc:docMk/>
            <pc:sldMk cId="1403895727" sldId="260"/>
            <ac:picMk id="8" creationId="{84AA9772-10FF-9E59-B225-731CB454F2E0}"/>
          </ac:picMkLst>
        </pc:picChg>
      </pc:sldChg>
      <pc:sldChg chg="addSp delSp modSp new mod setBg">
        <pc:chgData name="Kristýna Koutná" userId="eb2951d9f2d6be92" providerId="LiveId" clId="{1C485595-F773-41C6-B65A-C7D6A4F92E00}" dt="2024-12-07T17:19:23.764" v="195" actId="26606"/>
        <pc:sldMkLst>
          <pc:docMk/>
          <pc:sldMk cId="4217091872" sldId="261"/>
        </pc:sldMkLst>
        <pc:spChg chg="mod">
          <ac:chgData name="Kristýna Koutná" userId="eb2951d9f2d6be92" providerId="LiveId" clId="{1C485595-F773-41C6-B65A-C7D6A4F92E00}" dt="2024-12-07T17:19:23.764" v="195" actId="26606"/>
          <ac:spMkLst>
            <pc:docMk/>
            <pc:sldMk cId="4217091872" sldId="261"/>
            <ac:spMk id="2" creationId="{53CF26FB-9D77-2B5E-528A-D2E77326628B}"/>
          </ac:spMkLst>
        </pc:spChg>
        <pc:spChg chg="del">
          <ac:chgData name="Kristýna Koutná" userId="eb2951d9f2d6be92" providerId="LiveId" clId="{1C485595-F773-41C6-B65A-C7D6A4F92E00}" dt="2024-12-07T17:19:16.898" v="194"/>
          <ac:spMkLst>
            <pc:docMk/>
            <pc:sldMk cId="4217091872" sldId="261"/>
            <ac:spMk id="3" creationId="{1D6FA935-E1E0-8E03-4765-EFCE5E45536F}"/>
          </ac:spMkLst>
        </pc:spChg>
        <pc:spChg chg="add del mod">
          <ac:chgData name="Kristýna Koutná" userId="eb2951d9f2d6be92" providerId="LiveId" clId="{1C485595-F773-41C6-B65A-C7D6A4F92E00}" dt="2024-12-07T17:19:23.764" v="195" actId="26606"/>
          <ac:spMkLst>
            <pc:docMk/>
            <pc:sldMk cId="4217091872" sldId="261"/>
            <ac:spMk id="4" creationId="{B4673840-20E2-3028-9337-809F20CDCFDE}"/>
          </ac:spMkLst>
        </pc:spChg>
        <pc:spChg chg="add">
          <ac:chgData name="Kristýna Koutná" userId="eb2951d9f2d6be92" providerId="LiveId" clId="{1C485595-F773-41C6-B65A-C7D6A4F92E00}" dt="2024-12-07T17:19:23.764" v="195" actId="26606"/>
          <ac:spMkLst>
            <pc:docMk/>
            <pc:sldMk cId="4217091872" sldId="261"/>
            <ac:spMk id="10" creationId="{9DBC8166-481C-4473-95F5-9A5B9073B7F1}"/>
          </ac:spMkLst>
        </pc:spChg>
        <pc:spChg chg="add">
          <ac:chgData name="Kristýna Koutná" userId="eb2951d9f2d6be92" providerId="LiveId" clId="{1C485595-F773-41C6-B65A-C7D6A4F92E00}" dt="2024-12-07T17:19:23.764" v="195" actId="26606"/>
          <ac:spMkLst>
            <pc:docMk/>
            <pc:sldMk cId="4217091872" sldId="261"/>
            <ac:spMk id="12" creationId="{A5A5CE6E-90AF-4D43-A014-1F9EC83EB93D}"/>
          </ac:spMkLst>
        </pc:spChg>
        <pc:graphicFrameChg chg="add">
          <ac:chgData name="Kristýna Koutná" userId="eb2951d9f2d6be92" providerId="LiveId" clId="{1C485595-F773-41C6-B65A-C7D6A4F92E00}" dt="2024-12-07T17:19:23.764" v="195" actId="26606"/>
          <ac:graphicFrameMkLst>
            <pc:docMk/>
            <pc:sldMk cId="4217091872" sldId="261"/>
            <ac:graphicFrameMk id="6" creationId="{4970A570-F0AD-B0AD-B900-B7D0F72E4863}"/>
          </ac:graphicFrameMkLst>
        </pc:graphicFrameChg>
      </pc:sldChg>
      <pc:sldChg chg="addSp modSp new mod setBg">
        <pc:chgData name="Kristýna Koutná" userId="eb2951d9f2d6be92" providerId="LiveId" clId="{1C485595-F773-41C6-B65A-C7D6A4F92E00}" dt="2024-12-07T17:25:32.518" v="198" actId="26606"/>
        <pc:sldMkLst>
          <pc:docMk/>
          <pc:sldMk cId="658361197" sldId="262"/>
        </pc:sldMkLst>
        <pc:spChg chg="mod">
          <ac:chgData name="Kristýna Koutná" userId="eb2951d9f2d6be92" providerId="LiveId" clId="{1C485595-F773-41C6-B65A-C7D6A4F92E00}" dt="2024-12-07T17:25:32.518" v="198" actId="26606"/>
          <ac:spMkLst>
            <pc:docMk/>
            <pc:sldMk cId="658361197" sldId="262"/>
            <ac:spMk id="2" creationId="{4628F54F-66B8-D624-D7B1-0E4BFACB4F3F}"/>
          </ac:spMkLst>
        </pc:spChg>
        <pc:spChg chg="add">
          <ac:chgData name="Kristýna Koutná" userId="eb2951d9f2d6be92" providerId="LiveId" clId="{1C485595-F773-41C6-B65A-C7D6A4F92E00}" dt="2024-12-07T17:25:32.518" v="198" actId="26606"/>
          <ac:spMkLst>
            <pc:docMk/>
            <pc:sldMk cId="658361197" sldId="262"/>
            <ac:spMk id="7" creationId="{8A7BA06D-B3FF-4E91-8639-B4569AE3AA23}"/>
          </ac:spMkLst>
        </pc:spChg>
        <pc:spChg chg="add">
          <ac:chgData name="Kristýna Koutná" userId="eb2951d9f2d6be92" providerId="LiveId" clId="{1C485595-F773-41C6-B65A-C7D6A4F92E00}" dt="2024-12-07T17:25:32.518" v="198" actId="26606"/>
          <ac:spMkLst>
            <pc:docMk/>
            <pc:sldMk cId="658361197" sldId="262"/>
            <ac:spMk id="9" creationId="{2B30C86D-5A07-48BC-9C9D-6F9A2DB1E9E1}"/>
          </ac:spMkLst>
        </pc:spChg>
        <pc:spChg chg="add">
          <ac:chgData name="Kristýna Koutná" userId="eb2951d9f2d6be92" providerId="LiveId" clId="{1C485595-F773-41C6-B65A-C7D6A4F92E00}" dt="2024-12-07T17:25:32.518" v="198" actId="26606"/>
          <ac:spMkLst>
            <pc:docMk/>
            <pc:sldMk cId="658361197" sldId="262"/>
            <ac:spMk id="11" creationId="{D278ADA9-6383-4BDD-80D2-8899A402687B}"/>
          </ac:spMkLst>
        </pc:spChg>
        <pc:spChg chg="add">
          <ac:chgData name="Kristýna Koutná" userId="eb2951d9f2d6be92" providerId="LiveId" clId="{1C485595-F773-41C6-B65A-C7D6A4F92E00}" dt="2024-12-07T17:25:32.518" v="198" actId="26606"/>
          <ac:spMkLst>
            <pc:docMk/>
            <pc:sldMk cId="658361197" sldId="262"/>
            <ac:spMk id="13" creationId="{484B7147-B0F6-40ED-B5A2-FF72BC8198B6}"/>
          </ac:spMkLst>
        </pc:spChg>
        <pc:spChg chg="add">
          <ac:chgData name="Kristýna Koutná" userId="eb2951d9f2d6be92" providerId="LiveId" clId="{1C485595-F773-41C6-B65A-C7D6A4F92E00}" dt="2024-12-07T17:25:32.518" v="198" actId="26606"/>
          <ac:spMkLst>
            <pc:docMk/>
            <pc:sldMk cId="658361197" sldId="262"/>
            <ac:spMk id="15" creationId="{B36D2DE0-0628-4A9A-A59D-7BA8B5EB3022}"/>
          </ac:spMkLst>
        </pc:spChg>
        <pc:spChg chg="add">
          <ac:chgData name="Kristýna Koutná" userId="eb2951d9f2d6be92" providerId="LiveId" clId="{1C485595-F773-41C6-B65A-C7D6A4F92E00}" dt="2024-12-07T17:25:32.518" v="198" actId="26606"/>
          <ac:spMkLst>
            <pc:docMk/>
            <pc:sldMk cId="658361197" sldId="262"/>
            <ac:spMk id="17" creationId="{48E405C9-94BE-41DA-928C-DEC9A8550E9F}"/>
          </ac:spMkLst>
        </pc:spChg>
        <pc:spChg chg="add">
          <ac:chgData name="Kristýna Koutná" userId="eb2951d9f2d6be92" providerId="LiveId" clId="{1C485595-F773-41C6-B65A-C7D6A4F92E00}" dt="2024-12-07T17:25:32.518" v="198" actId="26606"/>
          <ac:spMkLst>
            <pc:docMk/>
            <pc:sldMk cId="658361197" sldId="262"/>
            <ac:spMk id="19" creationId="{D2091A72-D5BB-42AC-8FD3-F7747D90861E}"/>
          </ac:spMkLst>
        </pc:spChg>
        <pc:spChg chg="add">
          <ac:chgData name="Kristýna Koutná" userId="eb2951d9f2d6be92" providerId="LiveId" clId="{1C485595-F773-41C6-B65A-C7D6A4F92E00}" dt="2024-12-07T17:25:32.518" v="198" actId="26606"/>
          <ac:spMkLst>
            <pc:docMk/>
            <pc:sldMk cId="658361197" sldId="262"/>
            <ac:spMk id="21" creationId="{6ED12BFC-A737-46AF-8411-481112D54B0C}"/>
          </ac:spMkLst>
        </pc:spChg>
      </pc:sldChg>
      <pc:sldChg chg="addSp delSp modSp new mod setBg">
        <pc:chgData name="Kristýna Koutná" userId="eb2951d9f2d6be92" providerId="LiveId" clId="{1C485595-F773-41C6-B65A-C7D6A4F92E00}" dt="2024-12-07T17:27:28.730" v="225" actId="113"/>
        <pc:sldMkLst>
          <pc:docMk/>
          <pc:sldMk cId="1811171949" sldId="263"/>
        </pc:sldMkLst>
        <pc:spChg chg="mod">
          <ac:chgData name="Kristýna Koutná" userId="eb2951d9f2d6be92" providerId="LiveId" clId="{1C485595-F773-41C6-B65A-C7D6A4F92E00}" dt="2024-12-07T17:26:45.267" v="224" actId="26606"/>
          <ac:spMkLst>
            <pc:docMk/>
            <pc:sldMk cId="1811171949" sldId="263"/>
            <ac:spMk id="2" creationId="{67527F51-353F-FD6C-A9D6-C1A2B6298CCB}"/>
          </ac:spMkLst>
        </pc:spChg>
        <pc:spChg chg="del mod">
          <ac:chgData name="Kristýna Koutná" userId="eb2951d9f2d6be92" providerId="LiveId" clId="{1C485595-F773-41C6-B65A-C7D6A4F92E00}" dt="2024-12-07T17:26:45.267" v="224" actId="26606"/>
          <ac:spMkLst>
            <pc:docMk/>
            <pc:sldMk cId="1811171949" sldId="263"/>
            <ac:spMk id="3" creationId="{56EFD08E-B46B-EAA3-AE80-698327B71CE9}"/>
          </ac:spMkLst>
        </pc:spChg>
        <pc:spChg chg="add">
          <ac:chgData name="Kristýna Koutná" userId="eb2951d9f2d6be92" providerId="LiveId" clId="{1C485595-F773-41C6-B65A-C7D6A4F92E00}" dt="2024-12-07T17:26:45.267" v="224" actId="26606"/>
          <ac:spMkLst>
            <pc:docMk/>
            <pc:sldMk cId="1811171949" sldId="263"/>
            <ac:spMk id="9" creationId="{AE2B703B-46F9-481A-A605-82E2A828C4FA}"/>
          </ac:spMkLst>
        </pc:spChg>
        <pc:spChg chg="add">
          <ac:chgData name="Kristýna Koutná" userId="eb2951d9f2d6be92" providerId="LiveId" clId="{1C485595-F773-41C6-B65A-C7D6A4F92E00}" dt="2024-12-07T17:26:45.267" v="224" actId="26606"/>
          <ac:spMkLst>
            <pc:docMk/>
            <pc:sldMk cId="1811171949" sldId="263"/>
            <ac:spMk id="11" creationId="{F13BE4D7-0C3D-4906-B230-A1C5B4665CCF}"/>
          </ac:spMkLst>
        </pc:spChg>
        <pc:graphicFrameChg chg="add mod">
          <ac:chgData name="Kristýna Koutná" userId="eb2951d9f2d6be92" providerId="LiveId" clId="{1C485595-F773-41C6-B65A-C7D6A4F92E00}" dt="2024-12-07T17:27:28.730" v="225" actId="113"/>
          <ac:graphicFrameMkLst>
            <pc:docMk/>
            <pc:sldMk cId="1811171949" sldId="263"/>
            <ac:graphicFrameMk id="5" creationId="{D9CF8E99-6437-D592-CE0F-6B89CE7EFD7D}"/>
          </ac:graphicFrameMkLst>
        </pc:graphicFrameChg>
      </pc:sldChg>
      <pc:sldChg chg="addSp delSp modSp new mod setBg">
        <pc:chgData name="Kristýna Koutná" userId="eb2951d9f2d6be92" providerId="LiveId" clId="{1C485595-F773-41C6-B65A-C7D6A4F92E00}" dt="2024-12-07T17:28:36.545" v="250" actId="26606"/>
        <pc:sldMkLst>
          <pc:docMk/>
          <pc:sldMk cId="910216591" sldId="264"/>
        </pc:sldMkLst>
        <pc:spChg chg="mod">
          <ac:chgData name="Kristýna Koutná" userId="eb2951d9f2d6be92" providerId="LiveId" clId="{1C485595-F773-41C6-B65A-C7D6A4F92E00}" dt="2024-12-07T17:28:36.545" v="250" actId="26606"/>
          <ac:spMkLst>
            <pc:docMk/>
            <pc:sldMk cId="910216591" sldId="264"/>
            <ac:spMk id="2" creationId="{2DD440C9-7AB4-511F-F01E-F7A7A3B3CF01}"/>
          </ac:spMkLst>
        </pc:spChg>
        <pc:spChg chg="del mod">
          <ac:chgData name="Kristýna Koutná" userId="eb2951d9f2d6be92" providerId="LiveId" clId="{1C485595-F773-41C6-B65A-C7D6A4F92E00}" dt="2024-12-07T17:28:36.545" v="250" actId="26606"/>
          <ac:spMkLst>
            <pc:docMk/>
            <pc:sldMk cId="910216591" sldId="264"/>
            <ac:spMk id="3" creationId="{1A8CFEB8-F5DB-7FA2-D04F-6BEE865D2C2D}"/>
          </ac:spMkLst>
        </pc:spChg>
        <pc:spChg chg="add">
          <ac:chgData name="Kristýna Koutná" userId="eb2951d9f2d6be92" providerId="LiveId" clId="{1C485595-F773-41C6-B65A-C7D6A4F92E00}" dt="2024-12-07T17:28:36.545" v="250" actId="26606"/>
          <ac:spMkLst>
            <pc:docMk/>
            <pc:sldMk cId="910216591" sldId="264"/>
            <ac:spMk id="9" creationId="{832C39E1-18DE-4E2F-A41C-5C8409E01842}"/>
          </ac:spMkLst>
        </pc:spChg>
        <pc:spChg chg="add">
          <ac:chgData name="Kristýna Koutná" userId="eb2951d9f2d6be92" providerId="LiveId" clId="{1C485595-F773-41C6-B65A-C7D6A4F92E00}" dt="2024-12-07T17:28:36.545" v="250" actId="26606"/>
          <ac:spMkLst>
            <pc:docMk/>
            <pc:sldMk cId="910216591" sldId="264"/>
            <ac:spMk id="11" creationId="{6C735625-AF2A-411F-ACEB-29A708A94EA6}"/>
          </ac:spMkLst>
        </pc:spChg>
        <pc:graphicFrameChg chg="add">
          <ac:chgData name="Kristýna Koutná" userId="eb2951d9f2d6be92" providerId="LiveId" clId="{1C485595-F773-41C6-B65A-C7D6A4F92E00}" dt="2024-12-07T17:28:36.545" v="250" actId="26606"/>
          <ac:graphicFrameMkLst>
            <pc:docMk/>
            <pc:sldMk cId="910216591" sldId="264"/>
            <ac:graphicFrameMk id="5" creationId="{644AC49F-676B-EAB0-6143-0FFADBD33AA4}"/>
          </ac:graphicFrameMkLst>
        </pc:graphicFrameChg>
      </pc:sldChg>
      <pc:sldChg chg="addSp delSp modSp new mod setBg">
        <pc:chgData name="Kristýna Koutná" userId="eb2951d9f2d6be92" providerId="LiveId" clId="{1C485595-F773-41C6-B65A-C7D6A4F92E00}" dt="2024-12-07T17:29:39.764" v="277" actId="26606"/>
        <pc:sldMkLst>
          <pc:docMk/>
          <pc:sldMk cId="2816493897" sldId="265"/>
        </pc:sldMkLst>
        <pc:spChg chg="mod">
          <ac:chgData name="Kristýna Koutná" userId="eb2951d9f2d6be92" providerId="LiveId" clId="{1C485595-F773-41C6-B65A-C7D6A4F92E00}" dt="2024-12-07T17:29:39.764" v="277" actId="26606"/>
          <ac:spMkLst>
            <pc:docMk/>
            <pc:sldMk cId="2816493897" sldId="265"/>
            <ac:spMk id="2" creationId="{F3596FAF-F1B4-9142-705D-D6700C625A92}"/>
          </ac:spMkLst>
        </pc:spChg>
        <pc:spChg chg="del">
          <ac:chgData name="Kristýna Koutná" userId="eb2951d9f2d6be92" providerId="LiveId" clId="{1C485595-F773-41C6-B65A-C7D6A4F92E00}" dt="2024-12-07T17:29:05.761" v="274"/>
          <ac:spMkLst>
            <pc:docMk/>
            <pc:sldMk cId="2816493897" sldId="265"/>
            <ac:spMk id="3" creationId="{13348B77-6ED4-125E-10E5-74203710A665}"/>
          </ac:spMkLst>
        </pc:spChg>
        <pc:spChg chg="add del mod">
          <ac:chgData name="Kristýna Koutná" userId="eb2951d9f2d6be92" providerId="LiveId" clId="{1C485595-F773-41C6-B65A-C7D6A4F92E00}" dt="2024-12-07T17:29:39.764" v="277" actId="26606"/>
          <ac:spMkLst>
            <pc:docMk/>
            <pc:sldMk cId="2816493897" sldId="265"/>
            <ac:spMk id="4" creationId="{D3CFF30D-3A34-ED2F-E1A7-40EDCAEA13A9}"/>
          </ac:spMkLst>
        </pc:spChg>
        <pc:spChg chg="add">
          <ac:chgData name="Kristýna Koutná" userId="eb2951d9f2d6be92" providerId="LiveId" clId="{1C485595-F773-41C6-B65A-C7D6A4F92E00}" dt="2024-12-07T17:29:39.764" v="277" actId="26606"/>
          <ac:spMkLst>
            <pc:docMk/>
            <pc:sldMk cId="2816493897" sldId="265"/>
            <ac:spMk id="9" creationId="{907EF6B7-1338-4443-8C46-6A318D952DFD}"/>
          </ac:spMkLst>
        </pc:spChg>
        <pc:spChg chg="add del">
          <ac:chgData name="Kristýna Koutná" userId="eb2951d9f2d6be92" providerId="LiveId" clId="{1C485595-F773-41C6-B65A-C7D6A4F92E00}" dt="2024-12-07T17:29:39.749" v="276" actId="26606"/>
          <ac:spMkLst>
            <pc:docMk/>
            <pc:sldMk cId="2816493897" sldId="265"/>
            <ac:spMk id="10" creationId="{7DA1F35B-C8F7-4A5A-9339-7DA4D785B300}"/>
          </ac:spMkLst>
        </pc:spChg>
        <pc:spChg chg="add">
          <ac:chgData name="Kristýna Koutná" userId="eb2951d9f2d6be92" providerId="LiveId" clId="{1C485595-F773-41C6-B65A-C7D6A4F92E00}" dt="2024-12-07T17:29:39.764" v="277" actId="26606"/>
          <ac:spMkLst>
            <pc:docMk/>
            <pc:sldMk cId="2816493897" sldId="265"/>
            <ac:spMk id="11" creationId="{DAAE4CDD-124C-4DCF-9584-B6033B545DD5}"/>
          </ac:spMkLst>
        </pc:spChg>
        <pc:spChg chg="add del">
          <ac:chgData name="Kristýna Koutná" userId="eb2951d9f2d6be92" providerId="LiveId" clId="{1C485595-F773-41C6-B65A-C7D6A4F92E00}" dt="2024-12-07T17:29:39.749" v="276" actId="26606"/>
          <ac:spMkLst>
            <pc:docMk/>
            <pc:sldMk cId="2816493897" sldId="265"/>
            <ac:spMk id="12" creationId="{B2D4AD41-40DA-4A81-92F5-B6E3BA1ED82A}"/>
          </ac:spMkLst>
        </pc:spChg>
        <pc:spChg chg="add">
          <ac:chgData name="Kristýna Koutná" userId="eb2951d9f2d6be92" providerId="LiveId" clId="{1C485595-F773-41C6-B65A-C7D6A4F92E00}" dt="2024-12-07T17:29:39.764" v="277" actId="26606"/>
          <ac:spMkLst>
            <pc:docMk/>
            <pc:sldMk cId="2816493897" sldId="265"/>
            <ac:spMk id="13" creationId="{081E4A58-353D-44AE-B2FC-2A74E2E400F7}"/>
          </ac:spMkLst>
        </pc:spChg>
        <pc:spChg chg="add">
          <ac:chgData name="Kristýna Koutná" userId="eb2951d9f2d6be92" providerId="LiveId" clId="{1C485595-F773-41C6-B65A-C7D6A4F92E00}" dt="2024-12-07T17:29:39.764" v="277" actId="26606"/>
          <ac:spMkLst>
            <pc:docMk/>
            <pc:sldMk cId="2816493897" sldId="265"/>
            <ac:spMk id="14" creationId="{D3CFF30D-3A34-ED2F-E1A7-40EDCAEA13A9}"/>
          </ac:spMkLst>
        </pc:spChg>
        <pc:graphicFrameChg chg="add del">
          <ac:chgData name="Kristýna Koutná" userId="eb2951d9f2d6be92" providerId="LiveId" clId="{1C485595-F773-41C6-B65A-C7D6A4F92E00}" dt="2024-12-07T17:29:39.749" v="276" actId="26606"/>
          <ac:graphicFrameMkLst>
            <pc:docMk/>
            <pc:sldMk cId="2816493897" sldId="265"/>
            <ac:graphicFrameMk id="6" creationId="{317C9510-778D-DB9A-48D2-EBC69697B03C}"/>
          </ac:graphicFrameMkLst>
        </pc:graphicFrameChg>
      </pc:sldChg>
      <pc:sldChg chg="addSp delSp modSp new mod setBg modClrScheme addAnim chgLayout">
        <pc:chgData name="Kristýna Koutná" userId="eb2951d9f2d6be92" providerId="LiveId" clId="{1C485595-F773-41C6-B65A-C7D6A4F92E00}" dt="2024-12-07T17:33:58.877" v="302"/>
        <pc:sldMkLst>
          <pc:docMk/>
          <pc:sldMk cId="555679786" sldId="266"/>
        </pc:sldMkLst>
        <pc:spChg chg="del mod ord">
          <ac:chgData name="Kristýna Koutná" userId="eb2951d9f2d6be92" providerId="LiveId" clId="{1C485595-F773-41C6-B65A-C7D6A4F92E00}" dt="2024-12-07T17:33:35.226" v="279" actId="700"/>
          <ac:spMkLst>
            <pc:docMk/>
            <pc:sldMk cId="555679786" sldId="266"/>
            <ac:spMk id="2" creationId="{1005A235-BBB1-4168-B57A-42868B227F22}"/>
          </ac:spMkLst>
        </pc:spChg>
        <pc:spChg chg="del mod ord">
          <ac:chgData name="Kristýna Koutná" userId="eb2951d9f2d6be92" providerId="LiveId" clId="{1C485595-F773-41C6-B65A-C7D6A4F92E00}" dt="2024-12-07T17:33:35.226" v="279" actId="700"/>
          <ac:spMkLst>
            <pc:docMk/>
            <pc:sldMk cId="555679786" sldId="266"/>
            <ac:spMk id="3" creationId="{346772EB-6CAB-E6B3-1396-E5B56EF71B76}"/>
          </ac:spMkLst>
        </pc:spChg>
        <pc:spChg chg="add mod ord">
          <ac:chgData name="Kristýna Koutná" userId="eb2951d9f2d6be92" providerId="LiveId" clId="{1C485595-F773-41C6-B65A-C7D6A4F92E00}" dt="2024-12-07T17:33:58.877" v="301" actId="26606"/>
          <ac:spMkLst>
            <pc:docMk/>
            <pc:sldMk cId="555679786" sldId="266"/>
            <ac:spMk id="4" creationId="{B1268B4B-3AD5-4B5D-9ECD-BECC79B58A42}"/>
          </ac:spMkLst>
        </pc:spChg>
        <pc:spChg chg="add mod ord">
          <ac:chgData name="Kristýna Koutná" userId="eb2951d9f2d6be92" providerId="LiveId" clId="{1C485595-F773-41C6-B65A-C7D6A4F92E00}" dt="2024-12-07T17:33:58.877" v="301" actId="26606"/>
          <ac:spMkLst>
            <pc:docMk/>
            <pc:sldMk cId="555679786" sldId="266"/>
            <ac:spMk id="5" creationId="{A8E70C9F-0721-C94D-41FF-2BB0C19421C1}"/>
          </ac:spMkLst>
        </pc:spChg>
        <pc:spChg chg="add">
          <ac:chgData name="Kristýna Koutná" userId="eb2951d9f2d6be92" providerId="LiveId" clId="{1C485595-F773-41C6-B65A-C7D6A4F92E00}" dt="2024-12-07T17:33:58.877" v="301" actId="26606"/>
          <ac:spMkLst>
            <pc:docMk/>
            <pc:sldMk cId="555679786" sldId="266"/>
            <ac:spMk id="10" creationId="{59EF30C2-29AC-4A0D-BC0A-A679CF113EDD}"/>
          </ac:spMkLst>
        </pc:spChg>
        <pc:spChg chg="add">
          <ac:chgData name="Kristýna Koutná" userId="eb2951d9f2d6be92" providerId="LiveId" clId="{1C485595-F773-41C6-B65A-C7D6A4F92E00}" dt="2024-12-07T17:33:58.877" v="301" actId="26606"/>
          <ac:spMkLst>
            <pc:docMk/>
            <pc:sldMk cId="555679786" sldId="266"/>
            <ac:spMk id="12" creationId="{9C682A1A-5B2D-4111-BBD6-620165633E5B}"/>
          </ac:spMkLst>
        </pc:spChg>
        <pc:spChg chg="add">
          <ac:chgData name="Kristýna Koutná" userId="eb2951d9f2d6be92" providerId="LiveId" clId="{1C485595-F773-41C6-B65A-C7D6A4F92E00}" dt="2024-12-07T17:33:58.877" v="301" actId="26606"/>
          <ac:spMkLst>
            <pc:docMk/>
            <pc:sldMk cId="555679786" sldId="266"/>
            <ac:spMk id="16" creationId="{A04F1504-431A-4D86-9091-AE7E4B33376B}"/>
          </ac:spMkLst>
        </pc:spChg>
        <pc:spChg chg="add">
          <ac:chgData name="Kristýna Koutná" userId="eb2951d9f2d6be92" providerId="LiveId" clId="{1C485595-F773-41C6-B65A-C7D6A4F92E00}" dt="2024-12-07T17:33:58.877" v="301" actId="26606"/>
          <ac:spMkLst>
            <pc:docMk/>
            <pc:sldMk cId="555679786" sldId="266"/>
            <ac:spMk id="18" creationId="{EA804283-B929-4503-802F-4585376E2B42}"/>
          </ac:spMkLst>
        </pc:spChg>
        <pc:spChg chg="add">
          <ac:chgData name="Kristýna Koutná" userId="eb2951d9f2d6be92" providerId="LiveId" clId="{1C485595-F773-41C6-B65A-C7D6A4F92E00}" dt="2024-12-07T17:33:58.877" v="301" actId="26606"/>
          <ac:spMkLst>
            <pc:docMk/>
            <pc:sldMk cId="555679786" sldId="266"/>
            <ac:spMk id="20" creationId="{AD3811F5-514E-49A4-B382-673ED228A4CC}"/>
          </ac:spMkLst>
        </pc:spChg>
        <pc:spChg chg="add">
          <ac:chgData name="Kristýna Koutná" userId="eb2951d9f2d6be92" providerId="LiveId" clId="{1C485595-F773-41C6-B65A-C7D6A4F92E00}" dt="2024-12-07T17:33:58.877" v="301" actId="26606"/>
          <ac:spMkLst>
            <pc:docMk/>
            <pc:sldMk cId="555679786" sldId="266"/>
            <ac:spMk id="22" creationId="{067AD921-1CEE-4C1B-9AA3-C66D908DDD14}"/>
          </ac:spMkLst>
        </pc:spChg>
        <pc:spChg chg="add">
          <ac:chgData name="Kristýna Koutná" userId="eb2951d9f2d6be92" providerId="LiveId" clId="{1C485595-F773-41C6-B65A-C7D6A4F92E00}" dt="2024-12-07T17:33:58.877" v="301" actId="26606"/>
          <ac:spMkLst>
            <pc:docMk/>
            <pc:sldMk cId="555679786" sldId="266"/>
            <ac:spMk id="24" creationId="{C36A08F5-3B56-47C5-A371-9187BE56E1E5}"/>
          </ac:spMkLst>
        </pc:spChg>
        <pc:cxnChg chg="add">
          <ac:chgData name="Kristýna Koutná" userId="eb2951d9f2d6be92" providerId="LiveId" clId="{1C485595-F773-41C6-B65A-C7D6A4F92E00}" dt="2024-12-07T17:33:58.877" v="301" actId="26606"/>
          <ac:cxnSpMkLst>
            <pc:docMk/>
            <pc:sldMk cId="555679786" sldId="266"/>
            <ac:cxnSpMk id="14" creationId="{266A0658-1CC4-4B0D-AAB7-A702286AFB03}"/>
          </ac:cxnSpMkLst>
        </pc:cxnChg>
      </pc:sldChg>
      <pc:sldChg chg="addSp delSp modSp new mod setBg">
        <pc:chgData name="Kristýna Koutná" userId="eb2951d9f2d6be92" providerId="LiveId" clId="{1C485595-F773-41C6-B65A-C7D6A4F92E00}" dt="2024-12-07T17:35:48.503" v="319" actId="26606"/>
        <pc:sldMkLst>
          <pc:docMk/>
          <pc:sldMk cId="2487025945" sldId="267"/>
        </pc:sldMkLst>
        <pc:spChg chg="mod">
          <ac:chgData name="Kristýna Koutná" userId="eb2951d9f2d6be92" providerId="LiveId" clId="{1C485595-F773-41C6-B65A-C7D6A4F92E00}" dt="2024-12-07T17:35:48.503" v="319" actId="26606"/>
          <ac:spMkLst>
            <pc:docMk/>
            <pc:sldMk cId="2487025945" sldId="267"/>
            <ac:spMk id="2" creationId="{933159F9-FE38-3A1E-1718-2A8C6286FAB0}"/>
          </ac:spMkLst>
        </pc:spChg>
        <pc:spChg chg="del">
          <ac:chgData name="Kristýna Koutná" userId="eb2951d9f2d6be92" providerId="LiveId" clId="{1C485595-F773-41C6-B65A-C7D6A4F92E00}" dt="2024-12-07T17:34:27.057" v="315"/>
          <ac:spMkLst>
            <pc:docMk/>
            <pc:sldMk cId="2487025945" sldId="267"/>
            <ac:spMk id="3" creationId="{0273A073-9F8F-1ED1-D056-F54216BEF416}"/>
          </ac:spMkLst>
        </pc:spChg>
        <pc:spChg chg="add mod">
          <ac:chgData name="Kristýna Koutná" userId="eb2951d9f2d6be92" providerId="LiveId" clId="{1C485595-F773-41C6-B65A-C7D6A4F92E00}" dt="2024-12-07T17:35:48.503" v="319" actId="26606"/>
          <ac:spMkLst>
            <pc:docMk/>
            <pc:sldMk cId="2487025945" sldId="267"/>
            <ac:spMk id="4" creationId="{541460D6-8693-2991-1F16-8830B1618DDC}"/>
          </ac:spMkLst>
        </pc:spChg>
        <pc:spChg chg="add">
          <ac:chgData name="Kristýna Koutná" userId="eb2951d9f2d6be92" providerId="LiveId" clId="{1C485595-F773-41C6-B65A-C7D6A4F92E00}" dt="2024-12-07T17:35:48.503" v="319" actId="26606"/>
          <ac:spMkLst>
            <pc:docMk/>
            <pc:sldMk cId="2487025945" sldId="267"/>
            <ac:spMk id="11" creationId="{DB304A14-32D0-4873-B914-423ED7B8DAFD}"/>
          </ac:spMkLst>
        </pc:spChg>
        <pc:spChg chg="add">
          <ac:chgData name="Kristýna Koutná" userId="eb2951d9f2d6be92" providerId="LiveId" clId="{1C485595-F773-41C6-B65A-C7D6A4F92E00}" dt="2024-12-07T17:35:48.503" v="319" actId="26606"/>
          <ac:spMkLst>
            <pc:docMk/>
            <pc:sldMk cId="2487025945" sldId="267"/>
            <ac:spMk id="13" creationId="{1D460C86-854F-4FB3-ABC2-E823D8FEB9DB}"/>
          </ac:spMkLst>
        </pc:spChg>
        <pc:spChg chg="add">
          <ac:chgData name="Kristýna Koutná" userId="eb2951d9f2d6be92" providerId="LiveId" clId="{1C485595-F773-41C6-B65A-C7D6A4F92E00}" dt="2024-12-07T17:35:48.503" v="319" actId="26606"/>
          <ac:spMkLst>
            <pc:docMk/>
            <pc:sldMk cId="2487025945" sldId="267"/>
            <ac:spMk id="15" creationId="{BB48116A-278A-4CC5-89D3-9DE8E8FF1245}"/>
          </ac:spMkLst>
        </pc:spChg>
        <pc:picChg chg="add mod">
          <ac:chgData name="Kristýna Koutná" userId="eb2951d9f2d6be92" providerId="LiveId" clId="{1C485595-F773-41C6-B65A-C7D6A4F92E00}" dt="2024-12-07T17:35:48.503" v="319" actId="26606"/>
          <ac:picMkLst>
            <pc:docMk/>
            <pc:sldMk cId="2487025945" sldId="267"/>
            <ac:picMk id="6" creationId="{391253C5-CD5B-C3C3-9F83-01CADF5DC4E8}"/>
          </ac:picMkLst>
        </pc:picChg>
      </pc:sldChg>
      <pc:sldChg chg="addSp delSp modSp new mod setBg">
        <pc:chgData name="Kristýna Koutná" userId="eb2951d9f2d6be92" providerId="LiveId" clId="{1C485595-F773-41C6-B65A-C7D6A4F92E00}" dt="2024-12-07T17:36:42.922" v="354" actId="26606"/>
        <pc:sldMkLst>
          <pc:docMk/>
          <pc:sldMk cId="4137403850" sldId="268"/>
        </pc:sldMkLst>
        <pc:spChg chg="mod">
          <ac:chgData name="Kristýna Koutná" userId="eb2951d9f2d6be92" providerId="LiveId" clId="{1C485595-F773-41C6-B65A-C7D6A4F92E00}" dt="2024-12-07T17:36:42.922" v="354" actId="26606"/>
          <ac:spMkLst>
            <pc:docMk/>
            <pc:sldMk cId="4137403850" sldId="268"/>
            <ac:spMk id="2" creationId="{9377D738-AAD4-6212-5985-ABEED22ECDF1}"/>
          </ac:spMkLst>
        </pc:spChg>
        <pc:spChg chg="del">
          <ac:chgData name="Kristýna Koutná" userId="eb2951d9f2d6be92" providerId="LiveId" clId="{1C485595-F773-41C6-B65A-C7D6A4F92E00}" dt="2024-12-07T17:36:28.866" v="353"/>
          <ac:spMkLst>
            <pc:docMk/>
            <pc:sldMk cId="4137403850" sldId="268"/>
            <ac:spMk id="3" creationId="{F9364B87-B430-3D2F-205B-7A1B242B3F32}"/>
          </ac:spMkLst>
        </pc:spChg>
        <pc:spChg chg="add del mod">
          <ac:chgData name="Kristýna Koutná" userId="eb2951d9f2d6be92" providerId="LiveId" clId="{1C485595-F773-41C6-B65A-C7D6A4F92E00}" dt="2024-12-07T17:36:42.922" v="354" actId="26606"/>
          <ac:spMkLst>
            <pc:docMk/>
            <pc:sldMk cId="4137403850" sldId="268"/>
            <ac:spMk id="4" creationId="{9826E2E6-C72D-45C4-90DA-7CA22A3CC4CB}"/>
          </ac:spMkLst>
        </pc:spChg>
        <pc:spChg chg="add">
          <ac:chgData name="Kristýna Koutná" userId="eb2951d9f2d6be92" providerId="LiveId" clId="{1C485595-F773-41C6-B65A-C7D6A4F92E00}" dt="2024-12-07T17:36:42.922" v="354" actId="26606"/>
          <ac:spMkLst>
            <pc:docMk/>
            <pc:sldMk cId="4137403850" sldId="268"/>
            <ac:spMk id="10" creationId="{AE2B703B-46F9-481A-A605-82E2A828C4FA}"/>
          </ac:spMkLst>
        </pc:spChg>
        <pc:spChg chg="add">
          <ac:chgData name="Kristýna Koutná" userId="eb2951d9f2d6be92" providerId="LiveId" clId="{1C485595-F773-41C6-B65A-C7D6A4F92E00}" dt="2024-12-07T17:36:42.922" v="354" actId="26606"/>
          <ac:spMkLst>
            <pc:docMk/>
            <pc:sldMk cId="4137403850" sldId="268"/>
            <ac:spMk id="12" creationId="{F13BE4D7-0C3D-4906-B230-A1C5B4665CCF}"/>
          </ac:spMkLst>
        </pc:spChg>
        <pc:graphicFrameChg chg="add">
          <ac:chgData name="Kristýna Koutná" userId="eb2951d9f2d6be92" providerId="LiveId" clId="{1C485595-F773-41C6-B65A-C7D6A4F92E00}" dt="2024-12-07T17:36:42.922" v="354" actId="26606"/>
          <ac:graphicFrameMkLst>
            <pc:docMk/>
            <pc:sldMk cId="4137403850" sldId="268"/>
            <ac:graphicFrameMk id="6" creationId="{0F76C095-C95A-9771-6ECC-8958AC2D5431}"/>
          </ac:graphicFrameMkLst>
        </pc:graphicFrameChg>
      </pc:sldChg>
      <pc:sldChg chg="addSp delSp modSp new mod setBg">
        <pc:chgData name="Kristýna Koutná" userId="eb2951d9f2d6be92" providerId="LiveId" clId="{1C485595-F773-41C6-B65A-C7D6A4F92E00}" dt="2024-12-07T17:38:24.486" v="404" actId="14100"/>
        <pc:sldMkLst>
          <pc:docMk/>
          <pc:sldMk cId="1993654095" sldId="269"/>
        </pc:sldMkLst>
        <pc:spChg chg="mod">
          <ac:chgData name="Kristýna Koutná" userId="eb2951d9f2d6be92" providerId="LiveId" clId="{1C485595-F773-41C6-B65A-C7D6A4F92E00}" dt="2024-12-07T17:38:18.968" v="403" actId="26606"/>
          <ac:spMkLst>
            <pc:docMk/>
            <pc:sldMk cId="1993654095" sldId="269"/>
            <ac:spMk id="2" creationId="{C86D2490-4930-46F8-16D7-A8524C64438A}"/>
          </ac:spMkLst>
        </pc:spChg>
        <pc:spChg chg="del">
          <ac:chgData name="Kristýna Koutná" userId="eb2951d9f2d6be92" providerId="LiveId" clId="{1C485595-F773-41C6-B65A-C7D6A4F92E00}" dt="2024-12-07T17:38:01.272" v="402"/>
          <ac:spMkLst>
            <pc:docMk/>
            <pc:sldMk cId="1993654095" sldId="269"/>
            <ac:spMk id="3" creationId="{51BCBA0A-9A17-D420-CA2E-E1C117630903}"/>
          </ac:spMkLst>
        </pc:spChg>
        <pc:spChg chg="add mod">
          <ac:chgData name="Kristýna Koutná" userId="eb2951d9f2d6be92" providerId="LiveId" clId="{1C485595-F773-41C6-B65A-C7D6A4F92E00}" dt="2024-12-07T17:38:24.486" v="404" actId="14100"/>
          <ac:spMkLst>
            <pc:docMk/>
            <pc:sldMk cId="1993654095" sldId="269"/>
            <ac:spMk id="4" creationId="{E3FD7203-11A0-637F-7BAA-39F1AB9B01E1}"/>
          </ac:spMkLst>
        </pc:spChg>
        <pc:spChg chg="add">
          <ac:chgData name="Kristýna Koutná" userId="eb2951d9f2d6be92" providerId="LiveId" clId="{1C485595-F773-41C6-B65A-C7D6A4F92E00}" dt="2024-12-07T17:38:18.968" v="403" actId="26606"/>
          <ac:spMkLst>
            <pc:docMk/>
            <pc:sldMk cId="1993654095" sldId="269"/>
            <ac:spMk id="9" creationId="{1709F1D5-B0F1-4714-A239-E5B61C161915}"/>
          </ac:spMkLst>
        </pc:spChg>
        <pc:spChg chg="add">
          <ac:chgData name="Kristýna Koutná" userId="eb2951d9f2d6be92" providerId="LiveId" clId="{1C485595-F773-41C6-B65A-C7D6A4F92E00}" dt="2024-12-07T17:38:18.968" v="403" actId="26606"/>
          <ac:spMkLst>
            <pc:docMk/>
            <pc:sldMk cId="1993654095" sldId="269"/>
            <ac:spMk id="11" creationId="{228FB460-D3FF-4440-A020-05982A09E517}"/>
          </ac:spMkLst>
        </pc:spChg>
        <pc:spChg chg="add">
          <ac:chgData name="Kristýna Koutná" userId="eb2951d9f2d6be92" providerId="LiveId" clId="{1C485595-F773-41C6-B65A-C7D6A4F92E00}" dt="2024-12-07T17:38:18.968" v="403" actId="26606"/>
          <ac:spMkLst>
            <pc:docMk/>
            <pc:sldMk cId="1993654095" sldId="269"/>
            <ac:spMk id="13" creationId="{14847E93-7DC1-4D4B-8829-B19AA7137C50}"/>
          </ac:spMkLst>
        </pc:spChg>
        <pc:spChg chg="add">
          <ac:chgData name="Kristýna Koutná" userId="eb2951d9f2d6be92" providerId="LiveId" clId="{1C485595-F773-41C6-B65A-C7D6A4F92E00}" dt="2024-12-07T17:38:18.968" v="403" actId="26606"/>
          <ac:spMkLst>
            <pc:docMk/>
            <pc:sldMk cId="1993654095" sldId="269"/>
            <ac:spMk id="15" creationId="{5566D6E1-03A1-4D73-A4E0-35D74D568A04}"/>
          </ac:spMkLst>
        </pc:spChg>
        <pc:spChg chg="add">
          <ac:chgData name="Kristýna Koutná" userId="eb2951d9f2d6be92" providerId="LiveId" clId="{1C485595-F773-41C6-B65A-C7D6A4F92E00}" dt="2024-12-07T17:38:18.968" v="403" actId="26606"/>
          <ac:spMkLst>
            <pc:docMk/>
            <pc:sldMk cId="1993654095" sldId="269"/>
            <ac:spMk id="17" creationId="{9F835A99-04AC-494A-A572-AFE8413CC938}"/>
          </ac:spMkLst>
        </pc:spChg>
        <pc:spChg chg="add">
          <ac:chgData name="Kristýna Koutná" userId="eb2951d9f2d6be92" providerId="LiveId" clId="{1C485595-F773-41C6-B65A-C7D6A4F92E00}" dt="2024-12-07T17:38:18.968" v="403" actId="26606"/>
          <ac:spMkLst>
            <pc:docMk/>
            <pc:sldMk cId="1993654095" sldId="269"/>
            <ac:spMk id="19" creationId="{7B786209-1B0B-4CA9-9BDD-F7327066A84D}"/>
          </ac:spMkLst>
        </pc:spChg>
        <pc:spChg chg="add">
          <ac:chgData name="Kristýna Koutná" userId="eb2951d9f2d6be92" providerId="LiveId" clId="{1C485595-F773-41C6-B65A-C7D6A4F92E00}" dt="2024-12-07T17:38:18.968" v="403" actId="26606"/>
          <ac:spMkLst>
            <pc:docMk/>
            <pc:sldMk cId="1993654095" sldId="269"/>
            <ac:spMk id="21" creationId="{2D2964BB-484D-45AE-AD66-D407D0629652}"/>
          </ac:spMkLst>
        </pc:spChg>
        <pc:spChg chg="add">
          <ac:chgData name="Kristýna Koutná" userId="eb2951d9f2d6be92" providerId="LiveId" clId="{1C485595-F773-41C6-B65A-C7D6A4F92E00}" dt="2024-12-07T17:38:18.968" v="403" actId="26606"/>
          <ac:spMkLst>
            <pc:docMk/>
            <pc:sldMk cId="1993654095" sldId="269"/>
            <ac:spMk id="23" creationId="{6691AC69-A76E-4DAB-B565-468B6B87ACF3}"/>
          </ac:spMkLst>
        </pc:spChg>
      </pc:sldChg>
      <pc:sldChg chg="addSp delSp modSp new mod setBg setClrOvrMap">
        <pc:chgData name="Kristýna Koutná" userId="eb2951d9f2d6be92" providerId="LiveId" clId="{1C485595-F773-41C6-B65A-C7D6A4F92E00}" dt="2024-12-07T17:45:27.029" v="435" actId="26606"/>
        <pc:sldMkLst>
          <pc:docMk/>
          <pc:sldMk cId="1919378158" sldId="270"/>
        </pc:sldMkLst>
        <pc:spChg chg="mod ord">
          <ac:chgData name="Kristýna Koutná" userId="eb2951d9f2d6be92" providerId="LiveId" clId="{1C485595-F773-41C6-B65A-C7D6A4F92E00}" dt="2024-12-07T17:45:27.029" v="435" actId="26606"/>
          <ac:spMkLst>
            <pc:docMk/>
            <pc:sldMk cId="1919378158" sldId="270"/>
            <ac:spMk id="2" creationId="{E0942B72-DBE1-D6C8-9692-E81C2AE132E7}"/>
          </ac:spMkLst>
        </pc:spChg>
        <pc:spChg chg="del">
          <ac:chgData name="Kristýna Koutná" userId="eb2951d9f2d6be92" providerId="LiveId" clId="{1C485595-F773-41C6-B65A-C7D6A4F92E00}" dt="2024-12-07T17:45:21.470" v="432"/>
          <ac:spMkLst>
            <pc:docMk/>
            <pc:sldMk cId="1919378158" sldId="270"/>
            <ac:spMk id="3" creationId="{D9002AAF-F9BF-6213-43D3-F0689D0A3323}"/>
          </ac:spMkLst>
        </pc:spChg>
        <pc:spChg chg="add">
          <ac:chgData name="Kristýna Koutná" userId="eb2951d9f2d6be92" providerId="LiveId" clId="{1C485595-F773-41C6-B65A-C7D6A4F92E00}" dt="2024-12-07T17:45:27.029" v="435" actId="26606"/>
          <ac:spMkLst>
            <pc:docMk/>
            <pc:sldMk cId="1919378158" sldId="270"/>
            <ac:spMk id="10" creationId="{8A7BA06D-B3FF-4E91-8639-B4569AE3AA23}"/>
          </ac:spMkLst>
        </pc:spChg>
        <pc:spChg chg="add">
          <ac:chgData name="Kristýna Koutná" userId="eb2951d9f2d6be92" providerId="LiveId" clId="{1C485595-F773-41C6-B65A-C7D6A4F92E00}" dt="2024-12-07T17:45:27.029" v="435" actId="26606"/>
          <ac:spMkLst>
            <pc:docMk/>
            <pc:sldMk cId="1919378158" sldId="270"/>
            <ac:spMk id="12" creationId="{2B30C86D-5A07-48BC-9C9D-6F9A2DB1E9E1}"/>
          </ac:spMkLst>
        </pc:spChg>
        <pc:spChg chg="add">
          <ac:chgData name="Kristýna Koutná" userId="eb2951d9f2d6be92" providerId="LiveId" clId="{1C485595-F773-41C6-B65A-C7D6A4F92E00}" dt="2024-12-07T17:45:27.029" v="435" actId="26606"/>
          <ac:spMkLst>
            <pc:docMk/>
            <pc:sldMk cId="1919378158" sldId="270"/>
            <ac:spMk id="14" creationId="{E2CFBC99-FB8F-41F7-A81D-A5288D688D79}"/>
          </ac:spMkLst>
        </pc:spChg>
        <pc:spChg chg="add">
          <ac:chgData name="Kristýna Koutná" userId="eb2951d9f2d6be92" providerId="LiveId" clId="{1C485595-F773-41C6-B65A-C7D6A4F92E00}" dt="2024-12-07T17:45:27.029" v="435" actId="26606"/>
          <ac:spMkLst>
            <pc:docMk/>
            <pc:sldMk cId="1919378158" sldId="270"/>
            <ac:spMk id="16" creationId="{1EF86BFA-9133-4F6B-98BE-1CBB87EB62F5}"/>
          </ac:spMkLst>
        </pc:spChg>
        <pc:picChg chg="add mod">
          <ac:chgData name="Kristýna Koutná" userId="eb2951d9f2d6be92" providerId="LiveId" clId="{1C485595-F773-41C6-B65A-C7D6A4F92E00}" dt="2024-12-07T17:45:27.029" v="435" actId="26606"/>
          <ac:picMkLst>
            <pc:docMk/>
            <pc:sldMk cId="1919378158" sldId="270"/>
            <ac:picMk id="5" creationId="{50577374-1A24-F438-54AF-1B1F358E9ECD}"/>
          </ac:picMkLst>
        </pc:picChg>
      </pc:sldChg>
      <pc:sldChg chg="addSp delSp modSp new mod setBg">
        <pc:chgData name="Kristýna Koutná" userId="eb2951d9f2d6be92" providerId="LiveId" clId="{1C485595-F773-41C6-B65A-C7D6A4F92E00}" dt="2024-12-07T17:46:45.963" v="453" actId="26606"/>
        <pc:sldMkLst>
          <pc:docMk/>
          <pc:sldMk cId="8261448" sldId="271"/>
        </pc:sldMkLst>
        <pc:spChg chg="mod">
          <ac:chgData name="Kristýna Koutná" userId="eb2951d9f2d6be92" providerId="LiveId" clId="{1C485595-F773-41C6-B65A-C7D6A4F92E00}" dt="2024-12-07T17:46:45.963" v="453" actId="26606"/>
          <ac:spMkLst>
            <pc:docMk/>
            <pc:sldMk cId="8261448" sldId="271"/>
            <ac:spMk id="2" creationId="{594A2B5A-5559-8792-7F20-79D02DA3599C}"/>
          </ac:spMkLst>
        </pc:spChg>
        <pc:spChg chg="del">
          <ac:chgData name="Kristýna Koutná" userId="eb2951d9f2d6be92" providerId="LiveId" clId="{1C485595-F773-41C6-B65A-C7D6A4F92E00}" dt="2024-12-07T17:46:00.728" v="452"/>
          <ac:spMkLst>
            <pc:docMk/>
            <pc:sldMk cId="8261448" sldId="271"/>
            <ac:spMk id="3" creationId="{0A2E60EC-AAE8-DED5-F6F1-EFBB2190510D}"/>
          </ac:spMkLst>
        </pc:spChg>
        <pc:spChg chg="add mod">
          <ac:chgData name="Kristýna Koutná" userId="eb2951d9f2d6be92" providerId="LiveId" clId="{1C485595-F773-41C6-B65A-C7D6A4F92E00}" dt="2024-12-07T17:46:45.963" v="453" actId="26606"/>
          <ac:spMkLst>
            <pc:docMk/>
            <pc:sldMk cId="8261448" sldId="271"/>
            <ac:spMk id="4" creationId="{46D9016C-60A5-7278-F89F-4B37094ED5D2}"/>
          </ac:spMkLst>
        </pc:spChg>
        <pc:spChg chg="add">
          <ac:chgData name="Kristýna Koutná" userId="eb2951d9f2d6be92" providerId="LiveId" clId="{1C485595-F773-41C6-B65A-C7D6A4F92E00}" dt="2024-12-07T17:46:45.963" v="453" actId="26606"/>
          <ac:spMkLst>
            <pc:docMk/>
            <pc:sldMk cId="8261448" sldId="271"/>
            <ac:spMk id="9" creationId="{907EF6B7-1338-4443-8C46-6A318D952DFD}"/>
          </ac:spMkLst>
        </pc:spChg>
        <pc:spChg chg="add">
          <ac:chgData name="Kristýna Koutná" userId="eb2951d9f2d6be92" providerId="LiveId" clId="{1C485595-F773-41C6-B65A-C7D6A4F92E00}" dt="2024-12-07T17:46:45.963" v="453" actId="26606"/>
          <ac:spMkLst>
            <pc:docMk/>
            <pc:sldMk cId="8261448" sldId="271"/>
            <ac:spMk id="11" creationId="{DAAE4CDD-124C-4DCF-9584-B6033B545DD5}"/>
          </ac:spMkLst>
        </pc:spChg>
        <pc:spChg chg="add">
          <ac:chgData name="Kristýna Koutná" userId="eb2951d9f2d6be92" providerId="LiveId" clId="{1C485595-F773-41C6-B65A-C7D6A4F92E00}" dt="2024-12-07T17:46:45.963" v="453" actId="26606"/>
          <ac:spMkLst>
            <pc:docMk/>
            <pc:sldMk cId="8261448" sldId="271"/>
            <ac:spMk id="13" creationId="{081E4A58-353D-44AE-B2FC-2A74E2E400F7}"/>
          </ac:spMkLst>
        </pc:spChg>
      </pc:sldChg>
      <pc:sldChg chg="addSp delSp modSp new mod setBg">
        <pc:chgData name="Kristýna Koutná" userId="eb2951d9f2d6be92" providerId="LiveId" clId="{1C485595-F773-41C6-B65A-C7D6A4F92E00}" dt="2024-12-07T17:47:19.064" v="480" actId="26606"/>
        <pc:sldMkLst>
          <pc:docMk/>
          <pc:sldMk cId="967786012" sldId="272"/>
        </pc:sldMkLst>
        <pc:spChg chg="mod">
          <ac:chgData name="Kristýna Koutná" userId="eb2951d9f2d6be92" providerId="LiveId" clId="{1C485595-F773-41C6-B65A-C7D6A4F92E00}" dt="2024-12-07T17:47:19.064" v="480" actId="26606"/>
          <ac:spMkLst>
            <pc:docMk/>
            <pc:sldMk cId="967786012" sldId="272"/>
            <ac:spMk id="2" creationId="{EDBEB7CA-C3D2-9BFD-D6E8-E0F481F8D876}"/>
          </ac:spMkLst>
        </pc:spChg>
        <pc:spChg chg="del">
          <ac:chgData name="Kristýna Koutná" userId="eb2951d9f2d6be92" providerId="LiveId" clId="{1C485595-F773-41C6-B65A-C7D6A4F92E00}" dt="2024-12-07T17:47:12.641" v="479"/>
          <ac:spMkLst>
            <pc:docMk/>
            <pc:sldMk cId="967786012" sldId="272"/>
            <ac:spMk id="3" creationId="{9E25CF77-E4A9-6BF8-65A1-81221754201D}"/>
          </ac:spMkLst>
        </pc:spChg>
        <pc:spChg chg="add mod">
          <ac:chgData name="Kristýna Koutná" userId="eb2951d9f2d6be92" providerId="LiveId" clId="{1C485595-F773-41C6-B65A-C7D6A4F92E00}" dt="2024-12-07T17:47:19.064" v="480" actId="26606"/>
          <ac:spMkLst>
            <pc:docMk/>
            <pc:sldMk cId="967786012" sldId="272"/>
            <ac:spMk id="4" creationId="{2072D0D5-3A2B-8555-0BE0-F3C1AF49DDCB}"/>
          </ac:spMkLst>
        </pc:spChg>
        <pc:spChg chg="add">
          <ac:chgData name="Kristýna Koutná" userId="eb2951d9f2d6be92" providerId="LiveId" clId="{1C485595-F773-41C6-B65A-C7D6A4F92E00}" dt="2024-12-07T17:47:19.064" v="480" actId="26606"/>
          <ac:spMkLst>
            <pc:docMk/>
            <pc:sldMk cId="967786012" sldId="272"/>
            <ac:spMk id="10" creationId="{442D2C40-7ED8-45E4-9E7D-C3407F9CAB7A}"/>
          </ac:spMkLst>
        </pc:spChg>
        <pc:spChg chg="add">
          <ac:chgData name="Kristýna Koutná" userId="eb2951d9f2d6be92" providerId="LiveId" clId="{1C485595-F773-41C6-B65A-C7D6A4F92E00}" dt="2024-12-07T17:47:19.064" v="480" actId="26606"/>
          <ac:spMkLst>
            <pc:docMk/>
            <pc:sldMk cId="967786012" sldId="272"/>
            <ac:spMk id="12" creationId="{081E4A58-353D-44AE-B2FC-2A74E2E400F7}"/>
          </ac:spMkLst>
        </pc:spChg>
        <pc:picChg chg="add">
          <ac:chgData name="Kristýna Koutná" userId="eb2951d9f2d6be92" providerId="LiveId" clId="{1C485595-F773-41C6-B65A-C7D6A4F92E00}" dt="2024-12-07T17:47:19.064" v="480" actId="26606"/>
          <ac:picMkLst>
            <pc:docMk/>
            <pc:sldMk cId="967786012" sldId="272"/>
            <ac:picMk id="6" creationId="{A43CAB83-ABEC-994D-9C6A-1E51AC0DCC60}"/>
          </ac:picMkLst>
        </pc:picChg>
      </pc:sldChg>
      <pc:sldChg chg="addSp delSp modSp new mod setBg">
        <pc:chgData name="Kristýna Koutná" userId="eb2951d9f2d6be92" providerId="LiveId" clId="{1C485595-F773-41C6-B65A-C7D6A4F92E00}" dt="2024-12-07T17:48:15.715" v="505" actId="26606"/>
        <pc:sldMkLst>
          <pc:docMk/>
          <pc:sldMk cId="2764780357" sldId="273"/>
        </pc:sldMkLst>
        <pc:spChg chg="mod">
          <ac:chgData name="Kristýna Koutná" userId="eb2951d9f2d6be92" providerId="LiveId" clId="{1C485595-F773-41C6-B65A-C7D6A4F92E00}" dt="2024-12-07T17:48:15.715" v="505" actId="26606"/>
          <ac:spMkLst>
            <pc:docMk/>
            <pc:sldMk cId="2764780357" sldId="273"/>
            <ac:spMk id="2" creationId="{05E60FA7-E7E4-24E1-3E3C-039257EEF22D}"/>
          </ac:spMkLst>
        </pc:spChg>
        <pc:spChg chg="del">
          <ac:chgData name="Kristýna Koutná" userId="eb2951d9f2d6be92" providerId="LiveId" clId="{1C485595-F773-41C6-B65A-C7D6A4F92E00}" dt="2024-12-07T17:47:47.285" v="498"/>
          <ac:spMkLst>
            <pc:docMk/>
            <pc:sldMk cId="2764780357" sldId="273"/>
            <ac:spMk id="3" creationId="{32ECB431-55DA-4796-B292-3AAEA2C6FB69}"/>
          </ac:spMkLst>
        </pc:spChg>
        <pc:spChg chg="add del mod">
          <ac:chgData name="Kristýna Koutná" userId="eb2951d9f2d6be92" providerId="LiveId" clId="{1C485595-F773-41C6-B65A-C7D6A4F92E00}" dt="2024-12-07T17:48:15.715" v="505" actId="26606"/>
          <ac:spMkLst>
            <pc:docMk/>
            <pc:sldMk cId="2764780357" sldId="273"/>
            <ac:spMk id="4" creationId="{E63A3944-0B89-02F1-B0E4-353C73AF7926}"/>
          </ac:spMkLst>
        </pc:spChg>
        <pc:spChg chg="add">
          <ac:chgData name="Kristýna Koutná" userId="eb2951d9f2d6be92" providerId="LiveId" clId="{1C485595-F773-41C6-B65A-C7D6A4F92E00}" dt="2024-12-07T17:48:15.715" v="505" actId="26606"/>
          <ac:spMkLst>
            <pc:docMk/>
            <pc:sldMk cId="2764780357" sldId="273"/>
            <ac:spMk id="9" creationId="{389575E1-3389-451A-A5F7-27854C25C599}"/>
          </ac:spMkLst>
        </pc:spChg>
        <pc:spChg chg="add">
          <ac:chgData name="Kristýna Koutná" userId="eb2951d9f2d6be92" providerId="LiveId" clId="{1C485595-F773-41C6-B65A-C7D6A4F92E00}" dt="2024-12-07T17:48:15.715" v="505" actId="26606"/>
          <ac:spMkLst>
            <pc:docMk/>
            <pc:sldMk cId="2764780357" sldId="273"/>
            <ac:spMk id="11" creationId="{A53CCC5C-D88E-40FB-B30B-23DCDBD01D37}"/>
          </ac:spMkLst>
        </pc:spChg>
        <pc:spChg chg="add">
          <ac:chgData name="Kristýna Koutná" userId="eb2951d9f2d6be92" providerId="LiveId" clId="{1C485595-F773-41C6-B65A-C7D6A4F92E00}" dt="2024-12-07T17:48:15.715" v="505" actId="26606"/>
          <ac:spMkLst>
            <pc:docMk/>
            <pc:sldMk cId="2764780357" sldId="273"/>
            <ac:spMk id="12" creationId="{E63A3944-0B89-02F1-B0E4-353C73AF7926}"/>
          </ac:spMkLst>
        </pc:spChg>
        <pc:spChg chg="add">
          <ac:chgData name="Kristýna Koutná" userId="eb2951d9f2d6be92" providerId="LiveId" clId="{1C485595-F773-41C6-B65A-C7D6A4F92E00}" dt="2024-12-07T17:48:15.715" v="505" actId="26606"/>
          <ac:spMkLst>
            <pc:docMk/>
            <pc:sldMk cId="2764780357" sldId="273"/>
            <ac:spMk id="13" creationId="{081E4A58-353D-44AE-B2FC-2A74E2E400F7}"/>
          </ac:spMkLst>
        </pc:spChg>
        <pc:graphicFrameChg chg="add del">
          <ac:chgData name="Kristýna Koutná" userId="eb2951d9f2d6be92" providerId="LiveId" clId="{1C485595-F773-41C6-B65A-C7D6A4F92E00}" dt="2024-12-07T17:48:04.029" v="500" actId="26606"/>
          <ac:graphicFrameMkLst>
            <pc:docMk/>
            <pc:sldMk cId="2764780357" sldId="273"/>
            <ac:graphicFrameMk id="6" creationId="{E7194949-8F8C-D218-AA05-E1259A628162}"/>
          </ac:graphicFrameMkLst>
        </pc:graphicFrameChg>
        <pc:graphicFrameChg chg="add del">
          <ac:chgData name="Kristýna Koutná" userId="eb2951d9f2d6be92" providerId="LiveId" clId="{1C485595-F773-41C6-B65A-C7D6A4F92E00}" dt="2024-12-07T17:48:08.403" v="502" actId="26606"/>
          <ac:graphicFrameMkLst>
            <pc:docMk/>
            <pc:sldMk cId="2764780357" sldId="273"/>
            <ac:graphicFrameMk id="8" creationId="{AE8D4B6E-7345-5600-D165-3FC65BBE8981}"/>
          </ac:graphicFrameMkLst>
        </pc:graphicFrameChg>
        <pc:graphicFrameChg chg="add del">
          <ac:chgData name="Kristýna Koutná" userId="eb2951d9f2d6be92" providerId="LiveId" clId="{1C485595-F773-41C6-B65A-C7D6A4F92E00}" dt="2024-12-07T17:48:15.700" v="504" actId="26606"/>
          <ac:graphicFrameMkLst>
            <pc:docMk/>
            <pc:sldMk cId="2764780357" sldId="273"/>
            <ac:graphicFrameMk id="10" creationId="{8CEA5AB0-149F-573E-9DD9-F7B4E07A0143}"/>
          </ac:graphicFrameMkLst>
        </pc:graphicFrameChg>
      </pc:sldChg>
      <pc:sldChg chg="addSp delSp modSp new mod setBg">
        <pc:chgData name="Kristýna Koutná" userId="eb2951d9f2d6be92" providerId="LiveId" clId="{1C485595-F773-41C6-B65A-C7D6A4F92E00}" dt="2024-12-07T17:49:00.395" v="522" actId="26606"/>
        <pc:sldMkLst>
          <pc:docMk/>
          <pc:sldMk cId="2511285616" sldId="274"/>
        </pc:sldMkLst>
        <pc:spChg chg="mod">
          <ac:chgData name="Kristýna Koutná" userId="eb2951d9f2d6be92" providerId="LiveId" clId="{1C485595-F773-41C6-B65A-C7D6A4F92E00}" dt="2024-12-07T17:49:00.395" v="522" actId="26606"/>
          <ac:spMkLst>
            <pc:docMk/>
            <pc:sldMk cId="2511285616" sldId="274"/>
            <ac:spMk id="2" creationId="{98AE4218-6B26-4382-B2F5-1178DCA54987}"/>
          </ac:spMkLst>
        </pc:spChg>
        <pc:spChg chg="del">
          <ac:chgData name="Kristýna Koutná" userId="eb2951d9f2d6be92" providerId="LiveId" clId="{1C485595-F773-41C6-B65A-C7D6A4F92E00}" dt="2024-12-07T17:48:54.550" v="521"/>
          <ac:spMkLst>
            <pc:docMk/>
            <pc:sldMk cId="2511285616" sldId="274"/>
            <ac:spMk id="3" creationId="{889822DF-D470-F3ED-B715-4EC246A8B68E}"/>
          </ac:spMkLst>
        </pc:spChg>
        <pc:spChg chg="add del mod">
          <ac:chgData name="Kristýna Koutná" userId="eb2951d9f2d6be92" providerId="LiveId" clId="{1C485595-F773-41C6-B65A-C7D6A4F92E00}" dt="2024-12-07T17:49:00.395" v="522" actId="26606"/>
          <ac:spMkLst>
            <pc:docMk/>
            <pc:sldMk cId="2511285616" sldId="274"/>
            <ac:spMk id="4" creationId="{82CD9067-E446-C4F2-D2C2-A7F6B87EF1EC}"/>
          </ac:spMkLst>
        </pc:spChg>
        <pc:spChg chg="add">
          <ac:chgData name="Kristýna Koutná" userId="eb2951d9f2d6be92" providerId="LiveId" clId="{1C485595-F773-41C6-B65A-C7D6A4F92E00}" dt="2024-12-07T17:49:00.395" v="522" actId="26606"/>
          <ac:spMkLst>
            <pc:docMk/>
            <pc:sldMk cId="2511285616" sldId="274"/>
            <ac:spMk id="10" creationId="{AE2B703B-46F9-481A-A605-82E2A828C4FA}"/>
          </ac:spMkLst>
        </pc:spChg>
        <pc:spChg chg="add">
          <ac:chgData name="Kristýna Koutná" userId="eb2951d9f2d6be92" providerId="LiveId" clId="{1C485595-F773-41C6-B65A-C7D6A4F92E00}" dt="2024-12-07T17:49:00.395" v="522" actId="26606"/>
          <ac:spMkLst>
            <pc:docMk/>
            <pc:sldMk cId="2511285616" sldId="274"/>
            <ac:spMk id="12" creationId="{F13BE4D7-0C3D-4906-B230-A1C5B4665CCF}"/>
          </ac:spMkLst>
        </pc:spChg>
        <pc:graphicFrameChg chg="add">
          <ac:chgData name="Kristýna Koutná" userId="eb2951d9f2d6be92" providerId="LiveId" clId="{1C485595-F773-41C6-B65A-C7D6A4F92E00}" dt="2024-12-07T17:49:00.395" v="522" actId="26606"/>
          <ac:graphicFrameMkLst>
            <pc:docMk/>
            <pc:sldMk cId="2511285616" sldId="274"/>
            <ac:graphicFrameMk id="6" creationId="{A4BD72A5-356D-BF36-471B-385DFE27FE9E}"/>
          </ac:graphicFrameMkLst>
        </pc:graphicFrameChg>
      </pc:sldChg>
      <pc:sldChg chg="addSp delSp modSp new mod setBg">
        <pc:chgData name="Kristýna Koutná" userId="eb2951d9f2d6be92" providerId="LiveId" clId="{1C485595-F773-41C6-B65A-C7D6A4F92E00}" dt="2024-12-07T17:52:47.947" v="543" actId="26606"/>
        <pc:sldMkLst>
          <pc:docMk/>
          <pc:sldMk cId="1928873854" sldId="275"/>
        </pc:sldMkLst>
        <pc:spChg chg="mod">
          <ac:chgData name="Kristýna Koutná" userId="eb2951d9f2d6be92" providerId="LiveId" clId="{1C485595-F773-41C6-B65A-C7D6A4F92E00}" dt="2024-12-07T17:52:47.947" v="543" actId="26606"/>
          <ac:spMkLst>
            <pc:docMk/>
            <pc:sldMk cId="1928873854" sldId="275"/>
            <ac:spMk id="2" creationId="{04465693-2630-BF14-1C00-4567CAB783CC}"/>
          </ac:spMkLst>
        </pc:spChg>
        <pc:spChg chg="del">
          <ac:chgData name="Kristýna Koutná" userId="eb2951d9f2d6be92" providerId="LiveId" clId="{1C485595-F773-41C6-B65A-C7D6A4F92E00}" dt="2024-12-07T17:52:47.947" v="543" actId="26606"/>
          <ac:spMkLst>
            <pc:docMk/>
            <pc:sldMk cId="1928873854" sldId="275"/>
            <ac:spMk id="3" creationId="{0432B9FC-C4A3-8521-8647-102165144989}"/>
          </ac:spMkLst>
        </pc:spChg>
        <pc:spChg chg="add">
          <ac:chgData name="Kristýna Koutná" userId="eb2951d9f2d6be92" providerId="LiveId" clId="{1C485595-F773-41C6-B65A-C7D6A4F92E00}" dt="2024-12-07T17:52:47.947" v="543" actId="26606"/>
          <ac:spMkLst>
            <pc:docMk/>
            <pc:sldMk cId="1928873854" sldId="275"/>
            <ac:spMk id="8" creationId="{8A7BA06D-B3FF-4E91-8639-B4569AE3AA23}"/>
          </ac:spMkLst>
        </pc:spChg>
        <pc:spChg chg="add">
          <ac:chgData name="Kristýna Koutná" userId="eb2951d9f2d6be92" providerId="LiveId" clId="{1C485595-F773-41C6-B65A-C7D6A4F92E00}" dt="2024-12-07T17:52:47.947" v="543" actId="26606"/>
          <ac:spMkLst>
            <pc:docMk/>
            <pc:sldMk cId="1928873854" sldId="275"/>
            <ac:spMk id="10" creationId="{2B30C86D-5A07-48BC-9C9D-6F9A2DB1E9E1}"/>
          </ac:spMkLst>
        </pc:spChg>
        <pc:spChg chg="add">
          <ac:chgData name="Kristýna Koutná" userId="eb2951d9f2d6be92" providerId="LiveId" clId="{1C485595-F773-41C6-B65A-C7D6A4F92E00}" dt="2024-12-07T17:52:47.947" v="543" actId="26606"/>
          <ac:spMkLst>
            <pc:docMk/>
            <pc:sldMk cId="1928873854" sldId="275"/>
            <ac:spMk id="12" creationId="{D278ADA9-6383-4BDD-80D2-8899A402687B}"/>
          </ac:spMkLst>
        </pc:spChg>
        <pc:spChg chg="add">
          <ac:chgData name="Kristýna Koutná" userId="eb2951d9f2d6be92" providerId="LiveId" clId="{1C485595-F773-41C6-B65A-C7D6A4F92E00}" dt="2024-12-07T17:52:47.947" v="543" actId="26606"/>
          <ac:spMkLst>
            <pc:docMk/>
            <pc:sldMk cId="1928873854" sldId="275"/>
            <ac:spMk id="14" creationId="{484B7147-B0F6-40ED-B5A2-FF72BC8198B6}"/>
          </ac:spMkLst>
        </pc:spChg>
        <pc:spChg chg="add">
          <ac:chgData name="Kristýna Koutná" userId="eb2951d9f2d6be92" providerId="LiveId" clId="{1C485595-F773-41C6-B65A-C7D6A4F92E00}" dt="2024-12-07T17:52:47.947" v="543" actId="26606"/>
          <ac:spMkLst>
            <pc:docMk/>
            <pc:sldMk cId="1928873854" sldId="275"/>
            <ac:spMk id="16" creationId="{B36D2DE0-0628-4A9A-A59D-7BA8B5EB3022}"/>
          </ac:spMkLst>
        </pc:spChg>
        <pc:spChg chg="add">
          <ac:chgData name="Kristýna Koutná" userId="eb2951d9f2d6be92" providerId="LiveId" clId="{1C485595-F773-41C6-B65A-C7D6A4F92E00}" dt="2024-12-07T17:52:47.947" v="543" actId="26606"/>
          <ac:spMkLst>
            <pc:docMk/>
            <pc:sldMk cId="1928873854" sldId="275"/>
            <ac:spMk id="18" creationId="{48E405C9-94BE-41DA-928C-DEC9A8550E9F}"/>
          </ac:spMkLst>
        </pc:spChg>
        <pc:spChg chg="add">
          <ac:chgData name="Kristýna Koutná" userId="eb2951d9f2d6be92" providerId="LiveId" clId="{1C485595-F773-41C6-B65A-C7D6A4F92E00}" dt="2024-12-07T17:52:47.947" v="543" actId="26606"/>
          <ac:spMkLst>
            <pc:docMk/>
            <pc:sldMk cId="1928873854" sldId="275"/>
            <ac:spMk id="20" creationId="{D2091A72-D5BB-42AC-8FD3-F7747D90861E}"/>
          </ac:spMkLst>
        </pc:spChg>
        <pc:spChg chg="add">
          <ac:chgData name="Kristýna Koutná" userId="eb2951d9f2d6be92" providerId="LiveId" clId="{1C485595-F773-41C6-B65A-C7D6A4F92E00}" dt="2024-12-07T17:52:47.947" v="543" actId="26606"/>
          <ac:spMkLst>
            <pc:docMk/>
            <pc:sldMk cId="1928873854" sldId="275"/>
            <ac:spMk id="22" creationId="{6ED12BFC-A737-46AF-8411-481112D54B0C}"/>
          </ac:spMkLst>
        </pc:spChg>
      </pc:sldChg>
      <pc:sldMasterChg chg="del delSldLayout">
        <pc:chgData name="Kristýna Koutná" userId="eb2951d9f2d6be92" providerId="LiveId" clId="{1C485595-F773-41C6-B65A-C7D6A4F92E00}" dt="2024-12-07T17:00:22.827" v="49" actId="26606"/>
        <pc:sldMasterMkLst>
          <pc:docMk/>
          <pc:sldMasterMk cId="601217552" sldId="2147483660"/>
        </pc:sldMasterMkLst>
        <pc:sldLayoutChg chg="del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601217552" sldId="2147483660"/>
            <pc:sldLayoutMk cId="4103254508" sldId="2147483661"/>
          </pc:sldLayoutMkLst>
        </pc:sldLayoutChg>
        <pc:sldLayoutChg chg="del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601217552" sldId="2147483660"/>
            <pc:sldLayoutMk cId="2800264779" sldId="2147483662"/>
          </pc:sldLayoutMkLst>
        </pc:sldLayoutChg>
        <pc:sldLayoutChg chg="del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601217552" sldId="2147483660"/>
            <pc:sldLayoutMk cId="139299746" sldId="2147483663"/>
          </pc:sldLayoutMkLst>
        </pc:sldLayoutChg>
        <pc:sldLayoutChg chg="del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601217552" sldId="2147483660"/>
            <pc:sldLayoutMk cId="2530565049" sldId="2147483664"/>
          </pc:sldLayoutMkLst>
        </pc:sldLayoutChg>
        <pc:sldLayoutChg chg="del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601217552" sldId="2147483660"/>
            <pc:sldLayoutMk cId="4002564118" sldId="2147483665"/>
          </pc:sldLayoutMkLst>
        </pc:sldLayoutChg>
        <pc:sldLayoutChg chg="del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601217552" sldId="2147483660"/>
            <pc:sldLayoutMk cId="3689152400" sldId="2147483666"/>
          </pc:sldLayoutMkLst>
        </pc:sldLayoutChg>
        <pc:sldLayoutChg chg="del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601217552" sldId="2147483660"/>
            <pc:sldLayoutMk cId="2357889796" sldId="2147483667"/>
          </pc:sldLayoutMkLst>
        </pc:sldLayoutChg>
        <pc:sldLayoutChg chg="del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601217552" sldId="2147483660"/>
            <pc:sldLayoutMk cId="2017595395" sldId="2147483668"/>
          </pc:sldLayoutMkLst>
        </pc:sldLayoutChg>
        <pc:sldLayoutChg chg="del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601217552" sldId="2147483660"/>
            <pc:sldLayoutMk cId="4265768241" sldId="2147483669"/>
          </pc:sldLayoutMkLst>
        </pc:sldLayoutChg>
        <pc:sldLayoutChg chg="del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601217552" sldId="2147483660"/>
            <pc:sldLayoutMk cId="1531869616" sldId="2147483670"/>
          </pc:sldLayoutMkLst>
        </pc:sldLayoutChg>
        <pc:sldLayoutChg chg="del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601217552" sldId="2147483660"/>
            <pc:sldLayoutMk cId="1358393258" sldId="2147483671"/>
          </pc:sldLayoutMkLst>
        </pc:sldLayoutChg>
      </pc:sldMasterChg>
      <pc:sldMasterChg chg="add replId addSldLayout">
        <pc:chgData name="Kristýna Koutná" userId="eb2951d9f2d6be92" providerId="LiveId" clId="{1C485595-F773-41C6-B65A-C7D6A4F92E00}" dt="2024-12-07T17:00:22.827" v="49" actId="26606"/>
        <pc:sldMasterMkLst>
          <pc:docMk/>
          <pc:sldMasterMk cId="1744517892" sldId="2147483672"/>
        </pc:sldMasterMkLst>
        <pc:sldLayoutChg chg="add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1744517892" sldId="2147483672"/>
            <pc:sldLayoutMk cId="3160401102" sldId="2147483673"/>
          </pc:sldLayoutMkLst>
        </pc:sldLayoutChg>
        <pc:sldLayoutChg chg="add replId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1744517892" sldId="2147483672"/>
            <pc:sldLayoutMk cId="1996897976" sldId="2147483674"/>
          </pc:sldLayoutMkLst>
        </pc:sldLayoutChg>
        <pc:sldLayoutChg chg="add replId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1744517892" sldId="2147483672"/>
            <pc:sldLayoutMk cId="1503781682" sldId="2147483675"/>
          </pc:sldLayoutMkLst>
        </pc:sldLayoutChg>
        <pc:sldLayoutChg chg="add replId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1744517892" sldId="2147483672"/>
            <pc:sldLayoutMk cId="3424535578" sldId="2147483676"/>
          </pc:sldLayoutMkLst>
        </pc:sldLayoutChg>
        <pc:sldLayoutChg chg="add replId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1744517892" sldId="2147483672"/>
            <pc:sldLayoutMk cId="294173624" sldId="2147483677"/>
          </pc:sldLayoutMkLst>
        </pc:sldLayoutChg>
        <pc:sldLayoutChg chg="add replId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1744517892" sldId="2147483672"/>
            <pc:sldLayoutMk cId="3296291686" sldId="2147483678"/>
          </pc:sldLayoutMkLst>
        </pc:sldLayoutChg>
        <pc:sldLayoutChg chg="add replId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1744517892" sldId="2147483672"/>
            <pc:sldLayoutMk cId="2980525343" sldId="2147483679"/>
          </pc:sldLayoutMkLst>
        </pc:sldLayoutChg>
        <pc:sldLayoutChg chg="add replId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1744517892" sldId="2147483672"/>
            <pc:sldLayoutMk cId="2773548349" sldId="2147483680"/>
          </pc:sldLayoutMkLst>
        </pc:sldLayoutChg>
        <pc:sldLayoutChg chg="add replId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1744517892" sldId="2147483672"/>
            <pc:sldLayoutMk cId="3544714369" sldId="2147483681"/>
          </pc:sldLayoutMkLst>
        </pc:sldLayoutChg>
        <pc:sldLayoutChg chg="add replId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1744517892" sldId="2147483672"/>
            <pc:sldLayoutMk cId="3839737829" sldId="2147483682"/>
          </pc:sldLayoutMkLst>
        </pc:sldLayoutChg>
        <pc:sldLayoutChg chg="add replId">
          <pc:chgData name="Kristýna Koutná" userId="eb2951d9f2d6be92" providerId="LiveId" clId="{1C485595-F773-41C6-B65A-C7D6A4F92E00}" dt="2024-12-07T17:00:22.827" v="49" actId="26606"/>
          <pc:sldLayoutMkLst>
            <pc:docMk/>
            <pc:sldMasterMk cId="1744517892" sldId="2147483672"/>
            <pc:sldLayoutMk cId="2273337823" sldId="214748368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E9338-5F87-4AF9-9C05-2671E3708C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0DFFD7-8C7C-4F17-B67D-DEA41BE64FFC}">
      <dgm:prSet/>
      <dgm:spPr/>
      <dgm:t>
        <a:bodyPr/>
        <a:lstStyle/>
        <a:p>
          <a:r>
            <a:rPr lang="cs-CZ" b="1"/>
            <a:t>Infekce:</a:t>
          </a:r>
          <a:endParaRPr lang="en-US"/>
        </a:p>
      </dgm:t>
    </dgm:pt>
    <dgm:pt modelId="{43A56D65-715D-4253-B12C-C8CF27E002B4}" type="parTrans" cxnId="{3AD3AEA5-CC23-4942-B299-672C106DFE77}">
      <dgm:prSet/>
      <dgm:spPr/>
      <dgm:t>
        <a:bodyPr/>
        <a:lstStyle/>
        <a:p>
          <a:endParaRPr lang="en-US"/>
        </a:p>
      </dgm:t>
    </dgm:pt>
    <dgm:pt modelId="{A71DEE21-9068-4200-BDF2-BD5F87CC22A1}" type="sibTrans" cxnId="{3AD3AEA5-CC23-4942-B299-672C106DFE77}">
      <dgm:prSet/>
      <dgm:spPr/>
      <dgm:t>
        <a:bodyPr/>
        <a:lstStyle/>
        <a:p>
          <a:endParaRPr lang="en-US"/>
        </a:p>
      </dgm:t>
    </dgm:pt>
    <dgm:pt modelId="{0D431D69-FE65-4ECB-8157-F8BF2D5069B6}">
      <dgm:prSet/>
      <dgm:spPr/>
      <dgm:t>
        <a:bodyPr/>
        <a:lstStyle/>
        <a:p>
          <a:r>
            <a:rPr lang="cs-CZ" b="1"/>
            <a:t>Vaginitida</a:t>
          </a:r>
          <a:r>
            <a:rPr lang="cs-CZ"/>
            <a:t>:</a:t>
          </a:r>
          <a:endParaRPr lang="en-US"/>
        </a:p>
      </dgm:t>
    </dgm:pt>
    <dgm:pt modelId="{CC6FB393-8E56-4112-BB71-38B2B0E09E80}" type="parTrans" cxnId="{DDE81BE7-AB4C-43C2-B81F-2A64A4BEEDB3}">
      <dgm:prSet/>
      <dgm:spPr/>
      <dgm:t>
        <a:bodyPr/>
        <a:lstStyle/>
        <a:p>
          <a:endParaRPr lang="en-US"/>
        </a:p>
      </dgm:t>
    </dgm:pt>
    <dgm:pt modelId="{7919D4E6-FA30-4335-81CB-6025B93D90E2}" type="sibTrans" cxnId="{DDE81BE7-AB4C-43C2-B81F-2A64A4BEEDB3}">
      <dgm:prSet/>
      <dgm:spPr/>
      <dgm:t>
        <a:bodyPr/>
        <a:lstStyle/>
        <a:p>
          <a:endParaRPr lang="en-US"/>
        </a:p>
      </dgm:t>
    </dgm:pt>
    <dgm:pt modelId="{37E97B72-4B46-4767-91A4-53E96E4F7EA2}">
      <dgm:prSet/>
      <dgm:spPr/>
      <dgm:t>
        <a:bodyPr/>
        <a:lstStyle/>
        <a:p>
          <a:r>
            <a:rPr lang="cs-CZ"/>
            <a:t>Svědění, pálení nebo bolest v oblasti vaginy.</a:t>
          </a:r>
          <a:endParaRPr lang="en-US"/>
        </a:p>
      </dgm:t>
    </dgm:pt>
    <dgm:pt modelId="{DBDE49DB-F7CD-4F4B-93B8-AB17086234CB}" type="parTrans" cxnId="{6BA80293-F237-44DA-99FC-6DFAB6BF3442}">
      <dgm:prSet/>
      <dgm:spPr/>
      <dgm:t>
        <a:bodyPr/>
        <a:lstStyle/>
        <a:p>
          <a:endParaRPr lang="en-US"/>
        </a:p>
      </dgm:t>
    </dgm:pt>
    <dgm:pt modelId="{F47410B2-8DAA-4262-8D3B-90B1567EF3A8}" type="sibTrans" cxnId="{6BA80293-F237-44DA-99FC-6DFAB6BF3442}">
      <dgm:prSet/>
      <dgm:spPr/>
      <dgm:t>
        <a:bodyPr/>
        <a:lstStyle/>
        <a:p>
          <a:endParaRPr lang="en-US"/>
        </a:p>
      </dgm:t>
    </dgm:pt>
    <dgm:pt modelId="{3A93695F-B6CD-43B3-94F7-E67893DDF15B}">
      <dgm:prSet/>
      <dgm:spPr/>
      <dgm:t>
        <a:bodyPr/>
        <a:lstStyle/>
        <a:p>
          <a:r>
            <a:rPr lang="cs-CZ"/>
            <a:t>Změny vaginálního výtoku:</a:t>
          </a:r>
          <a:endParaRPr lang="en-US"/>
        </a:p>
      </dgm:t>
    </dgm:pt>
    <dgm:pt modelId="{61D2BDB4-1B1B-4857-AB51-5B4E6022B117}" type="parTrans" cxnId="{FCB4470C-1A03-4B8B-8F18-11F5F91DA9C9}">
      <dgm:prSet/>
      <dgm:spPr/>
      <dgm:t>
        <a:bodyPr/>
        <a:lstStyle/>
        <a:p>
          <a:endParaRPr lang="en-US"/>
        </a:p>
      </dgm:t>
    </dgm:pt>
    <dgm:pt modelId="{BDA088F0-A82C-4E1B-9544-78F0042A502C}" type="sibTrans" cxnId="{FCB4470C-1A03-4B8B-8F18-11F5F91DA9C9}">
      <dgm:prSet/>
      <dgm:spPr/>
      <dgm:t>
        <a:bodyPr/>
        <a:lstStyle/>
        <a:p>
          <a:endParaRPr lang="en-US"/>
        </a:p>
      </dgm:t>
    </dgm:pt>
    <dgm:pt modelId="{92101297-53D0-4464-ADA9-B0000830DA65}">
      <dgm:prSet/>
      <dgm:spPr/>
      <dgm:t>
        <a:bodyPr/>
        <a:lstStyle/>
        <a:p>
          <a:r>
            <a:rPr lang="cs-CZ" b="1"/>
            <a:t>Bakteriální vaginóza</a:t>
          </a:r>
          <a:r>
            <a:rPr lang="cs-CZ"/>
            <a:t> – rybí zápach, šedavý výtok.</a:t>
          </a:r>
          <a:endParaRPr lang="en-US"/>
        </a:p>
      </dgm:t>
    </dgm:pt>
    <dgm:pt modelId="{48982E78-AA12-473E-98B8-F9C4C475A2CC}" type="parTrans" cxnId="{D0DEAF4E-66F0-4EF4-927A-793412990E4C}">
      <dgm:prSet/>
      <dgm:spPr/>
      <dgm:t>
        <a:bodyPr/>
        <a:lstStyle/>
        <a:p>
          <a:endParaRPr lang="en-US"/>
        </a:p>
      </dgm:t>
    </dgm:pt>
    <dgm:pt modelId="{B2C9BBB5-B2EF-4F4C-BE96-359F19B8910A}" type="sibTrans" cxnId="{D0DEAF4E-66F0-4EF4-927A-793412990E4C}">
      <dgm:prSet/>
      <dgm:spPr/>
      <dgm:t>
        <a:bodyPr/>
        <a:lstStyle/>
        <a:p>
          <a:endParaRPr lang="en-US"/>
        </a:p>
      </dgm:t>
    </dgm:pt>
    <dgm:pt modelId="{B4EE0FBE-F44B-460D-B354-C3E517FD1534}">
      <dgm:prSet/>
      <dgm:spPr/>
      <dgm:t>
        <a:bodyPr/>
        <a:lstStyle/>
        <a:p>
          <a:r>
            <a:rPr lang="cs-CZ" b="1"/>
            <a:t>Mykotická infekce</a:t>
          </a:r>
          <a:r>
            <a:rPr lang="cs-CZ"/>
            <a:t> – bílý, hrudkovitý výtok („tvarohový“).</a:t>
          </a:r>
          <a:endParaRPr lang="en-US"/>
        </a:p>
      </dgm:t>
    </dgm:pt>
    <dgm:pt modelId="{D1460AD8-2EFC-4718-A775-F8122B8CBDD9}" type="parTrans" cxnId="{896FA302-E9DE-4AB4-9057-DD7641CEA850}">
      <dgm:prSet/>
      <dgm:spPr/>
      <dgm:t>
        <a:bodyPr/>
        <a:lstStyle/>
        <a:p>
          <a:endParaRPr lang="en-US"/>
        </a:p>
      </dgm:t>
    </dgm:pt>
    <dgm:pt modelId="{F5D8E29C-F578-4B0F-9727-21A5366B1A54}" type="sibTrans" cxnId="{896FA302-E9DE-4AB4-9057-DD7641CEA850}">
      <dgm:prSet/>
      <dgm:spPr/>
      <dgm:t>
        <a:bodyPr/>
        <a:lstStyle/>
        <a:p>
          <a:endParaRPr lang="en-US"/>
        </a:p>
      </dgm:t>
    </dgm:pt>
    <dgm:pt modelId="{8F2B7630-567D-4345-A667-71358F7ECDCF}">
      <dgm:prSet/>
      <dgm:spPr/>
      <dgm:t>
        <a:bodyPr/>
        <a:lstStyle/>
        <a:p>
          <a:r>
            <a:rPr lang="cs-CZ" b="1"/>
            <a:t>Trichomonádová infekce</a:t>
          </a:r>
          <a:r>
            <a:rPr lang="cs-CZ"/>
            <a:t> – žlutozelený pěnivý výtok, nepříjemný zápach.</a:t>
          </a:r>
          <a:endParaRPr lang="en-US"/>
        </a:p>
      </dgm:t>
    </dgm:pt>
    <dgm:pt modelId="{66ACF85A-731A-4B48-B993-71861A98AB7F}" type="parTrans" cxnId="{645D5A3D-8840-4679-8AB1-3B63B296E82F}">
      <dgm:prSet/>
      <dgm:spPr/>
      <dgm:t>
        <a:bodyPr/>
        <a:lstStyle/>
        <a:p>
          <a:endParaRPr lang="en-US"/>
        </a:p>
      </dgm:t>
    </dgm:pt>
    <dgm:pt modelId="{49DD6DDE-7933-415F-8CC1-C16C5274C0DD}" type="sibTrans" cxnId="{645D5A3D-8840-4679-8AB1-3B63B296E82F}">
      <dgm:prSet/>
      <dgm:spPr/>
      <dgm:t>
        <a:bodyPr/>
        <a:lstStyle/>
        <a:p>
          <a:endParaRPr lang="en-US"/>
        </a:p>
      </dgm:t>
    </dgm:pt>
    <dgm:pt modelId="{3EAC3BF6-25C9-4B07-91D3-CE6F5A9B8FAE}">
      <dgm:prSet/>
      <dgm:spPr/>
      <dgm:t>
        <a:bodyPr/>
        <a:lstStyle/>
        <a:p>
          <a:r>
            <a:rPr lang="cs-CZ"/>
            <a:t>Bolest při pohlavním styku (dyspareunie).</a:t>
          </a:r>
          <a:endParaRPr lang="en-US"/>
        </a:p>
      </dgm:t>
    </dgm:pt>
    <dgm:pt modelId="{7407F363-09C0-47AB-AF22-7DA4FDAC2B0C}" type="parTrans" cxnId="{A75D9A55-EB25-4377-AD98-4B96C5A35DB7}">
      <dgm:prSet/>
      <dgm:spPr/>
      <dgm:t>
        <a:bodyPr/>
        <a:lstStyle/>
        <a:p>
          <a:endParaRPr lang="en-US"/>
        </a:p>
      </dgm:t>
    </dgm:pt>
    <dgm:pt modelId="{0B564DAF-B515-4E96-BE03-AA1E0F8D22BA}" type="sibTrans" cxnId="{A75D9A55-EB25-4377-AD98-4B96C5A35DB7}">
      <dgm:prSet/>
      <dgm:spPr/>
      <dgm:t>
        <a:bodyPr/>
        <a:lstStyle/>
        <a:p>
          <a:endParaRPr lang="en-US"/>
        </a:p>
      </dgm:t>
    </dgm:pt>
    <dgm:pt modelId="{E32A59F2-2E1F-4F66-8A53-672A2E91B3AF}" type="pres">
      <dgm:prSet presAssocID="{8B8E9338-5F87-4AF9-9C05-2671E3708C78}" presName="linear" presStyleCnt="0">
        <dgm:presLayoutVars>
          <dgm:dir/>
          <dgm:animLvl val="lvl"/>
          <dgm:resizeHandles val="exact"/>
        </dgm:presLayoutVars>
      </dgm:prSet>
      <dgm:spPr/>
    </dgm:pt>
    <dgm:pt modelId="{CBBA9506-66BC-4FBA-94F7-DCDA529373C2}" type="pres">
      <dgm:prSet presAssocID="{CC0DFFD7-8C7C-4F17-B67D-DEA41BE64FFC}" presName="parentLin" presStyleCnt="0"/>
      <dgm:spPr/>
    </dgm:pt>
    <dgm:pt modelId="{6B533100-8826-4BD3-B328-4EAF90D93EA8}" type="pres">
      <dgm:prSet presAssocID="{CC0DFFD7-8C7C-4F17-B67D-DEA41BE64FFC}" presName="parentLeftMargin" presStyleLbl="node1" presStyleIdx="0" presStyleCnt="2"/>
      <dgm:spPr/>
    </dgm:pt>
    <dgm:pt modelId="{61719282-24D2-4ABB-9FF7-FAC8A7C8FE31}" type="pres">
      <dgm:prSet presAssocID="{CC0DFFD7-8C7C-4F17-B67D-DEA41BE64FF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A823D2B-DBBF-4FC3-B21D-2DF8FCD3A0C8}" type="pres">
      <dgm:prSet presAssocID="{CC0DFFD7-8C7C-4F17-B67D-DEA41BE64FFC}" presName="negativeSpace" presStyleCnt="0"/>
      <dgm:spPr/>
    </dgm:pt>
    <dgm:pt modelId="{395306C3-24DE-453E-B853-90886AED251C}" type="pres">
      <dgm:prSet presAssocID="{CC0DFFD7-8C7C-4F17-B67D-DEA41BE64FFC}" presName="childText" presStyleLbl="conFgAcc1" presStyleIdx="0" presStyleCnt="2">
        <dgm:presLayoutVars>
          <dgm:bulletEnabled val="1"/>
        </dgm:presLayoutVars>
      </dgm:prSet>
      <dgm:spPr/>
    </dgm:pt>
    <dgm:pt modelId="{A8BDB67C-65D9-48C9-91B0-2BE5735884FA}" type="pres">
      <dgm:prSet presAssocID="{A71DEE21-9068-4200-BDF2-BD5F87CC22A1}" presName="spaceBetweenRectangles" presStyleCnt="0"/>
      <dgm:spPr/>
    </dgm:pt>
    <dgm:pt modelId="{E0FEAE94-CAA6-4A9B-8F0B-A083F22D003B}" type="pres">
      <dgm:prSet presAssocID="{0D431D69-FE65-4ECB-8157-F8BF2D5069B6}" presName="parentLin" presStyleCnt="0"/>
      <dgm:spPr/>
    </dgm:pt>
    <dgm:pt modelId="{3B493F04-AC03-49FD-A591-F7F5F5A641E7}" type="pres">
      <dgm:prSet presAssocID="{0D431D69-FE65-4ECB-8157-F8BF2D5069B6}" presName="parentLeftMargin" presStyleLbl="node1" presStyleIdx="0" presStyleCnt="2"/>
      <dgm:spPr/>
    </dgm:pt>
    <dgm:pt modelId="{274509CF-8ABB-47A9-9412-96E81B96F3BF}" type="pres">
      <dgm:prSet presAssocID="{0D431D69-FE65-4ECB-8157-F8BF2D5069B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FFD173-CEBD-4D46-B5EA-30400F84D676}" type="pres">
      <dgm:prSet presAssocID="{0D431D69-FE65-4ECB-8157-F8BF2D5069B6}" presName="negativeSpace" presStyleCnt="0"/>
      <dgm:spPr/>
    </dgm:pt>
    <dgm:pt modelId="{E045FDF3-B709-400A-AAF0-ABBD9D822211}" type="pres">
      <dgm:prSet presAssocID="{0D431D69-FE65-4ECB-8157-F8BF2D5069B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96FA302-E9DE-4AB4-9057-DD7641CEA850}" srcId="{3A93695F-B6CD-43B3-94F7-E67893DDF15B}" destId="{B4EE0FBE-F44B-460D-B354-C3E517FD1534}" srcOrd="1" destOrd="0" parTransId="{D1460AD8-2EFC-4718-A775-F8122B8CBDD9}" sibTransId="{F5D8E29C-F578-4B0F-9727-21A5366B1A54}"/>
    <dgm:cxn modelId="{C8211E03-EA3E-478D-BFDD-ADDBD1BBCEBF}" type="presOf" srcId="{8B8E9338-5F87-4AF9-9C05-2671E3708C78}" destId="{E32A59F2-2E1F-4F66-8A53-672A2E91B3AF}" srcOrd="0" destOrd="0" presId="urn:microsoft.com/office/officeart/2005/8/layout/list1"/>
    <dgm:cxn modelId="{FCB4470C-1A03-4B8B-8F18-11F5F91DA9C9}" srcId="{0D431D69-FE65-4ECB-8157-F8BF2D5069B6}" destId="{3A93695F-B6CD-43B3-94F7-E67893DDF15B}" srcOrd="1" destOrd="0" parTransId="{61D2BDB4-1B1B-4857-AB51-5B4E6022B117}" sibTransId="{BDA088F0-A82C-4E1B-9544-78F0042A502C}"/>
    <dgm:cxn modelId="{2A58190D-EBAE-4BF1-A8C5-5055624A4BD4}" type="presOf" srcId="{3EAC3BF6-25C9-4B07-91D3-CE6F5A9B8FAE}" destId="{E045FDF3-B709-400A-AAF0-ABBD9D822211}" srcOrd="0" destOrd="5" presId="urn:microsoft.com/office/officeart/2005/8/layout/list1"/>
    <dgm:cxn modelId="{676A351B-4D01-49EB-90C6-A1A3DDA266F9}" type="presOf" srcId="{37E97B72-4B46-4767-91A4-53E96E4F7EA2}" destId="{E045FDF3-B709-400A-AAF0-ABBD9D822211}" srcOrd="0" destOrd="0" presId="urn:microsoft.com/office/officeart/2005/8/layout/list1"/>
    <dgm:cxn modelId="{E511002D-C021-4AC6-B887-5481B98044D9}" type="presOf" srcId="{0D431D69-FE65-4ECB-8157-F8BF2D5069B6}" destId="{3B493F04-AC03-49FD-A591-F7F5F5A641E7}" srcOrd="0" destOrd="0" presId="urn:microsoft.com/office/officeart/2005/8/layout/list1"/>
    <dgm:cxn modelId="{AEB0DF2F-9B4E-4A4F-8A17-5D1F0CDB40B5}" type="presOf" srcId="{B4EE0FBE-F44B-460D-B354-C3E517FD1534}" destId="{E045FDF3-B709-400A-AAF0-ABBD9D822211}" srcOrd="0" destOrd="3" presId="urn:microsoft.com/office/officeart/2005/8/layout/list1"/>
    <dgm:cxn modelId="{C745863B-CF3D-4AE1-BC22-9181D86451F1}" type="presOf" srcId="{0D431D69-FE65-4ECB-8157-F8BF2D5069B6}" destId="{274509CF-8ABB-47A9-9412-96E81B96F3BF}" srcOrd="1" destOrd="0" presId="urn:microsoft.com/office/officeart/2005/8/layout/list1"/>
    <dgm:cxn modelId="{645D5A3D-8840-4679-8AB1-3B63B296E82F}" srcId="{3A93695F-B6CD-43B3-94F7-E67893DDF15B}" destId="{8F2B7630-567D-4345-A667-71358F7ECDCF}" srcOrd="2" destOrd="0" parTransId="{66ACF85A-731A-4B48-B993-71861A98AB7F}" sibTransId="{49DD6DDE-7933-415F-8CC1-C16C5274C0DD}"/>
    <dgm:cxn modelId="{DB0AF36C-AEAC-4307-B59C-A57AAFFCDDD7}" type="presOf" srcId="{92101297-53D0-4464-ADA9-B0000830DA65}" destId="{E045FDF3-B709-400A-AAF0-ABBD9D822211}" srcOrd="0" destOrd="2" presId="urn:microsoft.com/office/officeart/2005/8/layout/list1"/>
    <dgm:cxn modelId="{D0DEAF4E-66F0-4EF4-927A-793412990E4C}" srcId="{3A93695F-B6CD-43B3-94F7-E67893DDF15B}" destId="{92101297-53D0-4464-ADA9-B0000830DA65}" srcOrd="0" destOrd="0" parTransId="{48982E78-AA12-473E-98B8-F9C4C475A2CC}" sibTransId="{B2C9BBB5-B2EF-4F4C-BE96-359F19B8910A}"/>
    <dgm:cxn modelId="{A75D9A55-EB25-4377-AD98-4B96C5A35DB7}" srcId="{0D431D69-FE65-4ECB-8157-F8BF2D5069B6}" destId="{3EAC3BF6-25C9-4B07-91D3-CE6F5A9B8FAE}" srcOrd="2" destOrd="0" parTransId="{7407F363-09C0-47AB-AF22-7DA4FDAC2B0C}" sibTransId="{0B564DAF-B515-4E96-BE03-AA1E0F8D22BA}"/>
    <dgm:cxn modelId="{6BA80293-F237-44DA-99FC-6DFAB6BF3442}" srcId="{0D431D69-FE65-4ECB-8157-F8BF2D5069B6}" destId="{37E97B72-4B46-4767-91A4-53E96E4F7EA2}" srcOrd="0" destOrd="0" parTransId="{DBDE49DB-F7CD-4F4B-93B8-AB17086234CB}" sibTransId="{F47410B2-8DAA-4262-8D3B-90B1567EF3A8}"/>
    <dgm:cxn modelId="{3AD3AEA5-CC23-4942-B299-672C106DFE77}" srcId="{8B8E9338-5F87-4AF9-9C05-2671E3708C78}" destId="{CC0DFFD7-8C7C-4F17-B67D-DEA41BE64FFC}" srcOrd="0" destOrd="0" parTransId="{43A56D65-715D-4253-B12C-C8CF27E002B4}" sibTransId="{A71DEE21-9068-4200-BDF2-BD5F87CC22A1}"/>
    <dgm:cxn modelId="{D95DA3B7-B0C7-4A2A-B190-295343666D05}" type="presOf" srcId="{CC0DFFD7-8C7C-4F17-B67D-DEA41BE64FFC}" destId="{6B533100-8826-4BD3-B328-4EAF90D93EA8}" srcOrd="0" destOrd="0" presId="urn:microsoft.com/office/officeart/2005/8/layout/list1"/>
    <dgm:cxn modelId="{99EC0ABF-EA3A-49C7-A33A-0EF12ECC3C3E}" type="presOf" srcId="{3A93695F-B6CD-43B3-94F7-E67893DDF15B}" destId="{E045FDF3-B709-400A-AAF0-ABBD9D822211}" srcOrd="0" destOrd="1" presId="urn:microsoft.com/office/officeart/2005/8/layout/list1"/>
    <dgm:cxn modelId="{A61586C3-619D-4051-8DC4-E5FEC385D7AA}" type="presOf" srcId="{8F2B7630-567D-4345-A667-71358F7ECDCF}" destId="{E045FDF3-B709-400A-AAF0-ABBD9D822211}" srcOrd="0" destOrd="4" presId="urn:microsoft.com/office/officeart/2005/8/layout/list1"/>
    <dgm:cxn modelId="{8216D4CD-9FB0-4ED4-B736-5AF49EDBC661}" type="presOf" srcId="{CC0DFFD7-8C7C-4F17-B67D-DEA41BE64FFC}" destId="{61719282-24D2-4ABB-9FF7-FAC8A7C8FE31}" srcOrd="1" destOrd="0" presId="urn:microsoft.com/office/officeart/2005/8/layout/list1"/>
    <dgm:cxn modelId="{DDE81BE7-AB4C-43C2-B81F-2A64A4BEEDB3}" srcId="{8B8E9338-5F87-4AF9-9C05-2671E3708C78}" destId="{0D431D69-FE65-4ECB-8157-F8BF2D5069B6}" srcOrd="1" destOrd="0" parTransId="{CC6FB393-8E56-4112-BB71-38B2B0E09E80}" sibTransId="{7919D4E6-FA30-4335-81CB-6025B93D90E2}"/>
    <dgm:cxn modelId="{7602104E-6541-4825-B6E2-495F97A0D7F8}" type="presParOf" srcId="{E32A59F2-2E1F-4F66-8A53-672A2E91B3AF}" destId="{CBBA9506-66BC-4FBA-94F7-DCDA529373C2}" srcOrd="0" destOrd="0" presId="urn:microsoft.com/office/officeart/2005/8/layout/list1"/>
    <dgm:cxn modelId="{441DC4C5-0260-4364-ACFC-71A55E7026C8}" type="presParOf" srcId="{CBBA9506-66BC-4FBA-94F7-DCDA529373C2}" destId="{6B533100-8826-4BD3-B328-4EAF90D93EA8}" srcOrd="0" destOrd="0" presId="urn:microsoft.com/office/officeart/2005/8/layout/list1"/>
    <dgm:cxn modelId="{0A05C609-50B9-4FBC-8899-151DB896B21A}" type="presParOf" srcId="{CBBA9506-66BC-4FBA-94F7-DCDA529373C2}" destId="{61719282-24D2-4ABB-9FF7-FAC8A7C8FE31}" srcOrd="1" destOrd="0" presId="urn:microsoft.com/office/officeart/2005/8/layout/list1"/>
    <dgm:cxn modelId="{A3A8A51B-61D2-4037-B03B-31DD48A13825}" type="presParOf" srcId="{E32A59F2-2E1F-4F66-8A53-672A2E91B3AF}" destId="{8A823D2B-DBBF-4FC3-B21D-2DF8FCD3A0C8}" srcOrd="1" destOrd="0" presId="urn:microsoft.com/office/officeart/2005/8/layout/list1"/>
    <dgm:cxn modelId="{CDBDE0B0-1B2E-46D1-9D72-62848FA141D8}" type="presParOf" srcId="{E32A59F2-2E1F-4F66-8A53-672A2E91B3AF}" destId="{395306C3-24DE-453E-B853-90886AED251C}" srcOrd="2" destOrd="0" presId="urn:microsoft.com/office/officeart/2005/8/layout/list1"/>
    <dgm:cxn modelId="{DDDC8ED4-E30B-4241-8CF8-4D95476D90C9}" type="presParOf" srcId="{E32A59F2-2E1F-4F66-8A53-672A2E91B3AF}" destId="{A8BDB67C-65D9-48C9-91B0-2BE5735884FA}" srcOrd="3" destOrd="0" presId="urn:microsoft.com/office/officeart/2005/8/layout/list1"/>
    <dgm:cxn modelId="{428B59C4-256D-4CCF-BA6D-BBCB783EBE72}" type="presParOf" srcId="{E32A59F2-2E1F-4F66-8A53-672A2E91B3AF}" destId="{E0FEAE94-CAA6-4A9B-8F0B-A083F22D003B}" srcOrd="4" destOrd="0" presId="urn:microsoft.com/office/officeart/2005/8/layout/list1"/>
    <dgm:cxn modelId="{55D0C662-0910-4709-905B-9AF70EAC54A4}" type="presParOf" srcId="{E0FEAE94-CAA6-4A9B-8F0B-A083F22D003B}" destId="{3B493F04-AC03-49FD-A591-F7F5F5A641E7}" srcOrd="0" destOrd="0" presId="urn:microsoft.com/office/officeart/2005/8/layout/list1"/>
    <dgm:cxn modelId="{ADE6C599-B4B5-42A4-B682-DF67AA09A841}" type="presParOf" srcId="{E0FEAE94-CAA6-4A9B-8F0B-A083F22D003B}" destId="{274509CF-8ABB-47A9-9412-96E81B96F3BF}" srcOrd="1" destOrd="0" presId="urn:microsoft.com/office/officeart/2005/8/layout/list1"/>
    <dgm:cxn modelId="{B7CAA2E3-067A-49C0-9F6D-EF017DF2A27E}" type="presParOf" srcId="{E32A59F2-2E1F-4F66-8A53-672A2E91B3AF}" destId="{88FFD173-CEBD-4D46-B5EA-30400F84D676}" srcOrd="5" destOrd="0" presId="urn:microsoft.com/office/officeart/2005/8/layout/list1"/>
    <dgm:cxn modelId="{7CAB4E61-B8C6-4F3D-995A-393F9A609344}" type="presParOf" srcId="{E32A59F2-2E1F-4F66-8A53-672A2E91B3AF}" destId="{E045FDF3-B709-400A-AAF0-ABBD9D82221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1C32A-0381-4597-8920-E0011E871C6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818665-EBD9-4998-A4D9-10282F5A66D9}">
      <dgm:prSet/>
      <dgm:spPr/>
      <dgm:t>
        <a:bodyPr/>
        <a:lstStyle/>
        <a:p>
          <a:r>
            <a:rPr lang="cs-CZ" b="1" i="0" baseline="0"/>
            <a:t>Funkční ovariální cysty</a:t>
          </a:r>
          <a:r>
            <a:rPr lang="cs-CZ" b="0" i="0" baseline="0"/>
            <a:t>:</a:t>
          </a:r>
          <a:endParaRPr lang="en-US"/>
        </a:p>
      </dgm:t>
    </dgm:pt>
    <dgm:pt modelId="{15C91766-BF76-44EC-B19F-5B5F87B0FD3B}" type="parTrans" cxnId="{D37DAB57-1527-492F-B25A-6B85E24F49FE}">
      <dgm:prSet/>
      <dgm:spPr/>
      <dgm:t>
        <a:bodyPr/>
        <a:lstStyle/>
        <a:p>
          <a:endParaRPr lang="en-US"/>
        </a:p>
      </dgm:t>
    </dgm:pt>
    <dgm:pt modelId="{3267741B-DE0D-4978-A41F-3B2BE0553FD5}" type="sibTrans" cxnId="{D37DAB57-1527-492F-B25A-6B85E24F49FE}">
      <dgm:prSet/>
      <dgm:spPr/>
      <dgm:t>
        <a:bodyPr/>
        <a:lstStyle/>
        <a:p>
          <a:endParaRPr lang="en-US"/>
        </a:p>
      </dgm:t>
    </dgm:pt>
    <dgm:pt modelId="{EC705345-97BC-4E83-8E31-6E067320A159}">
      <dgm:prSet/>
      <dgm:spPr/>
      <dgm:t>
        <a:bodyPr/>
        <a:lstStyle/>
        <a:p>
          <a:r>
            <a:rPr lang="cs-CZ" b="0" i="0" baseline="0"/>
            <a:t>Často asymptomatické.</a:t>
          </a:r>
          <a:endParaRPr lang="en-US"/>
        </a:p>
      </dgm:t>
    </dgm:pt>
    <dgm:pt modelId="{7D06D8CE-D13F-49F6-B162-6B1C4F67A0F6}" type="parTrans" cxnId="{11D39460-381C-477B-AC47-FC94CD23EDE1}">
      <dgm:prSet/>
      <dgm:spPr/>
      <dgm:t>
        <a:bodyPr/>
        <a:lstStyle/>
        <a:p>
          <a:endParaRPr lang="en-US"/>
        </a:p>
      </dgm:t>
    </dgm:pt>
    <dgm:pt modelId="{74D48B1F-8A1D-416D-94CA-BADACA8D71FF}" type="sibTrans" cxnId="{11D39460-381C-477B-AC47-FC94CD23EDE1}">
      <dgm:prSet/>
      <dgm:spPr/>
      <dgm:t>
        <a:bodyPr/>
        <a:lstStyle/>
        <a:p>
          <a:endParaRPr lang="en-US"/>
        </a:p>
      </dgm:t>
    </dgm:pt>
    <dgm:pt modelId="{C5433B5F-883E-435C-8CB5-115C6E2BE200}">
      <dgm:prSet/>
      <dgm:spPr/>
      <dgm:t>
        <a:bodyPr/>
        <a:lstStyle/>
        <a:p>
          <a:r>
            <a:rPr lang="cs-CZ" b="0" i="0" baseline="0"/>
            <a:t>Pokud jsou přítomny příznaky:</a:t>
          </a:r>
          <a:endParaRPr lang="en-US"/>
        </a:p>
      </dgm:t>
    </dgm:pt>
    <dgm:pt modelId="{C205D059-13CB-4907-81DA-94E11612D4B8}" type="parTrans" cxnId="{67E8A9FB-D15F-465F-82B7-2C89D98C9D3F}">
      <dgm:prSet/>
      <dgm:spPr/>
      <dgm:t>
        <a:bodyPr/>
        <a:lstStyle/>
        <a:p>
          <a:endParaRPr lang="en-US"/>
        </a:p>
      </dgm:t>
    </dgm:pt>
    <dgm:pt modelId="{B4660A40-27F8-4AB1-9095-5DB6189013E0}" type="sibTrans" cxnId="{67E8A9FB-D15F-465F-82B7-2C89D98C9D3F}">
      <dgm:prSet/>
      <dgm:spPr/>
      <dgm:t>
        <a:bodyPr/>
        <a:lstStyle/>
        <a:p>
          <a:endParaRPr lang="en-US"/>
        </a:p>
      </dgm:t>
    </dgm:pt>
    <dgm:pt modelId="{D63CBE80-B6F0-4F20-9677-BD7FEB0A6051}">
      <dgm:prSet/>
      <dgm:spPr/>
      <dgm:t>
        <a:bodyPr/>
        <a:lstStyle/>
        <a:p>
          <a:r>
            <a:rPr lang="cs-CZ" b="0" i="0" baseline="0"/>
            <a:t>Bolest nebo tlak v podbřišku (jednostranný).</a:t>
          </a:r>
          <a:endParaRPr lang="en-US"/>
        </a:p>
      </dgm:t>
    </dgm:pt>
    <dgm:pt modelId="{758E7A05-B31C-40FD-8085-6500D558057C}" type="parTrans" cxnId="{F3E091F0-39A4-41E4-82B1-F385448BC625}">
      <dgm:prSet/>
      <dgm:spPr/>
      <dgm:t>
        <a:bodyPr/>
        <a:lstStyle/>
        <a:p>
          <a:endParaRPr lang="en-US"/>
        </a:p>
      </dgm:t>
    </dgm:pt>
    <dgm:pt modelId="{2A9ADB75-D221-4D15-9581-B2C3EDDBE5C2}" type="sibTrans" cxnId="{F3E091F0-39A4-41E4-82B1-F385448BC625}">
      <dgm:prSet/>
      <dgm:spPr/>
      <dgm:t>
        <a:bodyPr/>
        <a:lstStyle/>
        <a:p>
          <a:endParaRPr lang="en-US"/>
        </a:p>
      </dgm:t>
    </dgm:pt>
    <dgm:pt modelId="{7A073953-BB5C-4A9A-B691-F462EEE0B804}">
      <dgm:prSet/>
      <dgm:spPr/>
      <dgm:t>
        <a:bodyPr/>
        <a:lstStyle/>
        <a:p>
          <a:r>
            <a:rPr lang="cs-CZ" b="0" i="0" baseline="0"/>
            <a:t>Nepravidelný menstruační cyklus.</a:t>
          </a:r>
          <a:endParaRPr lang="en-US"/>
        </a:p>
      </dgm:t>
    </dgm:pt>
    <dgm:pt modelId="{119D6E52-9061-49EE-A041-891553CD4255}" type="parTrans" cxnId="{E9DC7A61-6B34-476B-BF6C-A5180589432C}">
      <dgm:prSet/>
      <dgm:spPr/>
      <dgm:t>
        <a:bodyPr/>
        <a:lstStyle/>
        <a:p>
          <a:endParaRPr lang="en-US"/>
        </a:p>
      </dgm:t>
    </dgm:pt>
    <dgm:pt modelId="{05A7613D-608C-462F-9D26-9B55E4822C17}" type="sibTrans" cxnId="{E9DC7A61-6B34-476B-BF6C-A5180589432C}">
      <dgm:prSet/>
      <dgm:spPr/>
      <dgm:t>
        <a:bodyPr/>
        <a:lstStyle/>
        <a:p>
          <a:endParaRPr lang="en-US"/>
        </a:p>
      </dgm:t>
    </dgm:pt>
    <dgm:pt modelId="{A15914F2-44A2-434C-B55B-7C49169EE128}">
      <dgm:prSet/>
      <dgm:spPr/>
      <dgm:t>
        <a:bodyPr/>
        <a:lstStyle/>
        <a:p>
          <a:r>
            <a:rPr lang="cs-CZ" b="0" i="0" baseline="0"/>
            <a:t>Akutní bolest při torzi nebo prasknutí cysty.</a:t>
          </a:r>
          <a:endParaRPr lang="en-US"/>
        </a:p>
      </dgm:t>
    </dgm:pt>
    <dgm:pt modelId="{45534608-FE76-419B-8BE2-295FA42529CD}" type="parTrans" cxnId="{A6AE3709-A035-4104-9DC8-936CECFD5C87}">
      <dgm:prSet/>
      <dgm:spPr/>
      <dgm:t>
        <a:bodyPr/>
        <a:lstStyle/>
        <a:p>
          <a:endParaRPr lang="en-US"/>
        </a:p>
      </dgm:t>
    </dgm:pt>
    <dgm:pt modelId="{ABD604DD-B0E2-4208-BD96-5B9504A81497}" type="sibTrans" cxnId="{A6AE3709-A035-4104-9DC8-936CECFD5C87}">
      <dgm:prSet/>
      <dgm:spPr/>
      <dgm:t>
        <a:bodyPr/>
        <a:lstStyle/>
        <a:p>
          <a:endParaRPr lang="en-US"/>
        </a:p>
      </dgm:t>
    </dgm:pt>
    <dgm:pt modelId="{F1BDE2CD-154D-42D3-8588-5C3E64800DA3}">
      <dgm:prSet/>
      <dgm:spPr/>
      <dgm:t>
        <a:bodyPr/>
        <a:lstStyle/>
        <a:p>
          <a:r>
            <a:rPr lang="cs-CZ" b="1" i="0" baseline="0"/>
            <a:t>Fibroidy (myomy dělohy)</a:t>
          </a:r>
          <a:r>
            <a:rPr lang="cs-CZ" b="0" i="0" baseline="0"/>
            <a:t>:</a:t>
          </a:r>
          <a:endParaRPr lang="en-US"/>
        </a:p>
      </dgm:t>
    </dgm:pt>
    <dgm:pt modelId="{47897E01-6C19-429A-8696-F06DDA8E9101}" type="parTrans" cxnId="{13D80DFE-4E3A-48F1-9CC7-9ADC6AA07091}">
      <dgm:prSet/>
      <dgm:spPr/>
      <dgm:t>
        <a:bodyPr/>
        <a:lstStyle/>
        <a:p>
          <a:endParaRPr lang="en-US"/>
        </a:p>
      </dgm:t>
    </dgm:pt>
    <dgm:pt modelId="{1D25535F-FEBC-4326-AFD1-FD43AC851762}" type="sibTrans" cxnId="{13D80DFE-4E3A-48F1-9CC7-9ADC6AA07091}">
      <dgm:prSet/>
      <dgm:spPr/>
      <dgm:t>
        <a:bodyPr/>
        <a:lstStyle/>
        <a:p>
          <a:endParaRPr lang="en-US"/>
        </a:p>
      </dgm:t>
    </dgm:pt>
    <dgm:pt modelId="{07CDC19D-47D5-4313-823B-31BBD04A725F}">
      <dgm:prSet/>
      <dgm:spPr/>
      <dgm:t>
        <a:bodyPr/>
        <a:lstStyle/>
        <a:p>
          <a:r>
            <a:rPr lang="cs-CZ" b="0" i="0" baseline="0"/>
            <a:t>Tlak nebo bolest v podbřišku.</a:t>
          </a:r>
          <a:endParaRPr lang="en-US"/>
        </a:p>
      </dgm:t>
    </dgm:pt>
    <dgm:pt modelId="{FE60AE74-2D72-42C1-BBDA-B5134DA526B3}" type="parTrans" cxnId="{6AC4A22F-FE00-4C1E-B5F2-D4DA83438407}">
      <dgm:prSet/>
      <dgm:spPr/>
      <dgm:t>
        <a:bodyPr/>
        <a:lstStyle/>
        <a:p>
          <a:endParaRPr lang="en-US"/>
        </a:p>
      </dgm:t>
    </dgm:pt>
    <dgm:pt modelId="{A44F147D-BC94-480A-88B1-746FCAD2FD30}" type="sibTrans" cxnId="{6AC4A22F-FE00-4C1E-B5F2-D4DA83438407}">
      <dgm:prSet/>
      <dgm:spPr/>
      <dgm:t>
        <a:bodyPr/>
        <a:lstStyle/>
        <a:p>
          <a:endParaRPr lang="en-US"/>
        </a:p>
      </dgm:t>
    </dgm:pt>
    <dgm:pt modelId="{820AF28A-FEDE-4983-A657-69A9432913A1}">
      <dgm:prSet/>
      <dgm:spPr/>
      <dgm:t>
        <a:bodyPr/>
        <a:lstStyle/>
        <a:p>
          <a:r>
            <a:rPr lang="cs-CZ" b="0" i="0" baseline="0"/>
            <a:t>Nadměrné nebo prodloužené menstruační krvácení.</a:t>
          </a:r>
          <a:endParaRPr lang="en-US"/>
        </a:p>
      </dgm:t>
    </dgm:pt>
    <dgm:pt modelId="{CDED9874-2A11-4779-A444-E82B1E9D9661}" type="parTrans" cxnId="{851D8595-FD8E-453F-8534-529BCBEBB53F}">
      <dgm:prSet/>
      <dgm:spPr/>
      <dgm:t>
        <a:bodyPr/>
        <a:lstStyle/>
        <a:p>
          <a:endParaRPr lang="en-US"/>
        </a:p>
      </dgm:t>
    </dgm:pt>
    <dgm:pt modelId="{DAD8ACAC-37B3-4AFF-8E46-E7558BB0356D}" type="sibTrans" cxnId="{851D8595-FD8E-453F-8534-529BCBEBB53F}">
      <dgm:prSet/>
      <dgm:spPr/>
      <dgm:t>
        <a:bodyPr/>
        <a:lstStyle/>
        <a:p>
          <a:endParaRPr lang="en-US"/>
        </a:p>
      </dgm:t>
    </dgm:pt>
    <dgm:pt modelId="{3DD395BA-BBCE-46D3-91F4-433059730F92}">
      <dgm:prSet/>
      <dgm:spPr/>
      <dgm:t>
        <a:bodyPr/>
        <a:lstStyle/>
        <a:p>
          <a:r>
            <a:rPr lang="cs-CZ" b="0" i="0" baseline="0"/>
            <a:t>Obtíže s močením (tlak na močový měchýř).</a:t>
          </a:r>
          <a:endParaRPr lang="en-US"/>
        </a:p>
      </dgm:t>
    </dgm:pt>
    <dgm:pt modelId="{5D1E3366-3D48-4D21-B521-05F748090F95}" type="parTrans" cxnId="{A5E758D2-39C8-4109-B465-EB120B02C13B}">
      <dgm:prSet/>
      <dgm:spPr/>
      <dgm:t>
        <a:bodyPr/>
        <a:lstStyle/>
        <a:p>
          <a:endParaRPr lang="en-US"/>
        </a:p>
      </dgm:t>
    </dgm:pt>
    <dgm:pt modelId="{22F3B2DD-F78C-4C7E-B034-61F7097FE7DE}" type="sibTrans" cxnId="{A5E758D2-39C8-4109-B465-EB120B02C13B}">
      <dgm:prSet/>
      <dgm:spPr/>
      <dgm:t>
        <a:bodyPr/>
        <a:lstStyle/>
        <a:p>
          <a:endParaRPr lang="en-US"/>
        </a:p>
      </dgm:t>
    </dgm:pt>
    <dgm:pt modelId="{40E7AA11-3233-482A-BDE2-3F4EB33D2D47}">
      <dgm:prSet/>
      <dgm:spPr/>
      <dgm:t>
        <a:bodyPr/>
        <a:lstStyle/>
        <a:p>
          <a:r>
            <a:rPr lang="cs-CZ" b="1" i="0" baseline="0"/>
            <a:t>Karcinom děložního čípku a dělohy</a:t>
          </a:r>
          <a:r>
            <a:rPr lang="cs-CZ" b="0" i="0" baseline="0"/>
            <a:t>:</a:t>
          </a:r>
          <a:endParaRPr lang="en-US"/>
        </a:p>
      </dgm:t>
    </dgm:pt>
    <dgm:pt modelId="{FFB4C608-CF74-408D-9E4F-DBFD51B4C702}" type="parTrans" cxnId="{601415A9-9EC8-45AD-AC15-7FA609887C8B}">
      <dgm:prSet/>
      <dgm:spPr/>
      <dgm:t>
        <a:bodyPr/>
        <a:lstStyle/>
        <a:p>
          <a:endParaRPr lang="en-US"/>
        </a:p>
      </dgm:t>
    </dgm:pt>
    <dgm:pt modelId="{CDA0C2FF-0FE2-4226-A9B7-7DB733444DE9}" type="sibTrans" cxnId="{601415A9-9EC8-45AD-AC15-7FA609887C8B}">
      <dgm:prSet/>
      <dgm:spPr/>
      <dgm:t>
        <a:bodyPr/>
        <a:lstStyle/>
        <a:p>
          <a:endParaRPr lang="en-US"/>
        </a:p>
      </dgm:t>
    </dgm:pt>
    <dgm:pt modelId="{5B0AF186-D64C-4CDE-AB43-EB0D492382A3}">
      <dgm:prSet/>
      <dgm:spPr/>
      <dgm:t>
        <a:bodyPr/>
        <a:lstStyle/>
        <a:p>
          <a:r>
            <a:rPr lang="cs-CZ" b="0" i="0" baseline="0"/>
            <a:t>V počátečních stádiích asymptomatické.</a:t>
          </a:r>
          <a:endParaRPr lang="en-US"/>
        </a:p>
      </dgm:t>
    </dgm:pt>
    <dgm:pt modelId="{9954EB19-C30C-4DEA-BC3D-7ACB814736A2}" type="parTrans" cxnId="{6E8F790E-AA42-4F72-B834-00AF57BF89D7}">
      <dgm:prSet/>
      <dgm:spPr/>
      <dgm:t>
        <a:bodyPr/>
        <a:lstStyle/>
        <a:p>
          <a:endParaRPr lang="en-US"/>
        </a:p>
      </dgm:t>
    </dgm:pt>
    <dgm:pt modelId="{98AF62D3-DE72-4DA1-AE4E-4C40196C7288}" type="sibTrans" cxnId="{6E8F790E-AA42-4F72-B834-00AF57BF89D7}">
      <dgm:prSet/>
      <dgm:spPr/>
      <dgm:t>
        <a:bodyPr/>
        <a:lstStyle/>
        <a:p>
          <a:endParaRPr lang="en-US"/>
        </a:p>
      </dgm:t>
    </dgm:pt>
    <dgm:pt modelId="{A5D4D850-FC97-4F3C-B6A1-3BB51AF39C41}">
      <dgm:prSet/>
      <dgm:spPr/>
      <dgm:t>
        <a:bodyPr/>
        <a:lstStyle/>
        <a:p>
          <a:r>
            <a:rPr lang="cs-CZ" b="0" i="0" baseline="0"/>
            <a:t>Pokročilé stádium:</a:t>
          </a:r>
          <a:endParaRPr lang="en-US"/>
        </a:p>
      </dgm:t>
    </dgm:pt>
    <dgm:pt modelId="{3CE51053-41B0-44E3-8671-548BB20A5A32}" type="parTrans" cxnId="{7081574A-F0B9-41B8-8868-083D1E2B5638}">
      <dgm:prSet/>
      <dgm:spPr/>
      <dgm:t>
        <a:bodyPr/>
        <a:lstStyle/>
        <a:p>
          <a:endParaRPr lang="en-US"/>
        </a:p>
      </dgm:t>
    </dgm:pt>
    <dgm:pt modelId="{E07ED552-E960-4C9E-91A3-0C822B9C5CFC}" type="sibTrans" cxnId="{7081574A-F0B9-41B8-8868-083D1E2B5638}">
      <dgm:prSet/>
      <dgm:spPr/>
      <dgm:t>
        <a:bodyPr/>
        <a:lstStyle/>
        <a:p>
          <a:endParaRPr lang="en-US"/>
        </a:p>
      </dgm:t>
    </dgm:pt>
    <dgm:pt modelId="{0EFF6369-0401-43DA-8A9C-829E94B07251}">
      <dgm:prSet/>
      <dgm:spPr/>
      <dgm:t>
        <a:bodyPr/>
        <a:lstStyle/>
        <a:p>
          <a:r>
            <a:rPr lang="cs-CZ" b="0" i="0" baseline="0"/>
            <a:t>Krvácení mimo cyklus, po pohlavním styku nebo po menopauze.</a:t>
          </a:r>
          <a:endParaRPr lang="en-US"/>
        </a:p>
      </dgm:t>
    </dgm:pt>
    <dgm:pt modelId="{2928F4B3-2F49-4146-AFA9-21CED7101A29}" type="parTrans" cxnId="{A9B43145-8D4C-4F14-BE23-C7BBC1555927}">
      <dgm:prSet/>
      <dgm:spPr/>
      <dgm:t>
        <a:bodyPr/>
        <a:lstStyle/>
        <a:p>
          <a:endParaRPr lang="en-US"/>
        </a:p>
      </dgm:t>
    </dgm:pt>
    <dgm:pt modelId="{6995C269-F58A-4BDC-8E4C-37B6CF0B41FD}" type="sibTrans" cxnId="{A9B43145-8D4C-4F14-BE23-C7BBC1555927}">
      <dgm:prSet/>
      <dgm:spPr/>
      <dgm:t>
        <a:bodyPr/>
        <a:lstStyle/>
        <a:p>
          <a:endParaRPr lang="en-US"/>
        </a:p>
      </dgm:t>
    </dgm:pt>
    <dgm:pt modelId="{7C8CD78E-A835-4A34-B4CC-C5A0FF47090A}">
      <dgm:prSet/>
      <dgm:spPr/>
      <dgm:t>
        <a:bodyPr/>
        <a:lstStyle/>
        <a:p>
          <a:r>
            <a:rPr lang="cs-CZ" b="0" i="0" baseline="0"/>
            <a:t>Vodnatý, zapáchající výtok.</a:t>
          </a:r>
          <a:endParaRPr lang="en-US"/>
        </a:p>
      </dgm:t>
    </dgm:pt>
    <dgm:pt modelId="{1816A774-880D-4BE7-AB63-5A7C0E8D3A92}" type="parTrans" cxnId="{6C7B05AF-FA99-48A4-AFA3-04775F6E482D}">
      <dgm:prSet/>
      <dgm:spPr/>
      <dgm:t>
        <a:bodyPr/>
        <a:lstStyle/>
        <a:p>
          <a:endParaRPr lang="en-US"/>
        </a:p>
      </dgm:t>
    </dgm:pt>
    <dgm:pt modelId="{E03C4BEB-2EDE-48E0-895F-FE35CCF64C68}" type="sibTrans" cxnId="{6C7B05AF-FA99-48A4-AFA3-04775F6E482D}">
      <dgm:prSet/>
      <dgm:spPr/>
      <dgm:t>
        <a:bodyPr/>
        <a:lstStyle/>
        <a:p>
          <a:endParaRPr lang="en-US"/>
        </a:p>
      </dgm:t>
    </dgm:pt>
    <dgm:pt modelId="{0733629D-0D06-4E4D-A2F1-9DEAC681B4C8}">
      <dgm:prSet/>
      <dgm:spPr/>
      <dgm:t>
        <a:bodyPr/>
        <a:lstStyle/>
        <a:p>
          <a:r>
            <a:rPr lang="cs-CZ" b="0" i="0" baseline="0"/>
            <a:t>Bolest v podbřišku nebo v oblasti zad.</a:t>
          </a:r>
          <a:endParaRPr lang="en-US"/>
        </a:p>
      </dgm:t>
    </dgm:pt>
    <dgm:pt modelId="{46E09256-9E38-4187-ACE2-04A570929F76}" type="parTrans" cxnId="{B645FFAD-3C1E-413D-B7CB-6D6B7C447469}">
      <dgm:prSet/>
      <dgm:spPr/>
      <dgm:t>
        <a:bodyPr/>
        <a:lstStyle/>
        <a:p>
          <a:endParaRPr lang="en-US"/>
        </a:p>
      </dgm:t>
    </dgm:pt>
    <dgm:pt modelId="{7E56088A-9E1F-4FFB-9730-FC1C723DE773}" type="sibTrans" cxnId="{B645FFAD-3C1E-413D-B7CB-6D6B7C447469}">
      <dgm:prSet/>
      <dgm:spPr/>
      <dgm:t>
        <a:bodyPr/>
        <a:lstStyle/>
        <a:p>
          <a:endParaRPr lang="en-US"/>
        </a:p>
      </dgm:t>
    </dgm:pt>
    <dgm:pt modelId="{F1AFF0B3-C6E9-4AE3-9272-29D08213DAC7}" type="pres">
      <dgm:prSet presAssocID="{0861C32A-0381-4597-8920-E0011E871C64}" presName="Name0" presStyleCnt="0">
        <dgm:presLayoutVars>
          <dgm:dir/>
          <dgm:resizeHandles val="exact"/>
        </dgm:presLayoutVars>
      </dgm:prSet>
      <dgm:spPr/>
    </dgm:pt>
    <dgm:pt modelId="{80AC0759-A45C-47FA-B13E-8F6EC1BC0031}" type="pres">
      <dgm:prSet presAssocID="{FB818665-EBD9-4998-A4D9-10282F5A66D9}" presName="node" presStyleLbl="node1" presStyleIdx="0" presStyleCnt="11">
        <dgm:presLayoutVars>
          <dgm:bulletEnabled val="1"/>
        </dgm:presLayoutVars>
      </dgm:prSet>
      <dgm:spPr/>
    </dgm:pt>
    <dgm:pt modelId="{D88318B9-BFE7-4673-97BB-D3D12ED84FE4}" type="pres">
      <dgm:prSet presAssocID="{3267741B-DE0D-4978-A41F-3B2BE0553FD5}" presName="sibTrans" presStyleLbl="sibTrans1D1" presStyleIdx="0" presStyleCnt="10"/>
      <dgm:spPr/>
    </dgm:pt>
    <dgm:pt modelId="{3BC734E1-7ECF-4A40-A385-E53FEBD92C29}" type="pres">
      <dgm:prSet presAssocID="{3267741B-DE0D-4978-A41F-3B2BE0553FD5}" presName="connectorText" presStyleLbl="sibTrans1D1" presStyleIdx="0" presStyleCnt="10"/>
      <dgm:spPr/>
    </dgm:pt>
    <dgm:pt modelId="{E367934B-C90E-4C3B-BF2D-88BE46FF5DB2}" type="pres">
      <dgm:prSet presAssocID="{EC705345-97BC-4E83-8E31-6E067320A159}" presName="node" presStyleLbl="node1" presStyleIdx="1" presStyleCnt="11">
        <dgm:presLayoutVars>
          <dgm:bulletEnabled val="1"/>
        </dgm:presLayoutVars>
      </dgm:prSet>
      <dgm:spPr/>
    </dgm:pt>
    <dgm:pt modelId="{4AC909CA-ED18-4545-B3D4-E675BEB88E64}" type="pres">
      <dgm:prSet presAssocID="{74D48B1F-8A1D-416D-94CA-BADACA8D71FF}" presName="sibTrans" presStyleLbl="sibTrans1D1" presStyleIdx="1" presStyleCnt="10"/>
      <dgm:spPr/>
    </dgm:pt>
    <dgm:pt modelId="{5F3F3029-C21E-40FB-893D-DFF3CA094F21}" type="pres">
      <dgm:prSet presAssocID="{74D48B1F-8A1D-416D-94CA-BADACA8D71FF}" presName="connectorText" presStyleLbl="sibTrans1D1" presStyleIdx="1" presStyleCnt="10"/>
      <dgm:spPr/>
    </dgm:pt>
    <dgm:pt modelId="{F6B6B216-2305-4C3B-AA58-1D27FA40A084}" type="pres">
      <dgm:prSet presAssocID="{C5433B5F-883E-435C-8CB5-115C6E2BE200}" presName="node" presStyleLbl="node1" presStyleIdx="2" presStyleCnt="11">
        <dgm:presLayoutVars>
          <dgm:bulletEnabled val="1"/>
        </dgm:presLayoutVars>
      </dgm:prSet>
      <dgm:spPr/>
    </dgm:pt>
    <dgm:pt modelId="{7188476E-0330-489B-B776-2C9506F2634D}" type="pres">
      <dgm:prSet presAssocID="{B4660A40-27F8-4AB1-9095-5DB6189013E0}" presName="sibTrans" presStyleLbl="sibTrans1D1" presStyleIdx="2" presStyleCnt="10"/>
      <dgm:spPr/>
    </dgm:pt>
    <dgm:pt modelId="{768DC514-7451-4BC7-9CB8-1B174962A2B2}" type="pres">
      <dgm:prSet presAssocID="{B4660A40-27F8-4AB1-9095-5DB6189013E0}" presName="connectorText" presStyleLbl="sibTrans1D1" presStyleIdx="2" presStyleCnt="10"/>
      <dgm:spPr/>
    </dgm:pt>
    <dgm:pt modelId="{FDC3A370-4CB1-4CAD-BBD2-DADD74085338}" type="pres">
      <dgm:prSet presAssocID="{A15914F2-44A2-434C-B55B-7C49169EE128}" presName="node" presStyleLbl="node1" presStyleIdx="3" presStyleCnt="11">
        <dgm:presLayoutVars>
          <dgm:bulletEnabled val="1"/>
        </dgm:presLayoutVars>
      </dgm:prSet>
      <dgm:spPr/>
    </dgm:pt>
    <dgm:pt modelId="{E96F29B7-33B6-493C-A28E-36A84842471E}" type="pres">
      <dgm:prSet presAssocID="{ABD604DD-B0E2-4208-BD96-5B9504A81497}" presName="sibTrans" presStyleLbl="sibTrans1D1" presStyleIdx="3" presStyleCnt="10"/>
      <dgm:spPr/>
    </dgm:pt>
    <dgm:pt modelId="{6DF6B888-1016-4F72-8093-9EA9EBB17CA1}" type="pres">
      <dgm:prSet presAssocID="{ABD604DD-B0E2-4208-BD96-5B9504A81497}" presName="connectorText" presStyleLbl="sibTrans1D1" presStyleIdx="3" presStyleCnt="10"/>
      <dgm:spPr/>
    </dgm:pt>
    <dgm:pt modelId="{CCEC469E-93CD-4937-B13C-60DDC6802EDE}" type="pres">
      <dgm:prSet presAssocID="{F1BDE2CD-154D-42D3-8588-5C3E64800DA3}" presName="node" presStyleLbl="node1" presStyleIdx="4" presStyleCnt="11">
        <dgm:presLayoutVars>
          <dgm:bulletEnabled val="1"/>
        </dgm:presLayoutVars>
      </dgm:prSet>
      <dgm:spPr/>
    </dgm:pt>
    <dgm:pt modelId="{CA825021-5428-41AC-9BB9-62FFBA396BD6}" type="pres">
      <dgm:prSet presAssocID="{1D25535F-FEBC-4326-AFD1-FD43AC851762}" presName="sibTrans" presStyleLbl="sibTrans1D1" presStyleIdx="4" presStyleCnt="10"/>
      <dgm:spPr/>
    </dgm:pt>
    <dgm:pt modelId="{6641C89B-B093-436E-858F-64D3560D28AF}" type="pres">
      <dgm:prSet presAssocID="{1D25535F-FEBC-4326-AFD1-FD43AC851762}" presName="connectorText" presStyleLbl="sibTrans1D1" presStyleIdx="4" presStyleCnt="10"/>
      <dgm:spPr/>
    </dgm:pt>
    <dgm:pt modelId="{DD09FF9F-0D66-4EAE-B637-4DE230334354}" type="pres">
      <dgm:prSet presAssocID="{07CDC19D-47D5-4313-823B-31BBD04A725F}" presName="node" presStyleLbl="node1" presStyleIdx="5" presStyleCnt="11">
        <dgm:presLayoutVars>
          <dgm:bulletEnabled val="1"/>
        </dgm:presLayoutVars>
      </dgm:prSet>
      <dgm:spPr/>
    </dgm:pt>
    <dgm:pt modelId="{19F34308-7129-4890-880A-0C9B4E6F0C8C}" type="pres">
      <dgm:prSet presAssocID="{A44F147D-BC94-480A-88B1-746FCAD2FD30}" presName="sibTrans" presStyleLbl="sibTrans1D1" presStyleIdx="5" presStyleCnt="10"/>
      <dgm:spPr/>
    </dgm:pt>
    <dgm:pt modelId="{8037AC4A-91AD-46BA-8E3B-2F3114E92CD8}" type="pres">
      <dgm:prSet presAssocID="{A44F147D-BC94-480A-88B1-746FCAD2FD30}" presName="connectorText" presStyleLbl="sibTrans1D1" presStyleIdx="5" presStyleCnt="10"/>
      <dgm:spPr/>
    </dgm:pt>
    <dgm:pt modelId="{6CD567B0-05AD-4B1E-B5FA-303C67A37FF7}" type="pres">
      <dgm:prSet presAssocID="{820AF28A-FEDE-4983-A657-69A9432913A1}" presName="node" presStyleLbl="node1" presStyleIdx="6" presStyleCnt="11">
        <dgm:presLayoutVars>
          <dgm:bulletEnabled val="1"/>
        </dgm:presLayoutVars>
      </dgm:prSet>
      <dgm:spPr/>
    </dgm:pt>
    <dgm:pt modelId="{48A786CE-8943-4CA8-9AF5-8BB276E8647B}" type="pres">
      <dgm:prSet presAssocID="{DAD8ACAC-37B3-4AFF-8E46-E7558BB0356D}" presName="sibTrans" presStyleLbl="sibTrans1D1" presStyleIdx="6" presStyleCnt="10"/>
      <dgm:spPr/>
    </dgm:pt>
    <dgm:pt modelId="{A0418153-3ACC-48EF-85D1-C9E39E6E3DF2}" type="pres">
      <dgm:prSet presAssocID="{DAD8ACAC-37B3-4AFF-8E46-E7558BB0356D}" presName="connectorText" presStyleLbl="sibTrans1D1" presStyleIdx="6" presStyleCnt="10"/>
      <dgm:spPr/>
    </dgm:pt>
    <dgm:pt modelId="{8C7C41C9-3540-49B0-8F87-3078E6F7119D}" type="pres">
      <dgm:prSet presAssocID="{3DD395BA-BBCE-46D3-91F4-433059730F92}" presName="node" presStyleLbl="node1" presStyleIdx="7" presStyleCnt="11">
        <dgm:presLayoutVars>
          <dgm:bulletEnabled val="1"/>
        </dgm:presLayoutVars>
      </dgm:prSet>
      <dgm:spPr/>
    </dgm:pt>
    <dgm:pt modelId="{C99A5979-716C-4D3D-A42B-3BAB23E77736}" type="pres">
      <dgm:prSet presAssocID="{22F3B2DD-F78C-4C7E-B034-61F7097FE7DE}" presName="sibTrans" presStyleLbl="sibTrans1D1" presStyleIdx="7" presStyleCnt="10"/>
      <dgm:spPr/>
    </dgm:pt>
    <dgm:pt modelId="{577B50C1-99C3-4517-B803-BFDA57DEF242}" type="pres">
      <dgm:prSet presAssocID="{22F3B2DD-F78C-4C7E-B034-61F7097FE7DE}" presName="connectorText" presStyleLbl="sibTrans1D1" presStyleIdx="7" presStyleCnt="10"/>
      <dgm:spPr/>
    </dgm:pt>
    <dgm:pt modelId="{1488DB41-1B97-40D0-9E7C-1221B70BD57A}" type="pres">
      <dgm:prSet presAssocID="{40E7AA11-3233-482A-BDE2-3F4EB33D2D47}" presName="node" presStyleLbl="node1" presStyleIdx="8" presStyleCnt="11">
        <dgm:presLayoutVars>
          <dgm:bulletEnabled val="1"/>
        </dgm:presLayoutVars>
      </dgm:prSet>
      <dgm:spPr/>
    </dgm:pt>
    <dgm:pt modelId="{E5B96E1B-E714-48D4-92BC-472625D158AE}" type="pres">
      <dgm:prSet presAssocID="{CDA0C2FF-0FE2-4226-A9B7-7DB733444DE9}" presName="sibTrans" presStyleLbl="sibTrans1D1" presStyleIdx="8" presStyleCnt="10"/>
      <dgm:spPr/>
    </dgm:pt>
    <dgm:pt modelId="{3E2E0063-AFEE-4731-8F48-5769E4004A02}" type="pres">
      <dgm:prSet presAssocID="{CDA0C2FF-0FE2-4226-A9B7-7DB733444DE9}" presName="connectorText" presStyleLbl="sibTrans1D1" presStyleIdx="8" presStyleCnt="10"/>
      <dgm:spPr/>
    </dgm:pt>
    <dgm:pt modelId="{A9060958-1E25-4A0E-B838-8FD15741DF48}" type="pres">
      <dgm:prSet presAssocID="{5B0AF186-D64C-4CDE-AB43-EB0D492382A3}" presName="node" presStyleLbl="node1" presStyleIdx="9" presStyleCnt="11">
        <dgm:presLayoutVars>
          <dgm:bulletEnabled val="1"/>
        </dgm:presLayoutVars>
      </dgm:prSet>
      <dgm:spPr/>
    </dgm:pt>
    <dgm:pt modelId="{E8F48509-E6BA-4E96-B36B-221CA873D2DF}" type="pres">
      <dgm:prSet presAssocID="{98AF62D3-DE72-4DA1-AE4E-4C40196C7288}" presName="sibTrans" presStyleLbl="sibTrans1D1" presStyleIdx="9" presStyleCnt="10"/>
      <dgm:spPr/>
    </dgm:pt>
    <dgm:pt modelId="{15086201-0BF9-43FB-8821-7C98BFCF524D}" type="pres">
      <dgm:prSet presAssocID="{98AF62D3-DE72-4DA1-AE4E-4C40196C7288}" presName="connectorText" presStyleLbl="sibTrans1D1" presStyleIdx="9" presStyleCnt="10"/>
      <dgm:spPr/>
    </dgm:pt>
    <dgm:pt modelId="{67EEFFC3-2CFB-45A9-8DD9-798A3E1BC955}" type="pres">
      <dgm:prSet presAssocID="{A5D4D850-FC97-4F3C-B6A1-3BB51AF39C4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97C1C600-7FC9-4656-9C94-943196ACFFD9}" type="presOf" srcId="{3267741B-DE0D-4978-A41F-3B2BE0553FD5}" destId="{3BC734E1-7ECF-4A40-A385-E53FEBD92C29}" srcOrd="1" destOrd="0" presId="urn:microsoft.com/office/officeart/2016/7/layout/RepeatingBendingProcessNew"/>
    <dgm:cxn modelId="{A6AE3709-A035-4104-9DC8-936CECFD5C87}" srcId="{0861C32A-0381-4597-8920-E0011E871C64}" destId="{A15914F2-44A2-434C-B55B-7C49169EE128}" srcOrd="3" destOrd="0" parTransId="{45534608-FE76-419B-8BE2-295FA42529CD}" sibTransId="{ABD604DD-B0E2-4208-BD96-5B9504A81497}"/>
    <dgm:cxn modelId="{B3B64E09-BEDB-416E-AF7E-F7228219C595}" type="presOf" srcId="{98AF62D3-DE72-4DA1-AE4E-4C40196C7288}" destId="{E8F48509-E6BA-4E96-B36B-221CA873D2DF}" srcOrd="0" destOrd="0" presId="urn:microsoft.com/office/officeart/2016/7/layout/RepeatingBendingProcessNew"/>
    <dgm:cxn modelId="{A434BA0C-F7B0-4C2E-9DFD-D50C42B612F3}" type="presOf" srcId="{820AF28A-FEDE-4983-A657-69A9432913A1}" destId="{6CD567B0-05AD-4B1E-B5FA-303C67A37FF7}" srcOrd="0" destOrd="0" presId="urn:microsoft.com/office/officeart/2016/7/layout/RepeatingBendingProcessNew"/>
    <dgm:cxn modelId="{6E8F790E-AA42-4F72-B834-00AF57BF89D7}" srcId="{0861C32A-0381-4597-8920-E0011E871C64}" destId="{5B0AF186-D64C-4CDE-AB43-EB0D492382A3}" srcOrd="9" destOrd="0" parTransId="{9954EB19-C30C-4DEA-BC3D-7ACB814736A2}" sibTransId="{98AF62D3-DE72-4DA1-AE4E-4C40196C7288}"/>
    <dgm:cxn modelId="{DBFAD014-2EED-4408-A242-D42B26003B6E}" type="presOf" srcId="{DAD8ACAC-37B3-4AFF-8E46-E7558BB0356D}" destId="{48A786CE-8943-4CA8-9AF5-8BB276E8647B}" srcOrd="0" destOrd="0" presId="urn:microsoft.com/office/officeart/2016/7/layout/RepeatingBendingProcessNew"/>
    <dgm:cxn modelId="{2B53C61F-18E4-4443-9AF7-20895B417C31}" type="presOf" srcId="{07CDC19D-47D5-4313-823B-31BBD04A725F}" destId="{DD09FF9F-0D66-4EAE-B637-4DE230334354}" srcOrd="0" destOrd="0" presId="urn:microsoft.com/office/officeart/2016/7/layout/RepeatingBendingProcessNew"/>
    <dgm:cxn modelId="{4CBB6C21-2569-44DE-A9F7-75434493BE0A}" type="presOf" srcId="{98AF62D3-DE72-4DA1-AE4E-4C40196C7288}" destId="{15086201-0BF9-43FB-8821-7C98BFCF524D}" srcOrd="1" destOrd="0" presId="urn:microsoft.com/office/officeart/2016/7/layout/RepeatingBendingProcessNew"/>
    <dgm:cxn modelId="{FC4D0C2E-860E-47A4-974A-242974B45C2E}" type="presOf" srcId="{B4660A40-27F8-4AB1-9095-5DB6189013E0}" destId="{7188476E-0330-489B-B776-2C9506F2634D}" srcOrd="0" destOrd="0" presId="urn:microsoft.com/office/officeart/2016/7/layout/RepeatingBendingProcessNew"/>
    <dgm:cxn modelId="{6AC4A22F-FE00-4C1E-B5F2-D4DA83438407}" srcId="{0861C32A-0381-4597-8920-E0011E871C64}" destId="{07CDC19D-47D5-4313-823B-31BBD04A725F}" srcOrd="5" destOrd="0" parTransId="{FE60AE74-2D72-42C1-BBDA-B5134DA526B3}" sibTransId="{A44F147D-BC94-480A-88B1-746FCAD2FD30}"/>
    <dgm:cxn modelId="{11D39460-381C-477B-AC47-FC94CD23EDE1}" srcId="{0861C32A-0381-4597-8920-E0011E871C64}" destId="{EC705345-97BC-4E83-8E31-6E067320A159}" srcOrd="1" destOrd="0" parTransId="{7D06D8CE-D13F-49F6-B162-6B1C4F67A0F6}" sibTransId="{74D48B1F-8A1D-416D-94CA-BADACA8D71FF}"/>
    <dgm:cxn modelId="{E9DC7A61-6B34-476B-BF6C-A5180589432C}" srcId="{C5433B5F-883E-435C-8CB5-115C6E2BE200}" destId="{7A073953-BB5C-4A9A-B691-F462EEE0B804}" srcOrd="1" destOrd="0" parTransId="{119D6E52-9061-49EE-A041-891553CD4255}" sibTransId="{05A7613D-608C-462F-9D26-9B55E4822C17}"/>
    <dgm:cxn modelId="{07AFCE42-551A-4608-BCD6-F69652CC0993}" type="presOf" srcId="{A5D4D850-FC97-4F3C-B6A1-3BB51AF39C41}" destId="{67EEFFC3-2CFB-45A9-8DD9-798A3E1BC955}" srcOrd="0" destOrd="0" presId="urn:microsoft.com/office/officeart/2016/7/layout/RepeatingBendingProcessNew"/>
    <dgm:cxn modelId="{A9B43145-8D4C-4F14-BE23-C7BBC1555927}" srcId="{A5D4D850-FC97-4F3C-B6A1-3BB51AF39C41}" destId="{0EFF6369-0401-43DA-8A9C-829E94B07251}" srcOrd="0" destOrd="0" parTransId="{2928F4B3-2F49-4146-AFA9-21CED7101A29}" sibTransId="{6995C269-F58A-4BDC-8E4C-37B6CF0B41FD}"/>
    <dgm:cxn modelId="{5AE2B245-1268-4C06-BDF2-2D2A8470C372}" type="presOf" srcId="{3DD395BA-BBCE-46D3-91F4-433059730F92}" destId="{8C7C41C9-3540-49B0-8F87-3078E6F7119D}" srcOrd="0" destOrd="0" presId="urn:microsoft.com/office/officeart/2016/7/layout/RepeatingBendingProcessNew"/>
    <dgm:cxn modelId="{6864E265-2380-46F8-8F24-3BF59611DF5E}" type="presOf" srcId="{C5433B5F-883E-435C-8CB5-115C6E2BE200}" destId="{F6B6B216-2305-4C3B-AA58-1D27FA40A084}" srcOrd="0" destOrd="0" presId="urn:microsoft.com/office/officeart/2016/7/layout/RepeatingBendingProcessNew"/>
    <dgm:cxn modelId="{02182446-FFC8-49F9-98CB-22BE1A387DAC}" type="presOf" srcId="{D63CBE80-B6F0-4F20-9677-BD7FEB0A6051}" destId="{F6B6B216-2305-4C3B-AA58-1D27FA40A084}" srcOrd="0" destOrd="1" presId="urn:microsoft.com/office/officeart/2016/7/layout/RepeatingBendingProcessNew"/>
    <dgm:cxn modelId="{2D454F67-485E-4EC6-BA1D-1B55BBF8629F}" type="presOf" srcId="{7A073953-BB5C-4A9A-B691-F462EEE0B804}" destId="{F6B6B216-2305-4C3B-AA58-1D27FA40A084}" srcOrd="0" destOrd="2" presId="urn:microsoft.com/office/officeart/2016/7/layout/RepeatingBendingProcessNew"/>
    <dgm:cxn modelId="{44349968-B1E9-42B6-98EF-538395485551}" type="presOf" srcId="{0861C32A-0381-4597-8920-E0011E871C64}" destId="{F1AFF0B3-C6E9-4AE3-9272-29D08213DAC7}" srcOrd="0" destOrd="0" presId="urn:microsoft.com/office/officeart/2016/7/layout/RepeatingBendingProcessNew"/>
    <dgm:cxn modelId="{507B3B69-68F8-4F92-946E-02B7F45BBBDD}" type="presOf" srcId="{7C8CD78E-A835-4A34-B4CC-C5A0FF47090A}" destId="{67EEFFC3-2CFB-45A9-8DD9-798A3E1BC955}" srcOrd="0" destOrd="2" presId="urn:microsoft.com/office/officeart/2016/7/layout/RepeatingBendingProcessNew"/>
    <dgm:cxn modelId="{7453A169-E624-41CA-B4B1-2B3B5D3E7030}" type="presOf" srcId="{A44F147D-BC94-480A-88B1-746FCAD2FD30}" destId="{19F34308-7129-4890-880A-0C9B4E6F0C8C}" srcOrd="0" destOrd="0" presId="urn:microsoft.com/office/officeart/2016/7/layout/RepeatingBendingProcessNew"/>
    <dgm:cxn modelId="{7081574A-F0B9-41B8-8868-083D1E2B5638}" srcId="{0861C32A-0381-4597-8920-E0011E871C64}" destId="{A5D4D850-FC97-4F3C-B6A1-3BB51AF39C41}" srcOrd="10" destOrd="0" parTransId="{3CE51053-41B0-44E3-8671-548BB20A5A32}" sibTransId="{E07ED552-E960-4C9E-91A3-0C822B9C5CFC}"/>
    <dgm:cxn modelId="{7BD4BF4A-B0C7-4C50-9FE6-9AE3D6517EF2}" type="presOf" srcId="{5B0AF186-D64C-4CDE-AB43-EB0D492382A3}" destId="{A9060958-1E25-4A0E-B838-8FD15741DF48}" srcOrd="0" destOrd="0" presId="urn:microsoft.com/office/officeart/2016/7/layout/RepeatingBendingProcessNew"/>
    <dgm:cxn modelId="{79E2F44B-CE31-482A-B1FA-B818CA7B8ACA}" type="presOf" srcId="{1D25535F-FEBC-4326-AFD1-FD43AC851762}" destId="{6641C89B-B093-436E-858F-64D3560D28AF}" srcOrd="1" destOrd="0" presId="urn:microsoft.com/office/officeart/2016/7/layout/RepeatingBendingProcessNew"/>
    <dgm:cxn modelId="{CD289D4E-2597-4AE2-B26F-BFE3EA35B374}" type="presOf" srcId="{CDA0C2FF-0FE2-4226-A9B7-7DB733444DE9}" destId="{3E2E0063-AFEE-4731-8F48-5769E4004A02}" srcOrd="1" destOrd="0" presId="urn:microsoft.com/office/officeart/2016/7/layout/RepeatingBendingProcessNew"/>
    <dgm:cxn modelId="{C5642751-8C2F-447D-93E6-4E05EB5EC19A}" type="presOf" srcId="{22F3B2DD-F78C-4C7E-B034-61F7097FE7DE}" destId="{577B50C1-99C3-4517-B803-BFDA57DEF242}" srcOrd="1" destOrd="0" presId="urn:microsoft.com/office/officeart/2016/7/layout/RepeatingBendingProcessNew"/>
    <dgm:cxn modelId="{E0C67C75-974C-4DCD-B72C-737862F7D819}" type="presOf" srcId="{FB818665-EBD9-4998-A4D9-10282F5A66D9}" destId="{80AC0759-A45C-47FA-B13E-8F6EC1BC0031}" srcOrd="0" destOrd="0" presId="urn:microsoft.com/office/officeart/2016/7/layout/RepeatingBendingProcessNew"/>
    <dgm:cxn modelId="{D37DAB57-1527-492F-B25A-6B85E24F49FE}" srcId="{0861C32A-0381-4597-8920-E0011E871C64}" destId="{FB818665-EBD9-4998-A4D9-10282F5A66D9}" srcOrd="0" destOrd="0" parTransId="{15C91766-BF76-44EC-B19F-5B5F87B0FD3B}" sibTransId="{3267741B-DE0D-4978-A41F-3B2BE0553FD5}"/>
    <dgm:cxn modelId="{FC369159-D53D-434E-A283-637429776F06}" type="presOf" srcId="{74D48B1F-8A1D-416D-94CA-BADACA8D71FF}" destId="{5F3F3029-C21E-40FB-893D-DFF3CA094F21}" srcOrd="1" destOrd="0" presId="urn:microsoft.com/office/officeart/2016/7/layout/RepeatingBendingProcessNew"/>
    <dgm:cxn modelId="{02117182-4506-454C-A298-3E4EE18EB4E6}" type="presOf" srcId="{0EFF6369-0401-43DA-8A9C-829E94B07251}" destId="{67EEFFC3-2CFB-45A9-8DD9-798A3E1BC955}" srcOrd="0" destOrd="1" presId="urn:microsoft.com/office/officeart/2016/7/layout/RepeatingBendingProcessNew"/>
    <dgm:cxn modelId="{7208FE83-7093-4FFC-81A4-F673CF398407}" type="presOf" srcId="{A44F147D-BC94-480A-88B1-746FCAD2FD30}" destId="{8037AC4A-91AD-46BA-8E3B-2F3114E92CD8}" srcOrd="1" destOrd="0" presId="urn:microsoft.com/office/officeart/2016/7/layout/RepeatingBendingProcessNew"/>
    <dgm:cxn modelId="{02C11D86-EBA5-435A-99CD-E11D256A8F1E}" type="presOf" srcId="{74D48B1F-8A1D-416D-94CA-BADACA8D71FF}" destId="{4AC909CA-ED18-4545-B3D4-E675BEB88E64}" srcOrd="0" destOrd="0" presId="urn:microsoft.com/office/officeart/2016/7/layout/RepeatingBendingProcessNew"/>
    <dgm:cxn modelId="{851D8595-FD8E-453F-8534-529BCBEBB53F}" srcId="{0861C32A-0381-4597-8920-E0011E871C64}" destId="{820AF28A-FEDE-4983-A657-69A9432913A1}" srcOrd="6" destOrd="0" parTransId="{CDED9874-2A11-4779-A444-E82B1E9D9661}" sibTransId="{DAD8ACAC-37B3-4AFF-8E46-E7558BB0356D}"/>
    <dgm:cxn modelId="{8D874F97-E53A-4B9C-8C59-5F8BB24C21B3}" type="presOf" srcId="{CDA0C2FF-0FE2-4226-A9B7-7DB733444DE9}" destId="{E5B96E1B-E714-48D4-92BC-472625D158AE}" srcOrd="0" destOrd="0" presId="urn:microsoft.com/office/officeart/2016/7/layout/RepeatingBendingProcessNew"/>
    <dgm:cxn modelId="{85AD3CA2-B760-4C68-9FB0-7EA53B32CC69}" type="presOf" srcId="{3267741B-DE0D-4978-A41F-3B2BE0553FD5}" destId="{D88318B9-BFE7-4673-97BB-D3D12ED84FE4}" srcOrd="0" destOrd="0" presId="urn:microsoft.com/office/officeart/2016/7/layout/RepeatingBendingProcessNew"/>
    <dgm:cxn modelId="{D438CBA4-F98E-4C85-8508-2B53FA1731B6}" type="presOf" srcId="{DAD8ACAC-37B3-4AFF-8E46-E7558BB0356D}" destId="{A0418153-3ACC-48EF-85D1-C9E39E6E3DF2}" srcOrd="1" destOrd="0" presId="urn:microsoft.com/office/officeart/2016/7/layout/RepeatingBendingProcessNew"/>
    <dgm:cxn modelId="{601415A9-9EC8-45AD-AC15-7FA609887C8B}" srcId="{0861C32A-0381-4597-8920-E0011E871C64}" destId="{40E7AA11-3233-482A-BDE2-3F4EB33D2D47}" srcOrd="8" destOrd="0" parTransId="{FFB4C608-CF74-408D-9E4F-DBFD51B4C702}" sibTransId="{CDA0C2FF-0FE2-4226-A9B7-7DB733444DE9}"/>
    <dgm:cxn modelId="{E6EE1CAD-D568-4B40-BE4F-C1AB00C4F1E0}" type="presOf" srcId="{1D25535F-FEBC-4326-AFD1-FD43AC851762}" destId="{CA825021-5428-41AC-9BB9-62FFBA396BD6}" srcOrd="0" destOrd="0" presId="urn:microsoft.com/office/officeart/2016/7/layout/RepeatingBendingProcessNew"/>
    <dgm:cxn modelId="{B645FFAD-3C1E-413D-B7CB-6D6B7C447469}" srcId="{A5D4D850-FC97-4F3C-B6A1-3BB51AF39C41}" destId="{0733629D-0D06-4E4D-A2F1-9DEAC681B4C8}" srcOrd="2" destOrd="0" parTransId="{46E09256-9E38-4187-ACE2-04A570929F76}" sibTransId="{7E56088A-9E1F-4FFB-9730-FC1C723DE773}"/>
    <dgm:cxn modelId="{6C7B05AF-FA99-48A4-AFA3-04775F6E482D}" srcId="{A5D4D850-FC97-4F3C-B6A1-3BB51AF39C41}" destId="{7C8CD78E-A835-4A34-B4CC-C5A0FF47090A}" srcOrd="1" destOrd="0" parTransId="{1816A774-880D-4BE7-AB63-5A7C0E8D3A92}" sibTransId="{E03C4BEB-2EDE-48E0-895F-FE35CCF64C68}"/>
    <dgm:cxn modelId="{11A943BD-B1E8-4D3B-B375-9762059CD138}" type="presOf" srcId="{ABD604DD-B0E2-4208-BD96-5B9504A81497}" destId="{E96F29B7-33B6-493C-A28E-36A84842471E}" srcOrd="0" destOrd="0" presId="urn:microsoft.com/office/officeart/2016/7/layout/RepeatingBendingProcessNew"/>
    <dgm:cxn modelId="{29516FC4-9AF3-41D0-9959-CBEE2B31F39F}" type="presOf" srcId="{22F3B2DD-F78C-4C7E-B034-61F7097FE7DE}" destId="{C99A5979-716C-4D3D-A42B-3BAB23E77736}" srcOrd="0" destOrd="0" presId="urn:microsoft.com/office/officeart/2016/7/layout/RepeatingBendingProcessNew"/>
    <dgm:cxn modelId="{154E73CB-E8A4-46CB-B239-FAC6BDBEA490}" type="presOf" srcId="{ABD604DD-B0E2-4208-BD96-5B9504A81497}" destId="{6DF6B888-1016-4F72-8093-9EA9EBB17CA1}" srcOrd="1" destOrd="0" presId="urn:microsoft.com/office/officeart/2016/7/layout/RepeatingBendingProcessNew"/>
    <dgm:cxn modelId="{BAB14DCD-4D95-4E46-A390-08D535676FAA}" type="presOf" srcId="{0733629D-0D06-4E4D-A2F1-9DEAC681B4C8}" destId="{67EEFFC3-2CFB-45A9-8DD9-798A3E1BC955}" srcOrd="0" destOrd="3" presId="urn:microsoft.com/office/officeart/2016/7/layout/RepeatingBendingProcessNew"/>
    <dgm:cxn modelId="{A5E758D2-39C8-4109-B465-EB120B02C13B}" srcId="{0861C32A-0381-4597-8920-E0011E871C64}" destId="{3DD395BA-BBCE-46D3-91F4-433059730F92}" srcOrd="7" destOrd="0" parTransId="{5D1E3366-3D48-4D21-B521-05F748090F95}" sibTransId="{22F3B2DD-F78C-4C7E-B034-61F7097FE7DE}"/>
    <dgm:cxn modelId="{121DD6D6-33B7-4302-AA24-17F01353F531}" type="presOf" srcId="{F1BDE2CD-154D-42D3-8588-5C3E64800DA3}" destId="{CCEC469E-93CD-4937-B13C-60DDC6802EDE}" srcOrd="0" destOrd="0" presId="urn:microsoft.com/office/officeart/2016/7/layout/RepeatingBendingProcessNew"/>
    <dgm:cxn modelId="{827FFAE1-2F0A-4064-BAEC-ADE42110E9E4}" type="presOf" srcId="{EC705345-97BC-4E83-8E31-6E067320A159}" destId="{E367934B-C90E-4C3B-BF2D-88BE46FF5DB2}" srcOrd="0" destOrd="0" presId="urn:microsoft.com/office/officeart/2016/7/layout/RepeatingBendingProcessNew"/>
    <dgm:cxn modelId="{9B1A94E8-DEE7-476B-80B1-5C4784260296}" type="presOf" srcId="{40E7AA11-3233-482A-BDE2-3F4EB33D2D47}" destId="{1488DB41-1B97-40D0-9E7C-1221B70BD57A}" srcOrd="0" destOrd="0" presId="urn:microsoft.com/office/officeart/2016/7/layout/RepeatingBendingProcessNew"/>
    <dgm:cxn modelId="{F3E091F0-39A4-41E4-82B1-F385448BC625}" srcId="{C5433B5F-883E-435C-8CB5-115C6E2BE200}" destId="{D63CBE80-B6F0-4F20-9677-BD7FEB0A6051}" srcOrd="0" destOrd="0" parTransId="{758E7A05-B31C-40FD-8085-6500D558057C}" sibTransId="{2A9ADB75-D221-4D15-9581-B2C3EDDBE5C2}"/>
    <dgm:cxn modelId="{02002AF4-B7D3-4287-B021-72F03E7B9540}" type="presOf" srcId="{A15914F2-44A2-434C-B55B-7C49169EE128}" destId="{FDC3A370-4CB1-4CAD-BBD2-DADD74085338}" srcOrd="0" destOrd="0" presId="urn:microsoft.com/office/officeart/2016/7/layout/RepeatingBendingProcessNew"/>
    <dgm:cxn modelId="{2F6078FB-D60B-4177-8F96-A5DB8AE67AEF}" type="presOf" srcId="{B4660A40-27F8-4AB1-9095-5DB6189013E0}" destId="{768DC514-7451-4BC7-9CB8-1B174962A2B2}" srcOrd="1" destOrd="0" presId="urn:microsoft.com/office/officeart/2016/7/layout/RepeatingBendingProcessNew"/>
    <dgm:cxn modelId="{67E8A9FB-D15F-465F-82B7-2C89D98C9D3F}" srcId="{0861C32A-0381-4597-8920-E0011E871C64}" destId="{C5433B5F-883E-435C-8CB5-115C6E2BE200}" srcOrd="2" destOrd="0" parTransId="{C205D059-13CB-4907-81DA-94E11612D4B8}" sibTransId="{B4660A40-27F8-4AB1-9095-5DB6189013E0}"/>
    <dgm:cxn modelId="{13D80DFE-4E3A-48F1-9CC7-9ADC6AA07091}" srcId="{0861C32A-0381-4597-8920-E0011E871C64}" destId="{F1BDE2CD-154D-42D3-8588-5C3E64800DA3}" srcOrd="4" destOrd="0" parTransId="{47897E01-6C19-429A-8696-F06DDA8E9101}" sibTransId="{1D25535F-FEBC-4326-AFD1-FD43AC851762}"/>
    <dgm:cxn modelId="{1A8B402A-AE5D-4559-B97B-276D994C5068}" type="presParOf" srcId="{F1AFF0B3-C6E9-4AE3-9272-29D08213DAC7}" destId="{80AC0759-A45C-47FA-B13E-8F6EC1BC0031}" srcOrd="0" destOrd="0" presId="urn:microsoft.com/office/officeart/2016/7/layout/RepeatingBendingProcessNew"/>
    <dgm:cxn modelId="{49213A7F-C915-4C5A-AD33-96D99BC93D5B}" type="presParOf" srcId="{F1AFF0B3-C6E9-4AE3-9272-29D08213DAC7}" destId="{D88318B9-BFE7-4673-97BB-D3D12ED84FE4}" srcOrd="1" destOrd="0" presId="urn:microsoft.com/office/officeart/2016/7/layout/RepeatingBendingProcessNew"/>
    <dgm:cxn modelId="{5C328069-9BC7-4CBC-977C-221B55E71EAC}" type="presParOf" srcId="{D88318B9-BFE7-4673-97BB-D3D12ED84FE4}" destId="{3BC734E1-7ECF-4A40-A385-E53FEBD92C29}" srcOrd="0" destOrd="0" presId="urn:microsoft.com/office/officeart/2016/7/layout/RepeatingBendingProcessNew"/>
    <dgm:cxn modelId="{3D2DA2FE-8219-4032-B991-2804C81E0EDD}" type="presParOf" srcId="{F1AFF0B3-C6E9-4AE3-9272-29D08213DAC7}" destId="{E367934B-C90E-4C3B-BF2D-88BE46FF5DB2}" srcOrd="2" destOrd="0" presId="urn:microsoft.com/office/officeart/2016/7/layout/RepeatingBendingProcessNew"/>
    <dgm:cxn modelId="{7A87C07D-C77B-4B00-8944-E397304C56C2}" type="presParOf" srcId="{F1AFF0B3-C6E9-4AE3-9272-29D08213DAC7}" destId="{4AC909CA-ED18-4545-B3D4-E675BEB88E64}" srcOrd="3" destOrd="0" presId="urn:microsoft.com/office/officeart/2016/7/layout/RepeatingBendingProcessNew"/>
    <dgm:cxn modelId="{FF340269-C199-4548-9946-862DAB14EB69}" type="presParOf" srcId="{4AC909CA-ED18-4545-B3D4-E675BEB88E64}" destId="{5F3F3029-C21E-40FB-893D-DFF3CA094F21}" srcOrd="0" destOrd="0" presId="urn:microsoft.com/office/officeart/2016/7/layout/RepeatingBendingProcessNew"/>
    <dgm:cxn modelId="{3096B145-E5B6-4905-A5DB-952C47DEC29C}" type="presParOf" srcId="{F1AFF0B3-C6E9-4AE3-9272-29D08213DAC7}" destId="{F6B6B216-2305-4C3B-AA58-1D27FA40A084}" srcOrd="4" destOrd="0" presId="urn:microsoft.com/office/officeart/2016/7/layout/RepeatingBendingProcessNew"/>
    <dgm:cxn modelId="{9D85CED6-11F3-48B0-AF0B-9CD9B2DAC4B0}" type="presParOf" srcId="{F1AFF0B3-C6E9-4AE3-9272-29D08213DAC7}" destId="{7188476E-0330-489B-B776-2C9506F2634D}" srcOrd="5" destOrd="0" presId="urn:microsoft.com/office/officeart/2016/7/layout/RepeatingBendingProcessNew"/>
    <dgm:cxn modelId="{5F6BF90E-6157-4A18-8B3A-CC8C42597622}" type="presParOf" srcId="{7188476E-0330-489B-B776-2C9506F2634D}" destId="{768DC514-7451-4BC7-9CB8-1B174962A2B2}" srcOrd="0" destOrd="0" presId="urn:microsoft.com/office/officeart/2016/7/layout/RepeatingBendingProcessNew"/>
    <dgm:cxn modelId="{18805965-FDF8-4162-B162-58F88DE75B87}" type="presParOf" srcId="{F1AFF0B3-C6E9-4AE3-9272-29D08213DAC7}" destId="{FDC3A370-4CB1-4CAD-BBD2-DADD74085338}" srcOrd="6" destOrd="0" presId="urn:microsoft.com/office/officeart/2016/7/layout/RepeatingBendingProcessNew"/>
    <dgm:cxn modelId="{FB7A5A04-5104-4BB1-AB14-17E2207F7FC0}" type="presParOf" srcId="{F1AFF0B3-C6E9-4AE3-9272-29D08213DAC7}" destId="{E96F29B7-33B6-493C-A28E-36A84842471E}" srcOrd="7" destOrd="0" presId="urn:microsoft.com/office/officeart/2016/7/layout/RepeatingBendingProcessNew"/>
    <dgm:cxn modelId="{31233F12-7BBB-4033-8CE0-B031131BF13A}" type="presParOf" srcId="{E96F29B7-33B6-493C-A28E-36A84842471E}" destId="{6DF6B888-1016-4F72-8093-9EA9EBB17CA1}" srcOrd="0" destOrd="0" presId="urn:microsoft.com/office/officeart/2016/7/layout/RepeatingBendingProcessNew"/>
    <dgm:cxn modelId="{F3D30999-0CF6-452F-93FD-1ED480EFB538}" type="presParOf" srcId="{F1AFF0B3-C6E9-4AE3-9272-29D08213DAC7}" destId="{CCEC469E-93CD-4937-B13C-60DDC6802EDE}" srcOrd="8" destOrd="0" presId="urn:microsoft.com/office/officeart/2016/7/layout/RepeatingBendingProcessNew"/>
    <dgm:cxn modelId="{08DCFD90-0468-406B-B2CC-1D8149A4B91B}" type="presParOf" srcId="{F1AFF0B3-C6E9-4AE3-9272-29D08213DAC7}" destId="{CA825021-5428-41AC-9BB9-62FFBA396BD6}" srcOrd="9" destOrd="0" presId="urn:microsoft.com/office/officeart/2016/7/layout/RepeatingBendingProcessNew"/>
    <dgm:cxn modelId="{2F00A384-CFDE-4E6E-979F-718FB0957C07}" type="presParOf" srcId="{CA825021-5428-41AC-9BB9-62FFBA396BD6}" destId="{6641C89B-B093-436E-858F-64D3560D28AF}" srcOrd="0" destOrd="0" presId="urn:microsoft.com/office/officeart/2016/7/layout/RepeatingBendingProcessNew"/>
    <dgm:cxn modelId="{6C61A9F1-F6C5-464A-B2FB-C4558801A956}" type="presParOf" srcId="{F1AFF0B3-C6E9-4AE3-9272-29D08213DAC7}" destId="{DD09FF9F-0D66-4EAE-B637-4DE230334354}" srcOrd="10" destOrd="0" presId="urn:microsoft.com/office/officeart/2016/7/layout/RepeatingBendingProcessNew"/>
    <dgm:cxn modelId="{6D225C34-BC5B-4F02-964B-612CF51CF7A7}" type="presParOf" srcId="{F1AFF0B3-C6E9-4AE3-9272-29D08213DAC7}" destId="{19F34308-7129-4890-880A-0C9B4E6F0C8C}" srcOrd="11" destOrd="0" presId="urn:microsoft.com/office/officeart/2016/7/layout/RepeatingBendingProcessNew"/>
    <dgm:cxn modelId="{1EE82B31-1517-4E90-9E3F-D7B12229DE8C}" type="presParOf" srcId="{19F34308-7129-4890-880A-0C9B4E6F0C8C}" destId="{8037AC4A-91AD-46BA-8E3B-2F3114E92CD8}" srcOrd="0" destOrd="0" presId="urn:microsoft.com/office/officeart/2016/7/layout/RepeatingBendingProcessNew"/>
    <dgm:cxn modelId="{9D2DB823-A3DC-4B9A-8DE9-821BA5C15C39}" type="presParOf" srcId="{F1AFF0B3-C6E9-4AE3-9272-29D08213DAC7}" destId="{6CD567B0-05AD-4B1E-B5FA-303C67A37FF7}" srcOrd="12" destOrd="0" presId="urn:microsoft.com/office/officeart/2016/7/layout/RepeatingBendingProcessNew"/>
    <dgm:cxn modelId="{43A8E726-64CE-4D37-8858-732689E39CDC}" type="presParOf" srcId="{F1AFF0B3-C6E9-4AE3-9272-29D08213DAC7}" destId="{48A786CE-8943-4CA8-9AF5-8BB276E8647B}" srcOrd="13" destOrd="0" presId="urn:microsoft.com/office/officeart/2016/7/layout/RepeatingBendingProcessNew"/>
    <dgm:cxn modelId="{6970121F-3CF3-4945-ADC3-621602F6121C}" type="presParOf" srcId="{48A786CE-8943-4CA8-9AF5-8BB276E8647B}" destId="{A0418153-3ACC-48EF-85D1-C9E39E6E3DF2}" srcOrd="0" destOrd="0" presId="urn:microsoft.com/office/officeart/2016/7/layout/RepeatingBendingProcessNew"/>
    <dgm:cxn modelId="{BE758FB4-FE4D-4790-8536-FA6966630AA9}" type="presParOf" srcId="{F1AFF0B3-C6E9-4AE3-9272-29D08213DAC7}" destId="{8C7C41C9-3540-49B0-8F87-3078E6F7119D}" srcOrd="14" destOrd="0" presId="urn:microsoft.com/office/officeart/2016/7/layout/RepeatingBendingProcessNew"/>
    <dgm:cxn modelId="{8467CDB7-92FA-46F4-8854-06FA2B71E0AA}" type="presParOf" srcId="{F1AFF0B3-C6E9-4AE3-9272-29D08213DAC7}" destId="{C99A5979-716C-4D3D-A42B-3BAB23E77736}" srcOrd="15" destOrd="0" presId="urn:microsoft.com/office/officeart/2016/7/layout/RepeatingBendingProcessNew"/>
    <dgm:cxn modelId="{4D9C6528-9C0F-43BC-973C-6C161F366131}" type="presParOf" srcId="{C99A5979-716C-4D3D-A42B-3BAB23E77736}" destId="{577B50C1-99C3-4517-B803-BFDA57DEF242}" srcOrd="0" destOrd="0" presId="urn:microsoft.com/office/officeart/2016/7/layout/RepeatingBendingProcessNew"/>
    <dgm:cxn modelId="{CF090860-F451-478A-A97E-40D1AB94FB8F}" type="presParOf" srcId="{F1AFF0B3-C6E9-4AE3-9272-29D08213DAC7}" destId="{1488DB41-1B97-40D0-9E7C-1221B70BD57A}" srcOrd="16" destOrd="0" presId="urn:microsoft.com/office/officeart/2016/7/layout/RepeatingBendingProcessNew"/>
    <dgm:cxn modelId="{0AC99E5F-DB10-4D77-AE8C-837060BD15BC}" type="presParOf" srcId="{F1AFF0B3-C6E9-4AE3-9272-29D08213DAC7}" destId="{E5B96E1B-E714-48D4-92BC-472625D158AE}" srcOrd="17" destOrd="0" presId="urn:microsoft.com/office/officeart/2016/7/layout/RepeatingBendingProcessNew"/>
    <dgm:cxn modelId="{8BAC0C0B-113C-4CAF-8D68-578214757061}" type="presParOf" srcId="{E5B96E1B-E714-48D4-92BC-472625D158AE}" destId="{3E2E0063-AFEE-4731-8F48-5769E4004A02}" srcOrd="0" destOrd="0" presId="urn:microsoft.com/office/officeart/2016/7/layout/RepeatingBendingProcessNew"/>
    <dgm:cxn modelId="{757FCCB8-4576-4372-8E9A-5FD07EC6C5E3}" type="presParOf" srcId="{F1AFF0B3-C6E9-4AE3-9272-29D08213DAC7}" destId="{A9060958-1E25-4A0E-B838-8FD15741DF48}" srcOrd="18" destOrd="0" presId="urn:microsoft.com/office/officeart/2016/7/layout/RepeatingBendingProcessNew"/>
    <dgm:cxn modelId="{46F7238B-7B90-4CDE-B10E-62C37988EECB}" type="presParOf" srcId="{F1AFF0B3-C6E9-4AE3-9272-29D08213DAC7}" destId="{E8F48509-E6BA-4E96-B36B-221CA873D2DF}" srcOrd="19" destOrd="0" presId="urn:microsoft.com/office/officeart/2016/7/layout/RepeatingBendingProcessNew"/>
    <dgm:cxn modelId="{C1012A61-AF4D-4AB5-926E-26E13DC8ABD9}" type="presParOf" srcId="{E8F48509-E6BA-4E96-B36B-221CA873D2DF}" destId="{15086201-0BF9-43FB-8821-7C98BFCF524D}" srcOrd="0" destOrd="0" presId="urn:microsoft.com/office/officeart/2016/7/layout/RepeatingBendingProcessNew"/>
    <dgm:cxn modelId="{CFEE9C2B-0806-426A-8C77-C7C8A2FCA2D4}" type="presParOf" srcId="{F1AFF0B3-C6E9-4AE3-9272-29D08213DAC7}" destId="{67EEFFC3-2CFB-45A9-8DD9-798A3E1BC955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75DEC-527E-4FD4-BFB9-C50AE8956BE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598592-4BC3-442F-BAED-610A3B875822}">
      <dgm:prSet/>
      <dgm:spPr/>
      <dgm:t>
        <a:bodyPr/>
        <a:lstStyle/>
        <a:p>
          <a:r>
            <a:rPr lang="cs-CZ" b="1"/>
            <a:t>Mimoděložní těhotenství (extrauterinní gravidita)</a:t>
          </a:r>
          <a:endParaRPr lang="en-US"/>
        </a:p>
      </dgm:t>
    </dgm:pt>
    <dgm:pt modelId="{7E62401D-68B8-46DD-B1D9-B7666DD159A1}" type="parTrans" cxnId="{96C27BD1-9CA0-45D5-B990-668FE982A5BA}">
      <dgm:prSet/>
      <dgm:spPr/>
      <dgm:t>
        <a:bodyPr/>
        <a:lstStyle/>
        <a:p>
          <a:endParaRPr lang="en-US"/>
        </a:p>
      </dgm:t>
    </dgm:pt>
    <dgm:pt modelId="{4230FE5B-6C36-4C14-BC82-062466EB5E85}" type="sibTrans" cxnId="{96C27BD1-9CA0-45D5-B990-668FE982A5BA}">
      <dgm:prSet/>
      <dgm:spPr/>
      <dgm:t>
        <a:bodyPr/>
        <a:lstStyle/>
        <a:p>
          <a:endParaRPr lang="en-US"/>
        </a:p>
      </dgm:t>
    </dgm:pt>
    <dgm:pt modelId="{61D98B6D-28AD-4F22-B891-0F76729D117E}">
      <dgm:prSet/>
      <dgm:spPr/>
      <dgm:t>
        <a:bodyPr/>
        <a:lstStyle/>
        <a:p>
          <a:r>
            <a:rPr lang="cs-CZ" b="1"/>
            <a:t>Definice</a:t>
          </a:r>
          <a:r>
            <a:rPr lang="cs-CZ"/>
            <a:t>: Implantace oplodněného vajíčka mimo dělohu, nejčastěji ve vejcovodu.</a:t>
          </a:r>
          <a:endParaRPr lang="en-US"/>
        </a:p>
      </dgm:t>
    </dgm:pt>
    <dgm:pt modelId="{0679441F-A63B-4A4A-9D93-2D4BF2DA0CD9}" type="parTrans" cxnId="{2B48C051-F37C-43F1-9224-7A31B415005D}">
      <dgm:prSet/>
      <dgm:spPr/>
      <dgm:t>
        <a:bodyPr/>
        <a:lstStyle/>
        <a:p>
          <a:endParaRPr lang="en-US"/>
        </a:p>
      </dgm:t>
    </dgm:pt>
    <dgm:pt modelId="{C9727AEE-41A1-4418-A66C-5667C9BF708A}" type="sibTrans" cxnId="{2B48C051-F37C-43F1-9224-7A31B415005D}">
      <dgm:prSet/>
      <dgm:spPr/>
      <dgm:t>
        <a:bodyPr/>
        <a:lstStyle/>
        <a:p>
          <a:endParaRPr lang="en-US"/>
        </a:p>
      </dgm:t>
    </dgm:pt>
    <dgm:pt modelId="{56194CC8-0E55-400E-AB7F-D424FFBFCA71}">
      <dgm:prSet/>
      <dgm:spPr/>
      <dgm:t>
        <a:bodyPr/>
        <a:lstStyle/>
        <a:p>
          <a:r>
            <a:rPr lang="cs-CZ" b="1"/>
            <a:t>Symptomy</a:t>
          </a:r>
          <a:r>
            <a:rPr lang="cs-CZ"/>
            <a:t>:</a:t>
          </a:r>
          <a:endParaRPr lang="en-US"/>
        </a:p>
      </dgm:t>
    </dgm:pt>
    <dgm:pt modelId="{D68A4305-0B6B-4745-81F8-29580C6C7254}" type="parTrans" cxnId="{2D85012B-61A5-4C97-B829-6546E346F18A}">
      <dgm:prSet/>
      <dgm:spPr/>
      <dgm:t>
        <a:bodyPr/>
        <a:lstStyle/>
        <a:p>
          <a:endParaRPr lang="en-US"/>
        </a:p>
      </dgm:t>
    </dgm:pt>
    <dgm:pt modelId="{80CA62A1-002B-40F2-BB75-C1B2F8C87B2C}" type="sibTrans" cxnId="{2D85012B-61A5-4C97-B829-6546E346F18A}">
      <dgm:prSet/>
      <dgm:spPr/>
      <dgm:t>
        <a:bodyPr/>
        <a:lstStyle/>
        <a:p>
          <a:endParaRPr lang="en-US"/>
        </a:p>
      </dgm:t>
    </dgm:pt>
    <dgm:pt modelId="{233EEC1C-7A70-44B6-BF03-BFED78AB636C}">
      <dgm:prSet/>
      <dgm:spPr/>
      <dgm:t>
        <a:bodyPr/>
        <a:lstStyle/>
        <a:p>
          <a:r>
            <a:rPr lang="cs-CZ"/>
            <a:t>Bolest v podbřišku, obvykle jednostranná.</a:t>
          </a:r>
          <a:endParaRPr lang="en-US"/>
        </a:p>
      </dgm:t>
    </dgm:pt>
    <dgm:pt modelId="{5A65FC51-951E-447A-AE7C-F6CA5119EE88}" type="parTrans" cxnId="{71D08F87-2BD0-4A03-BE93-E35AC27FA964}">
      <dgm:prSet/>
      <dgm:spPr/>
      <dgm:t>
        <a:bodyPr/>
        <a:lstStyle/>
        <a:p>
          <a:endParaRPr lang="en-US"/>
        </a:p>
      </dgm:t>
    </dgm:pt>
    <dgm:pt modelId="{61394E7E-F177-45EF-B020-274597889AD6}" type="sibTrans" cxnId="{71D08F87-2BD0-4A03-BE93-E35AC27FA964}">
      <dgm:prSet/>
      <dgm:spPr/>
      <dgm:t>
        <a:bodyPr/>
        <a:lstStyle/>
        <a:p>
          <a:endParaRPr lang="en-US"/>
        </a:p>
      </dgm:t>
    </dgm:pt>
    <dgm:pt modelId="{B922038A-D748-41B0-8EEE-4CC9E5F8E958}">
      <dgm:prSet/>
      <dgm:spPr/>
      <dgm:t>
        <a:bodyPr/>
        <a:lstStyle/>
        <a:p>
          <a:r>
            <a:rPr lang="cs-CZ"/>
            <a:t>Nepravidelné nebo slabé krvácení z rodidel.</a:t>
          </a:r>
          <a:endParaRPr lang="en-US"/>
        </a:p>
      </dgm:t>
    </dgm:pt>
    <dgm:pt modelId="{557E00DF-4C9B-438B-847B-06F09E6B7F6F}" type="parTrans" cxnId="{A4C469BC-E6D9-4BF2-87DE-293D470B05AC}">
      <dgm:prSet/>
      <dgm:spPr/>
      <dgm:t>
        <a:bodyPr/>
        <a:lstStyle/>
        <a:p>
          <a:endParaRPr lang="en-US"/>
        </a:p>
      </dgm:t>
    </dgm:pt>
    <dgm:pt modelId="{682EF41E-D540-4CC9-87DA-40470A0338DF}" type="sibTrans" cxnId="{A4C469BC-E6D9-4BF2-87DE-293D470B05AC}">
      <dgm:prSet/>
      <dgm:spPr/>
      <dgm:t>
        <a:bodyPr/>
        <a:lstStyle/>
        <a:p>
          <a:endParaRPr lang="en-US"/>
        </a:p>
      </dgm:t>
    </dgm:pt>
    <dgm:pt modelId="{CEC4EEC8-B52A-47F1-99AC-950734796F88}">
      <dgm:prSet/>
      <dgm:spPr/>
      <dgm:t>
        <a:bodyPr/>
        <a:lstStyle/>
        <a:p>
          <a:r>
            <a:rPr lang="cs-CZ"/>
            <a:t>Příznaky ruptury vejcovodu (pokud nastane):</a:t>
          </a:r>
          <a:endParaRPr lang="en-US"/>
        </a:p>
      </dgm:t>
    </dgm:pt>
    <dgm:pt modelId="{58FC58CD-2036-4867-B94E-C75DD1B002D0}" type="parTrans" cxnId="{DC7B6676-A14D-48A7-8EA2-B13EA1D56701}">
      <dgm:prSet/>
      <dgm:spPr/>
      <dgm:t>
        <a:bodyPr/>
        <a:lstStyle/>
        <a:p>
          <a:endParaRPr lang="en-US"/>
        </a:p>
      </dgm:t>
    </dgm:pt>
    <dgm:pt modelId="{6DAB9907-6A69-446A-8E25-11763F1188FE}" type="sibTrans" cxnId="{DC7B6676-A14D-48A7-8EA2-B13EA1D56701}">
      <dgm:prSet/>
      <dgm:spPr/>
      <dgm:t>
        <a:bodyPr/>
        <a:lstStyle/>
        <a:p>
          <a:endParaRPr lang="en-US"/>
        </a:p>
      </dgm:t>
    </dgm:pt>
    <dgm:pt modelId="{2884A2E5-5BCF-40A7-8CAA-6CEE1CD3A9BB}">
      <dgm:prSet/>
      <dgm:spPr/>
      <dgm:t>
        <a:bodyPr/>
        <a:lstStyle/>
        <a:p>
          <a:r>
            <a:rPr lang="cs-CZ" dirty="0"/>
            <a:t>Silná bolest, </a:t>
          </a:r>
          <a:r>
            <a:rPr lang="cs-CZ" b="1" dirty="0"/>
            <a:t>šokový stav </a:t>
          </a:r>
          <a:r>
            <a:rPr lang="cs-CZ" dirty="0"/>
            <a:t>(hypotenze, tachykardie, bledost).</a:t>
          </a:r>
          <a:endParaRPr lang="en-US" dirty="0"/>
        </a:p>
      </dgm:t>
    </dgm:pt>
    <dgm:pt modelId="{5167049C-F9AF-4DDB-ADC2-F8EEDFF21851}" type="parTrans" cxnId="{FEC0700C-AFF9-488F-B0BF-AD0062AFC0D4}">
      <dgm:prSet/>
      <dgm:spPr/>
      <dgm:t>
        <a:bodyPr/>
        <a:lstStyle/>
        <a:p>
          <a:endParaRPr lang="en-US"/>
        </a:p>
      </dgm:t>
    </dgm:pt>
    <dgm:pt modelId="{6CF0CA3C-E273-4B93-AB0E-EAC556F85A9D}" type="sibTrans" cxnId="{FEC0700C-AFF9-488F-B0BF-AD0062AFC0D4}">
      <dgm:prSet/>
      <dgm:spPr/>
      <dgm:t>
        <a:bodyPr/>
        <a:lstStyle/>
        <a:p>
          <a:endParaRPr lang="en-US"/>
        </a:p>
      </dgm:t>
    </dgm:pt>
    <dgm:pt modelId="{45171E05-A143-44A0-A289-DA2F55443F7E}">
      <dgm:prSet/>
      <dgm:spPr/>
      <dgm:t>
        <a:bodyPr/>
        <a:lstStyle/>
        <a:p>
          <a:r>
            <a:rPr lang="cs-CZ" b="1"/>
            <a:t>Diagnostika</a:t>
          </a:r>
          <a:r>
            <a:rPr lang="cs-CZ"/>
            <a:t>:</a:t>
          </a:r>
          <a:endParaRPr lang="en-US"/>
        </a:p>
      </dgm:t>
    </dgm:pt>
    <dgm:pt modelId="{29B0F89C-D789-4DE9-9410-3701F8F4148D}" type="parTrans" cxnId="{AA142F08-4013-4631-8A36-4D2D175017DA}">
      <dgm:prSet/>
      <dgm:spPr/>
      <dgm:t>
        <a:bodyPr/>
        <a:lstStyle/>
        <a:p>
          <a:endParaRPr lang="en-US"/>
        </a:p>
      </dgm:t>
    </dgm:pt>
    <dgm:pt modelId="{7E67F498-C000-4623-A3E3-3C9F40DB2548}" type="sibTrans" cxnId="{AA142F08-4013-4631-8A36-4D2D175017DA}">
      <dgm:prSet/>
      <dgm:spPr/>
      <dgm:t>
        <a:bodyPr/>
        <a:lstStyle/>
        <a:p>
          <a:endParaRPr lang="en-US"/>
        </a:p>
      </dgm:t>
    </dgm:pt>
    <dgm:pt modelId="{DBC7D074-6ECD-4DAD-92C7-6781595F18CE}">
      <dgm:prSet/>
      <dgm:spPr/>
      <dgm:t>
        <a:bodyPr/>
        <a:lstStyle/>
        <a:p>
          <a:r>
            <a:rPr lang="cs-CZ"/>
            <a:t>Ultrazvuk (absence intrauterinního těhotenství).</a:t>
          </a:r>
          <a:endParaRPr lang="en-US"/>
        </a:p>
      </dgm:t>
    </dgm:pt>
    <dgm:pt modelId="{131D649C-9AE5-4E94-BE1E-7249BC9913E8}" type="parTrans" cxnId="{DC0EE438-71E2-4A77-AB21-CD37141BA9C3}">
      <dgm:prSet/>
      <dgm:spPr/>
      <dgm:t>
        <a:bodyPr/>
        <a:lstStyle/>
        <a:p>
          <a:endParaRPr lang="en-US"/>
        </a:p>
      </dgm:t>
    </dgm:pt>
    <dgm:pt modelId="{CF410D55-E9CA-47BE-A6E6-F86F3F88B938}" type="sibTrans" cxnId="{DC0EE438-71E2-4A77-AB21-CD37141BA9C3}">
      <dgm:prSet/>
      <dgm:spPr/>
      <dgm:t>
        <a:bodyPr/>
        <a:lstStyle/>
        <a:p>
          <a:endParaRPr lang="en-US"/>
        </a:p>
      </dgm:t>
    </dgm:pt>
    <dgm:pt modelId="{D16BCE9A-D7B5-4896-B2F6-EA201EF53FC8}">
      <dgm:prSet/>
      <dgm:spPr/>
      <dgm:t>
        <a:bodyPr/>
        <a:lstStyle/>
        <a:p>
          <a:r>
            <a:rPr lang="cs-CZ"/>
            <a:t>Hladiny hCG (neodpovídají normálnímu těhotenství).</a:t>
          </a:r>
          <a:endParaRPr lang="en-US"/>
        </a:p>
      </dgm:t>
    </dgm:pt>
    <dgm:pt modelId="{EAC73D15-900E-45A3-BFE2-8C08B48C9ABA}" type="parTrans" cxnId="{22860E1D-B47B-4DF5-BFA5-B7B26DB79C50}">
      <dgm:prSet/>
      <dgm:spPr/>
      <dgm:t>
        <a:bodyPr/>
        <a:lstStyle/>
        <a:p>
          <a:endParaRPr lang="en-US"/>
        </a:p>
      </dgm:t>
    </dgm:pt>
    <dgm:pt modelId="{F38EF295-8DC5-4832-B61B-EB11407B5A6E}" type="sibTrans" cxnId="{22860E1D-B47B-4DF5-BFA5-B7B26DB79C50}">
      <dgm:prSet/>
      <dgm:spPr/>
      <dgm:t>
        <a:bodyPr/>
        <a:lstStyle/>
        <a:p>
          <a:endParaRPr lang="en-US"/>
        </a:p>
      </dgm:t>
    </dgm:pt>
    <dgm:pt modelId="{EB8A4D52-ECD3-4124-BDA6-0548AFCF44FF}">
      <dgm:prSet/>
      <dgm:spPr/>
      <dgm:t>
        <a:bodyPr/>
        <a:lstStyle/>
        <a:p>
          <a:r>
            <a:rPr lang="cs-CZ" b="1"/>
            <a:t>Akutní management</a:t>
          </a:r>
          <a:r>
            <a:rPr lang="cs-CZ"/>
            <a:t>:</a:t>
          </a:r>
          <a:endParaRPr lang="en-US"/>
        </a:p>
      </dgm:t>
    </dgm:pt>
    <dgm:pt modelId="{1A41E1D8-821F-4A53-8E7D-674429DDCB3F}" type="parTrans" cxnId="{5099108A-92DE-4A00-A905-769A802A8645}">
      <dgm:prSet/>
      <dgm:spPr/>
      <dgm:t>
        <a:bodyPr/>
        <a:lstStyle/>
        <a:p>
          <a:endParaRPr lang="en-US"/>
        </a:p>
      </dgm:t>
    </dgm:pt>
    <dgm:pt modelId="{CE2012C3-963F-4275-8590-5C5DCC776051}" type="sibTrans" cxnId="{5099108A-92DE-4A00-A905-769A802A8645}">
      <dgm:prSet/>
      <dgm:spPr/>
      <dgm:t>
        <a:bodyPr/>
        <a:lstStyle/>
        <a:p>
          <a:endParaRPr lang="en-US"/>
        </a:p>
      </dgm:t>
    </dgm:pt>
    <dgm:pt modelId="{B6E60031-4842-409F-8195-1D5110A44860}">
      <dgm:prSet/>
      <dgm:spPr/>
      <dgm:t>
        <a:bodyPr/>
        <a:lstStyle/>
        <a:p>
          <a:r>
            <a:rPr lang="cs-CZ"/>
            <a:t>Stabilizace vitálních funkcí (infuze, oxygenoterapie).</a:t>
          </a:r>
          <a:endParaRPr lang="en-US"/>
        </a:p>
      </dgm:t>
    </dgm:pt>
    <dgm:pt modelId="{1AB83216-99D8-44B9-9E1C-D2AD5BD43134}" type="parTrans" cxnId="{5C1334AD-DBE8-4929-BEBC-A13A81E1AF68}">
      <dgm:prSet/>
      <dgm:spPr/>
      <dgm:t>
        <a:bodyPr/>
        <a:lstStyle/>
        <a:p>
          <a:endParaRPr lang="en-US"/>
        </a:p>
      </dgm:t>
    </dgm:pt>
    <dgm:pt modelId="{28E5EF3B-0E43-4B20-B4D9-6C53AD2BF344}" type="sibTrans" cxnId="{5C1334AD-DBE8-4929-BEBC-A13A81E1AF68}">
      <dgm:prSet/>
      <dgm:spPr/>
      <dgm:t>
        <a:bodyPr/>
        <a:lstStyle/>
        <a:p>
          <a:endParaRPr lang="en-US"/>
        </a:p>
      </dgm:t>
    </dgm:pt>
    <dgm:pt modelId="{8C41888F-67B2-4157-B4C5-0B5C80D2C075}">
      <dgm:prSet/>
      <dgm:spPr/>
      <dgm:t>
        <a:bodyPr/>
        <a:lstStyle/>
        <a:p>
          <a:r>
            <a:rPr lang="cs-CZ"/>
            <a:t>Chirurgický zákrok nebo medikamentózní léčba (methotrexát).</a:t>
          </a:r>
          <a:endParaRPr lang="en-US"/>
        </a:p>
      </dgm:t>
    </dgm:pt>
    <dgm:pt modelId="{8275AB03-82B5-4ED4-9E72-CA47A5E26E30}" type="parTrans" cxnId="{6CECD577-A7F6-4A02-BB58-635EF1BCAF44}">
      <dgm:prSet/>
      <dgm:spPr/>
      <dgm:t>
        <a:bodyPr/>
        <a:lstStyle/>
        <a:p>
          <a:endParaRPr lang="en-US"/>
        </a:p>
      </dgm:t>
    </dgm:pt>
    <dgm:pt modelId="{CE919098-352F-42E2-918C-D9E0CBF57FFA}" type="sibTrans" cxnId="{6CECD577-A7F6-4A02-BB58-635EF1BCAF44}">
      <dgm:prSet/>
      <dgm:spPr/>
      <dgm:t>
        <a:bodyPr/>
        <a:lstStyle/>
        <a:p>
          <a:endParaRPr lang="en-US"/>
        </a:p>
      </dgm:t>
    </dgm:pt>
    <dgm:pt modelId="{FC8965AE-AAEC-4EEB-9126-AC2DF70B9414}" type="pres">
      <dgm:prSet presAssocID="{5AF75DEC-527E-4FD4-BFB9-C50AE8956BE6}" presName="linear" presStyleCnt="0">
        <dgm:presLayoutVars>
          <dgm:dir/>
          <dgm:animLvl val="lvl"/>
          <dgm:resizeHandles val="exact"/>
        </dgm:presLayoutVars>
      </dgm:prSet>
      <dgm:spPr/>
    </dgm:pt>
    <dgm:pt modelId="{12558C3A-E3EA-48C5-A71C-EF010AD589EA}" type="pres">
      <dgm:prSet presAssocID="{3D598592-4BC3-442F-BAED-610A3B875822}" presName="parentLin" presStyleCnt="0"/>
      <dgm:spPr/>
    </dgm:pt>
    <dgm:pt modelId="{37105786-E5C6-4F93-91A7-F01FB5DD2DF0}" type="pres">
      <dgm:prSet presAssocID="{3D598592-4BC3-442F-BAED-610A3B875822}" presName="parentLeftMargin" presStyleLbl="node1" presStyleIdx="0" presStyleCnt="5"/>
      <dgm:spPr/>
    </dgm:pt>
    <dgm:pt modelId="{BC6168D5-FAE2-4B25-9F64-58AB70CBF56C}" type="pres">
      <dgm:prSet presAssocID="{3D598592-4BC3-442F-BAED-610A3B8758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3F3CACB-5BFB-4DDB-AC32-E6712D6A7A2B}" type="pres">
      <dgm:prSet presAssocID="{3D598592-4BC3-442F-BAED-610A3B875822}" presName="negativeSpace" presStyleCnt="0"/>
      <dgm:spPr/>
    </dgm:pt>
    <dgm:pt modelId="{AAD06E4A-C79F-4273-9B0E-658292D91EA7}" type="pres">
      <dgm:prSet presAssocID="{3D598592-4BC3-442F-BAED-610A3B875822}" presName="childText" presStyleLbl="conFgAcc1" presStyleIdx="0" presStyleCnt="5">
        <dgm:presLayoutVars>
          <dgm:bulletEnabled val="1"/>
        </dgm:presLayoutVars>
      </dgm:prSet>
      <dgm:spPr/>
    </dgm:pt>
    <dgm:pt modelId="{4E516733-E599-4BC7-A5AE-3EBDFBFE4B82}" type="pres">
      <dgm:prSet presAssocID="{4230FE5B-6C36-4C14-BC82-062466EB5E85}" presName="spaceBetweenRectangles" presStyleCnt="0"/>
      <dgm:spPr/>
    </dgm:pt>
    <dgm:pt modelId="{7C8D5009-7084-4657-B9EC-ADF44F7ACAFA}" type="pres">
      <dgm:prSet presAssocID="{61D98B6D-28AD-4F22-B891-0F76729D117E}" presName="parentLin" presStyleCnt="0"/>
      <dgm:spPr/>
    </dgm:pt>
    <dgm:pt modelId="{613C7340-8F8C-470E-AF2D-43FC2C995F6D}" type="pres">
      <dgm:prSet presAssocID="{61D98B6D-28AD-4F22-B891-0F76729D117E}" presName="parentLeftMargin" presStyleLbl="node1" presStyleIdx="0" presStyleCnt="5"/>
      <dgm:spPr/>
    </dgm:pt>
    <dgm:pt modelId="{EEA260E7-7092-40EA-ABA3-5E0E46B133FB}" type="pres">
      <dgm:prSet presAssocID="{61D98B6D-28AD-4F22-B891-0F76729D117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FA55CB0-9314-43AB-8616-941E490D3E5B}" type="pres">
      <dgm:prSet presAssocID="{61D98B6D-28AD-4F22-B891-0F76729D117E}" presName="negativeSpace" presStyleCnt="0"/>
      <dgm:spPr/>
    </dgm:pt>
    <dgm:pt modelId="{FCE5C9EF-A4F5-4FDE-A0D9-5A1B9BF34898}" type="pres">
      <dgm:prSet presAssocID="{61D98B6D-28AD-4F22-B891-0F76729D117E}" presName="childText" presStyleLbl="conFgAcc1" presStyleIdx="1" presStyleCnt="5">
        <dgm:presLayoutVars>
          <dgm:bulletEnabled val="1"/>
        </dgm:presLayoutVars>
      </dgm:prSet>
      <dgm:spPr/>
    </dgm:pt>
    <dgm:pt modelId="{AE9A1264-FDB0-461D-B476-1A7BD350E3DA}" type="pres">
      <dgm:prSet presAssocID="{C9727AEE-41A1-4418-A66C-5667C9BF708A}" presName="spaceBetweenRectangles" presStyleCnt="0"/>
      <dgm:spPr/>
    </dgm:pt>
    <dgm:pt modelId="{9B37AED7-BC9E-4658-90C0-00016C7011CD}" type="pres">
      <dgm:prSet presAssocID="{56194CC8-0E55-400E-AB7F-D424FFBFCA71}" presName="parentLin" presStyleCnt="0"/>
      <dgm:spPr/>
    </dgm:pt>
    <dgm:pt modelId="{ABBD94E7-7E3A-432B-8C9A-60D6B04FFCAF}" type="pres">
      <dgm:prSet presAssocID="{56194CC8-0E55-400E-AB7F-D424FFBFCA71}" presName="parentLeftMargin" presStyleLbl="node1" presStyleIdx="1" presStyleCnt="5"/>
      <dgm:spPr/>
    </dgm:pt>
    <dgm:pt modelId="{71B4C9D0-900C-472F-BA84-62420AEFD07C}" type="pres">
      <dgm:prSet presAssocID="{56194CC8-0E55-400E-AB7F-D424FFBFCA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CD42263-696E-40AF-A2F7-A8A3DA9782AC}" type="pres">
      <dgm:prSet presAssocID="{56194CC8-0E55-400E-AB7F-D424FFBFCA71}" presName="negativeSpace" presStyleCnt="0"/>
      <dgm:spPr/>
    </dgm:pt>
    <dgm:pt modelId="{C97BB5A1-33F8-4AC9-BE4C-F764F15FB8DE}" type="pres">
      <dgm:prSet presAssocID="{56194CC8-0E55-400E-AB7F-D424FFBFCA71}" presName="childText" presStyleLbl="conFgAcc1" presStyleIdx="2" presStyleCnt="5">
        <dgm:presLayoutVars>
          <dgm:bulletEnabled val="1"/>
        </dgm:presLayoutVars>
      </dgm:prSet>
      <dgm:spPr/>
    </dgm:pt>
    <dgm:pt modelId="{CBC226EE-60CE-4539-AD73-A8E5363C803D}" type="pres">
      <dgm:prSet presAssocID="{80CA62A1-002B-40F2-BB75-C1B2F8C87B2C}" presName="spaceBetweenRectangles" presStyleCnt="0"/>
      <dgm:spPr/>
    </dgm:pt>
    <dgm:pt modelId="{3A5CA835-9D30-49C5-B3CA-32B97D966605}" type="pres">
      <dgm:prSet presAssocID="{45171E05-A143-44A0-A289-DA2F55443F7E}" presName="parentLin" presStyleCnt="0"/>
      <dgm:spPr/>
    </dgm:pt>
    <dgm:pt modelId="{77E42A30-7529-4BF1-8E31-74A011928DEF}" type="pres">
      <dgm:prSet presAssocID="{45171E05-A143-44A0-A289-DA2F55443F7E}" presName="parentLeftMargin" presStyleLbl="node1" presStyleIdx="2" presStyleCnt="5"/>
      <dgm:spPr/>
    </dgm:pt>
    <dgm:pt modelId="{D547CEBF-0B9E-44A8-8B16-68172586C105}" type="pres">
      <dgm:prSet presAssocID="{45171E05-A143-44A0-A289-DA2F55443F7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17A7CF3-953D-43AA-A6E2-16842163AB59}" type="pres">
      <dgm:prSet presAssocID="{45171E05-A143-44A0-A289-DA2F55443F7E}" presName="negativeSpace" presStyleCnt="0"/>
      <dgm:spPr/>
    </dgm:pt>
    <dgm:pt modelId="{2C3ECA36-2ACF-4632-99A5-851D2CD5CBDB}" type="pres">
      <dgm:prSet presAssocID="{45171E05-A143-44A0-A289-DA2F55443F7E}" presName="childText" presStyleLbl="conFgAcc1" presStyleIdx="3" presStyleCnt="5">
        <dgm:presLayoutVars>
          <dgm:bulletEnabled val="1"/>
        </dgm:presLayoutVars>
      </dgm:prSet>
      <dgm:spPr/>
    </dgm:pt>
    <dgm:pt modelId="{6B67DB6F-AD99-4A4C-A57F-BAE3211BEE57}" type="pres">
      <dgm:prSet presAssocID="{7E67F498-C000-4623-A3E3-3C9F40DB2548}" presName="spaceBetweenRectangles" presStyleCnt="0"/>
      <dgm:spPr/>
    </dgm:pt>
    <dgm:pt modelId="{5D4D7BD5-3A7F-47E7-8924-9229A3598299}" type="pres">
      <dgm:prSet presAssocID="{EB8A4D52-ECD3-4124-BDA6-0548AFCF44FF}" presName="parentLin" presStyleCnt="0"/>
      <dgm:spPr/>
    </dgm:pt>
    <dgm:pt modelId="{4BCD4947-D750-417D-823C-3DD539F9D8E0}" type="pres">
      <dgm:prSet presAssocID="{EB8A4D52-ECD3-4124-BDA6-0548AFCF44FF}" presName="parentLeftMargin" presStyleLbl="node1" presStyleIdx="3" presStyleCnt="5"/>
      <dgm:spPr/>
    </dgm:pt>
    <dgm:pt modelId="{A0BF4360-BFBC-4E84-ACB9-B2534643B727}" type="pres">
      <dgm:prSet presAssocID="{EB8A4D52-ECD3-4124-BDA6-0548AFCF44F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24551DD-D345-4580-98A7-1868DE4E2CF1}" type="pres">
      <dgm:prSet presAssocID="{EB8A4D52-ECD3-4124-BDA6-0548AFCF44FF}" presName="negativeSpace" presStyleCnt="0"/>
      <dgm:spPr/>
    </dgm:pt>
    <dgm:pt modelId="{90C46267-D1D3-450E-B7AF-ADF382086341}" type="pres">
      <dgm:prSet presAssocID="{EB8A4D52-ECD3-4124-BDA6-0548AFCF44F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A142F08-4013-4631-8A36-4D2D175017DA}" srcId="{5AF75DEC-527E-4FD4-BFB9-C50AE8956BE6}" destId="{45171E05-A143-44A0-A289-DA2F55443F7E}" srcOrd="3" destOrd="0" parTransId="{29B0F89C-D789-4DE9-9410-3701F8F4148D}" sibTransId="{7E67F498-C000-4623-A3E3-3C9F40DB2548}"/>
    <dgm:cxn modelId="{FEC0700C-AFF9-488F-B0BF-AD0062AFC0D4}" srcId="{CEC4EEC8-B52A-47F1-99AC-950734796F88}" destId="{2884A2E5-5BCF-40A7-8CAA-6CEE1CD3A9BB}" srcOrd="0" destOrd="0" parTransId="{5167049C-F9AF-4DDB-ADC2-F8EEDFF21851}" sibTransId="{6CF0CA3C-E273-4B93-AB0E-EAC556F85A9D}"/>
    <dgm:cxn modelId="{823AEA11-E600-48D7-B0C2-D1867BB4AE14}" type="presOf" srcId="{3D598592-4BC3-442F-BAED-610A3B875822}" destId="{37105786-E5C6-4F93-91A7-F01FB5DD2DF0}" srcOrd="0" destOrd="0" presId="urn:microsoft.com/office/officeart/2005/8/layout/list1"/>
    <dgm:cxn modelId="{52F7C616-9C93-4913-B126-B0A7C651C63B}" type="presOf" srcId="{3D598592-4BC3-442F-BAED-610A3B875822}" destId="{BC6168D5-FAE2-4B25-9F64-58AB70CBF56C}" srcOrd="1" destOrd="0" presId="urn:microsoft.com/office/officeart/2005/8/layout/list1"/>
    <dgm:cxn modelId="{22860E1D-B47B-4DF5-BFA5-B7B26DB79C50}" srcId="{45171E05-A143-44A0-A289-DA2F55443F7E}" destId="{D16BCE9A-D7B5-4896-B2F6-EA201EF53FC8}" srcOrd="1" destOrd="0" parTransId="{EAC73D15-900E-45A3-BFE2-8C08B48C9ABA}" sibTransId="{F38EF295-8DC5-4832-B61B-EB11407B5A6E}"/>
    <dgm:cxn modelId="{E96DF726-4FAB-45F5-B125-D190A979321A}" type="presOf" srcId="{CEC4EEC8-B52A-47F1-99AC-950734796F88}" destId="{C97BB5A1-33F8-4AC9-BE4C-F764F15FB8DE}" srcOrd="0" destOrd="2" presId="urn:microsoft.com/office/officeart/2005/8/layout/list1"/>
    <dgm:cxn modelId="{2D85012B-61A5-4C97-B829-6546E346F18A}" srcId="{5AF75DEC-527E-4FD4-BFB9-C50AE8956BE6}" destId="{56194CC8-0E55-400E-AB7F-D424FFBFCA71}" srcOrd="2" destOrd="0" parTransId="{D68A4305-0B6B-4745-81F8-29580C6C7254}" sibTransId="{80CA62A1-002B-40F2-BB75-C1B2F8C87B2C}"/>
    <dgm:cxn modelId="{DC0EE438-71E2-4A77-AB21-CD37141BA9C3}" srcId="{45171E05-A143-44A0-A289-DA2F55443F7E}" destId="{DBC7D074-6ECD-4DAD-92C7-6781595F18CE}" srcOrd="0" destOrd="0" parTransId="{131D649C-9AE5-4E94-BE1E-7249BC9913E8}" sibTransId="{CF410D55-E9CA-47BE-A6E6-F86F3F88B938}"/>
    <dgm:cxn modelId="{25652446-2470-4169-9F56-AD939D042E63}" type="presOf" srcId="{8C41888F-67B2-4157-B4C5-0B5C80D2C075}" destId="{90C46267-D1D3-450E-B7AF-ADF382086341}" srcOrd="0" destOrd="1" presId="urn:microsoft.com/office/officeart/2005/8/layout/list1"/>
    <dgm:cxn modelId="{9224A350-2B23-4532-BDE2-42610085E038}" type="presOf" srcId="{5AF75DEC-527E-4FD4-BFB9-C50AE8956BE6}" destId="{FC8965AE-AAEC-4EEB-9126-AC2DF70B9414}" srcOrd="0" destOrd="0" presId="urn:microsoft.com/office/officeart/2005/8/layout/list1"/>
    <dgm:cxn modelId="{2B48C051-F37C-43F1-9224-7A31B415005D}" srcId="{5AF75DEC-527E-4FD4-BFB9-C50AE8956BE6}" destId="{61D98B6D-28AD-4F22-B891-0F76729D117E}" srcOrd="1" destOrd="0" parTransId="{0679441F-A63B-4A4A-9D93-2D4BF2DA0CD9}" sibTransId="{C9727AEE-41A1-4418-A66C-5667C9BF708A}"/>
    <dgm:cxn modelId="{CD2F4B52-831A-494B-AFB4-22B29CE0F802}" type="presOf" srcId="{45171E05-A143-44A0-A289-DA2F55443F7E}" destId="{D547CEBF-0B9E-44A8-8B16-68172586C105}" srcOrd="1" destOrd="0" presId="urn:microsoft.com/office/officeart/2005/8/layout/list1"/>
    <dgm:cxn modelId="{0FA92B73-1AB7-48DD-9E6F-662985F26CA9}" type="presOf" srcId="{61D98B6D-28AD-4F22-B891-0F76729D117E}" destId="{613C7340-8F8C-470E-AF2D-43FC2C995F6D}" srcOrd="0" destOrd="0" presId="urn:microsoft.com/office/officeart/2005/8/layout/list1"/>
    <dgm:cxn modelId="{8435A155-3D5E-4971-BF07-A688866EC4FD}" type="presOf" srcId="{D16BCE9A-D7B5-4896-B2F6-EA201EF53FC8}" destId="{2C3ECA36-2ACF-4632-99A5-851D2CD5CBDB}" srcOrd="0" destOrd="1" presId="urn:microsoft.com/office/officeart/2005/8/layout/list1"/>
    <dgm:cxn modelId="{DC7B6676-A14D-48A7-8EA2-B13EA1D56701}" srcId="{56194CC8-0E55-400E-AB7F-D424FFBFCA71}" destId="{CEC4EEC8-B52A-47F1-99AC-950734796F88}" srcOrd="2" destOrd="0" parTransId="{58FC58CD-2036-4867-B94E-C75DD1B002D0}" sibTransId="{6DAB9907-6A69-446A-8E25-11763F1188FE}"/>
    <dgm:cxn modelId="{6CECD577-A7F6-4A02-BB58-635EF1BCAF44}" srcId="{EB8A4D52-ECD3-4124-BDA6-0548AFCF44FF}" destId="{8C41888F-67B2-4157-B4C5-0B5C80D2C075}" srcOrd="1" destOrd="0" parTransId="{8275AB03-82B5-4ED4-9E72-CA47A5E26E30}" sibTransId="{CE919098-352F-42E2-918C-D9E0CBF57FFA}"/>
    <dgm:cxn modelId="{8754077F-C584-43B2-8E06-1AFF82C8FD3F}" type="presOf" srcId="{61D98B6D-28AD-4F22-B891-0F76729D117E}" destId="{EEA260E7-7092-40EA-ABA3-5E0E46B133FB}" srcOrd="1" destOrd="0" presId="urn:microsoft.com/office/officeart/2005/8/layout/list1"/>
    <dgm:cxn modelId="{71D08F87-2BD0-4A03-BE93-E35AC27FA964}" srcId="{56194CC8-0E55-400E-AB7F-D424FFBFCA71}" destId="{233EEC1C-7A70-44B6-BF03-BFED78AB636C}" srcOrd="0" destOrd="0" parTransId="{5A65FC51-951E-447A-AE7C-F6CA5119EE88}" sibTransId="{61394E7E-F177-45EF-B020-274597889AD6}"/>
    <dgm:cxn modelId="{5099108A-92DE-4A00-A905-769A802A8645}" srcId="{5AF75DEC-527E-4FD4-BFB9-C50AE8956BE6}" destId="{EB8A4D52-ECD3-4124-BDA6-0548AFCF44FF}" srcOrd="4" destOrd="0" parTransId="{1A41E1D8-821F-4A53-8E7D-674429DDCB3F}" sibTransId="{CE2012C3-963F-4275-8590-5C5DCC776051}"/>
    <dgm:cxn modelId="{C5E2E893-9794-4E5C-8B5B-2293AD7A2C2C}" type="presOf" srcId="{B922038A-D748-41B0-8EEE-4CC9E5F8E958}" destId="{C97BB5A1-33F8-4AC9-BE4C-F764F15FB8DE}" srcOrd="0" destOrd="1" presId="urn:microsoft.com/office/officeart/2005/8/layout/list1"/>
    <dgm:cxn modelId="{D232F9A8-D455-4078-A020-C69B95906353}" type="presOf" srcId="{56194CC8-0E55-400E-AB7F-D424FFBFCA71}" destId="{ABBD94E7-7E3A-432B-8C9A-60D6B04FFCAF}" srcOrd="0" destOrd="0" presId="urn:microsoft.com/office/officeart/2005/8/layout/list1"/>
    <dgm:cxn modelId="{5C1334AD-DBE8-4929-BEBC-A13A81E1AF68}" srcId="{EB8A4D52-ECD3-4124-BDA6-0548AFCF44FF}" destId="{B6E60031-4842-409F-8195-1D5110A44860}" srcOrd="0" destOrd="0" parTransId="{1AB83216-99D8-44B9-9E1C-D2AD5BD43134}" sibTransId="{28E5EF3B-0E43-4B20-B4D9-6C53AD2BF344}"/>
    <dgm:cxn modelId="{C7951BAE-81E3-47C2-A41C-D3791C6FFC1C}" type="presOf" srcId="{233EEC1C-7A70-44B6-BF03-BFED78AB636C}" destId="{C97BB5A1-33F8-4AC9-BE4C-F764F15FB8DE}" srcOrd="0" destOrd="0" presId="urn:microsoft.com/office/officeart/2005/8/layout/list1"/>
    <dgm:cxn modelId="{A4C469BC-E6D9-4BF2-87DE-293D470B05AC}" srcId="{56194CC8-0E55-400E-AB7F-D424FFBFCA71}" destId="{B922038A-D748-41B0-8EEE-4CC9E5F8E958}" srcOrd="1" destOrd="0" parTransId="{557E00DF-4C9B-438B-847B-06F09E6B7F6F}" sibTransId="{682EF41E-D540-4CC9-87DA-40470A0338DF}"/>
    <dgm:cxn modelId="{772CFCC0-BE02-4144-AAB0-6F05692F2532}" type="presOf" srcId="{45171E05-A143-44A0-A289-DA2F55443F7E}" destId="{77E42A30-7529-4BF1-8E31-74A011928DEF}" srcOrd="0" destOrd="0" presId="urn:microsoft.com/office/officeart/2005/8/layout/list1"/>
    <dgm:cxn modelId="{079031CF-09EF-494C-868B-38C70B2AB691}" type="presOf" srcId="{EB8A4D52-ECD3-4124-BDA6-0548AFCF44FF}" destId="{4BCD4947-D750-417D-823C-3DD539F9D8E0}" srcOrd="0" destOrd="0" presId="urn:microsoft.com/office/officeart/2005/8/layout/list1"/>
    <dgm:cxn modelId="{96C27BD1-9CA0-45D5-B990-668FE982A5BA}" srcId="{5AF75DEC-527E-4FD4-BFB9-C50AE8956BE6}" destId="{3D598592-4BC3-442F-BAED-610A3B875822}" srcOrd="0" destOrd="0" parTransId="{7E62401D-68B8-46DD-B1D9-B7666DD159A1}" sibTransId="{4230FE5B-6C36-4C14-BC82-062466EB5E85}"/>
    <dgm:cxn modelId="{6C0350D6-E461-48A8-A10F-1AD9988767BE}" type="presOf" srcId="{B6E60031-4842-409F-8195-1D5110A44860}" destId="{90C46267-D1D3-450E-B7AF-ADF382086341}" srcOrd="0" destOrd="0" presId="urn:microsoft.com/office/officeart/2005/8/layout/list1"/>
    <dgm:cxn modelId="{A4D12ED7-3DF5-41D9-9238-AD9C3C1DDEAA}" type="presOf" srcId="{EB8A4D52-ECD3-4124-BDA6-0548AFCF44FF}" destId="{A0BF4360-BFBC-4E84-ACB9-B2534643B727}" srcOrd="1" destOrd="0" presId="urn:microsoft.com/office/officeart/2005/8/layout/list1"/>
    <dgm:cxn modelId="{DB1E87D9-EA33-407E-9B8C-0F4D2D14A357}" type="presOf" srcId="{56194CC8-0E55-400E-AB7F-D424FFBFCA71}" destId="{71B4C9D0-900C-472F-BA84-62420AEFD07C}" srcOrd="1" destOrd="0" presId="urn:microsoft.com/office/officeart/2005/8/layout/list1"/>
    <dgm:cxn modelId="{66E4BAD9-D409-422D-A2F8-472C46E38186}" type="presOf" srcId="{2884A2E5-5BCF-40A7-8CAA-6CEE1CD3A9BB}" destId="{C97BB5A1-33F8-4AC9-BE4C-F764F15FB8DE}" srcOrd="0" destOrd="3" presId="urn:microsoft.com/office/officeart/2005/8/layout/list1"/>
    <dgm:cxn modelId="{05866DE0-1475-4AE0-B9FE-B74EBD98A1B7}" type="presOf" srcId="{DBC7D074-6ECD-4DAD-92C7-6781595F18CE}" destId="{2C3ECA36-2ACF-4632-99A5-851D2CD5CBDB}" srcOrd="0" destOrd="0" presId="urn:microsoft.com/office/officeart/2005/8/layout/list1"/>
    <dgm:cxn modelId="{4CCA577B-F1A8-4E26-82D0-4257C44ABB81}" type="presParOf" srcId="{FC8965AE-AAEC-4EEB-9126-AC2DF70B9414}" destId="{12558C3A-E3EA-48C5-A71C-EF010AD589EA}" srcOrd="0" destOrd="0" presId="urn:microsoft.com/office/officeart/2005/8/layout/list1"/>
    <dgm:cxn modelId="{AA616ED6-CB4B-44F4-B113-3DF4AF9B33E5}" type="presParOf" srcId="{12558C3A-E3EA-48C5-A71C-EF010AD589EA}" destId="{37105786-E5C6-4F93-91A7-F01FB5DD2DF0}" srcOrd="0" destOrd="0" presId="urn:microsoft.com/office/officeart/2005/8/layout/list1"/>
    <dgm:cxn modelId="{3824819E-B91E-4F3A-81A2-CF13EB527DA4}" type="presParOf" srcId="{12558C3A-E3EA-48C5-A71C-EF010AD589EA}" destId="{BC6168D5-FAE2-4B25-9F64-58AB70CBF56C}" srcOrd="1" destOrd="0" presId="urn:microsoft.com/office/officeart/2005/8/layout/list1"/>
    <dgm:cxn modelId="{42997D32-3943-47C4-BCBE-AF4358B462E1}" type="presParOf" srcId="{FC8965AE-AAEC-4EEB-9126-AC2DF70B9414}" destId="{63F3CACB-5BFB-4DDB-AC32-E6712D6A7A2B}" srcOrd="1" destOrd="0" presId="urn:microsoft.com/office/officeart/2005/8/layout/list1"/>
    <dgm:cxn modelId="{72C58FF5-7527-4C7D-95E4-1C41AC8C3EB8}" type="presParOf" srcId="{FC8965AE-AAEC-4EEB-9126-AC2DF70B9414}" destId="{AAD06E4A-C79F-4273-9B0E-658292D91EA7}" srcOrd="2" destOrd="0" presId="urn:microsoft.com/office/officeart/2005/8/layout/list1"/>
    <dgm:cxn modelId="{FD5118CB-14A4-4ADB-9BBD-83088CDC8F1D}" type="presParOf" srcId="{FC8965AE-AAEC-4EEB-9126-AC2DF70B9414}" destId="{4E516733-E599-4BC7-A5AE-3EBDFBFE4B82}" srcOrd="3" destOrd="0" presId="urn:microsoft.com/office/officeart/2005/8/layout/list1"/>
    <dgm:cxn modelId="{4041824C-1E96-48C7-ABE5-983A3AB919C5}" type="presParOf" srcId="{FC8965AE-AAEC-4EEB-9126-AC2DF70B9414}" destId="{7C8D5009-7084-4657-B9EC-ADF44F7ACAFA}" srcOrd="4" destOrd="0" presId="urn:microsoft.com/office/officeart/2005/8/layout/list1"/>
    <dgm:cxn modelId="{580AAB28-9003-491D-9CB0-21BDA5DE0B8D}" type="presParOf" srcId="{7C8D5009-7084-4657-B9EC-ADF44F7ACAFA}" destId="{613C7340-8F8C-470E-AF2D-43FC2C995F6D}" srcOrd="0" destOrd="0" presId="urn:microsoft.com/office/officeart/2005/8/layout/list1"/>
    <dgm:cxn modelId="{86131567-3707-4EA3-A7DB-7AAEACADC9D0}" type="presParOf" srcId="{7C8D5009-7084-4657-B9EC-ADF44F7ACAFA}" destId="{EEA260E7-7092-40EA-ABA3-5E0E46B133FB}" srcOrd="1" destOrd="0" presId="urn:microsoft.com/office/officeart/2005/8/layout/list1"/>
    <dgm:cxn modelId="{A3731F4E-DD5F-4558-B744-F2583A541340}" type="presParOf" srcId="{FC8965AE-AAEC-4EEB-9126-AC2DF70B9414}" destId="{0FA55CB0-9314-43AB-8616-941E490D3E5B}" srcOrd="5" destOrd="0" presId="urn:microsoft.com/office/officeart/2005/8/layout/list1"/>
    <dgm:cxn modelId="{075D5DD4-B42E-435E-82BA-B88219373677}" type="presParOf" srcId="{FC8965AE-AAEC-4EEB-9126-AC2DF70B9414}" destId="{FCE5C9EF-A4F5-4FDE-A0D9-5A1B9BF34898}" srcOrd="6" destOrd="0" presId="urn:microsoft.com/office/officeart/2005/8/layout/list1"/>
    <dgm:cxn modelId="{AD30F595-F93C-4313-AD4C-93673DF500FC}" type="presParOf" srcId="{FC8965AE-AAEC-4EEB-9126-AC2DF70B9414}" destId="{AE9A1264-FDB0-461D-B476-1A7BD350E3DA}" srcOrd="7" destOrd="0" presId="urn:microsoft.com/office/officeart/2005/8/layout/list1"/>
    <dgm:cxn modelId="{D2CA284B-E97E-4F93-B72A-574B894C8A06}" type="presParOf" srcId="{FC8965AE-AAEC-4EEB-9126-AC2DF70B9414}" destId="{9B37AED7-BC9E-4658-90C0-00016C7011CD}" srcOrd="8" destOrd="0" presId="urn:microsoft.com/office/officeart/2005/8/layout/list1"/>
    <dgm:cxn modelId="{15207008-4A23-4D79-BED5-B28E764BED23}" type="presParOf" srcId="{9B37AED7-BC9E-4658-90C0-00016C7011CD}" destId="{ABBD94E7-7E3A-432B-8C9A-60D6B04FFCAF}" srcOrd="0" destOrd="0" presId="urn:microsoft.com/office/officeart/2005/8/layout/list1"/>
    <dgm:cxn modelId="{BF3CB16E-7615-4CDE-B3AD-B03043B8998F}" type="presParOf" srcId="{9B37AED7-BC9E-4658-90C0-00016C7011CD}" destId="{71B4C9D0-900C-472F-BA84-62420AEFD07C}" srcOrd="1" destOrd="0" presId="urn:microsoft.com/office/officeart/2005/8/layout/list1"/>
    <dgm:cxn modelId="{50AC71AB-1674-4891-8BF7-FE87362762A9}" type="presParOf" srcId="{FC8965AE-AAEC-4EEB-9126-AC2DF70B9414}" destId="{BCD42263-696E-40AF-A2F7-A8A3DA9782AC}" srcOrd="9" destOrd="0" presId="urn:microsoft.com/office/officeart/2005/8/layout/list1"/>
    <dgm:cxn modelId="{85C622F4-A299-4A70-8B91-2E3610B3DA92}" type="presParOf" srcId="{FC8965AE-AAEC-4EEB-9126-AC2DF70B9414}" destId="{C97BB5A1-33F8-4AC9-BE4C-F764F15FB8DE}" srcOrd="10" destOrd="0" presId="urn:microsoft.com/office/officeart/2005/8/layout/list1"/>
    <dgm:cxn modelId="{0DFBEFE1-FBD1-4333-B7EB-11023FFA449F}" type="presParOf" srcId="{FC8965AE-AAEC-4EEB-9126-AC2DF70B9414}" destId="{CBC226EE-60CE-4539-AD73-A8E5363C803D}" srcOrd="11" destOrd="0" presId="urn:microsoft.com/office/officeart/2005/8/layout/list1"/>
    <dgm:cxn modelId="{AFFF89AD-5F23-498F-83B9-C821F304D948}" type="presParOf" srcId="{FC8965AE-AAEC-4EEB-9126-AC2DF70B9414}" destId="{3A5CA835-9D30-49C5-B3CA-32B97D966605}" srcOrd="12" destOrd="0" presId="urn:microsoft.com/office/officeart/2005/8/layout/list1"/>
    <dgm:cxn modelId="{77BC7969-A1F0-4289-93BA-88594899AF99}" type="presParOf" srcId="{3A5CA835-9D30-49C5-B3CA-32B97D966605}" destId="{77E42A30-7529-4BF1-8E31-74A011928DEF}" srcOrd="0" destOrd="0" presId="urn:microsoft.com/office/officeart/2005/8/layout/list1"/>
    <dgm:cxn modelId="{5AE14A1C-33AC-42DD-A373-12FE8F0E9EBB}" type="presParOf" srcId="{3A5CA835-9D30-49C5-B3CA-32B97D966605}" destId="{D547CEBF-0B9E-44A8-8B16-68172586C105}" srcOrd="1" destOrd="0" presId="urn:microsoft.com/office/officeart/2005/8/layout/list1"/>
    <dgm:cxn modelId="{F2574C98-E62F-4E9D-9EF6-908C620174AE}" type="presParOf" srcId="{FC8965AE-AAEC-4EEB-9126-AC2DF70B9414}" destId="{017A7CF3-953D-43AA-A6E2-16842163AB59}" srcOrd="13" destOrd="0" presId="urn:microsoft.com/office/officeart/2005/8/layout/list1"/>
    <dgm:cxn modelId="{7AD389EE-DB33-49E2-B5AE-7C62CE3717AF}" type="presParOf" srcId="{FC8965AE-AAEC-4EEB-9126-AC2DF70B9414}" destId="{2C3ECA36-2ACF-4632-99A5-851D2CD5CBDB}" srcOrd="14" destOrd="0" presId="urn:microsoft.com/office/officeart/2005/8/layout/list1"/>
    <dgm:cxn modelId="{847EBC1D-40DD-4E91-8425-503959469D94}" type="presParOf" srcId="{FC8965AE-AAEC-4EEB-9126-AC2DF70B9414}" destId="{6B67DB6F-AD99-4A4C-A57F-BAE3211BEE57}" srcOrd="15" destOrd="0" presId="urn:microsoft.com/office/officeart/2005/8/layout/list1"/>
    <dgm:cxn modelId="{0B08B6E7-4CB5-413A-8FA4-D6925B1A92DF}" type="presParOf" srcId="{FC8965AE-AAEC-4EEB-9126-AC2DF70B9414}" destId="{5D4D7BD5-3A7F-47E7-8924-9229A3598299}" srcOrd="16" destOrd="0" presId="urn:microsoft.com/office/officeart/2005/8/layout/list1"/>
    <dgm:cxn modelId="{19833C1D-7E35-484B-A549-B23DEACBC0F9}" type="presParOf" srcId="{5D4D7BD5-3A7F-47E7-8924-9229A3598299}" destId="{4BCD4947-D750-417D-823C-3DD539F9D8E0}" srcOrd="0" destOrd="0" presId="urn:microsoft.com/office/officeart/2005/8/layout/list1"/>
    <dgm:cxn modelId="{2CB77612-2F3C-4FC3-82D6-F237D8E34EB6}" type="presParOf" srcId="{5D4D7BD5-3A7F-47E7-8924-9229A3598299}" destId="{A0BF4360-BFBC-4E84-ACB9-B2534643B727}" srcOrd="1" destOrd="0" presId="urn:microsoft.com/office/officeart/2005/8/layout/list1"/>
    <dgm:cxn modelId="{3C5812E8-AF07-4F73-9983-48E8335BFD00}" type="presParOf" srcId="{FC8965AE-AAEC-4EEB-9126-AC2DF70B9414}" destId="{124551DD-D345-4580-98A7-1868DE4E2CF1}" srcOrd="17" destOrd="0" presId="urn:microsoft.com/office/officeart/2005/8/layout/list1"/>
    <dgm:cxn modelId="{8A6E1C79-A8C8-4664-B6B8-CC449BBA83AE}" type="presParOf" srcId="{FC8965AE-AAEC-4EEB-9126-AC2DF70B9414}" destId="{90C46267-D1D3-450E-B7AF-ADF38208634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31A7CD-FD84-458F-BAED-32788890CB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550C20-9E09-48CA-95B5-6ADD2EA136B8}">
      <dgm:prSet/>
      <dgm:spPr/>
      <dgm:t>
        <a:bodyPr/>
        <a:lstStyle/>
        <a:p>
          <a:r>
            <a:rPr lang="cs-CZ" b="1"/>
            <a:t>Akutní pánevní bolest</a:t>
          </a:r>
          <a:endParaRPr lang="en-US"/>
        </a:p>
      </dgm:t>
    </dgm:pt>
    <dgm:pt modelId="{822B3BEA-36EA-4D78-B1AC-AD2C70F5B216}" type="parTrans" cxnId="{FD903205-7EAD-4CD4-A72D-01CDCDE75F84}">
      <dgm:prSet/>
      <dgm:spPr/>
      <dgm:t>
        <a:bodyPr/>
        <a:lstStyle/>
        <a:p>
          <a:endParaRPr lang="en-US"/>
        </a:p>
      </dgm:t>
    </dgm:pt>
    <dgm:pt modelId="{E551A16F-FBD0-4B76-8E7B-D9E53F7009C4}" type="sibTrans" cxnId="{FD903205-7EAD-4CD4-A72D-01CDCDE75F84}">
      <dgm:prSet/>
      <dgm:spPr/>
      <dgm:t>
        <a:bodyPr/>
        <a:lstStyle/>
        <a:p>
          <a:endParaRPr lang="en-US"/>
        </a:p>
      </dgm:t>
    </dgm:pt>
    <dgm:pt modelId="{36360545-38F8-41A1-AB8A-84698AD6B086}">
      <dgm:prSet/>
      <dgm:spPr/>
      <dgm:t>
        <a:bodyPr/>
        <a:lstStyle/>
        <a:p>
          <a:r>
            <a:rPr lang="cs-CZ" b="1"/>
            <a:t>Možné příčiny</a:t>
          </a:r>
          <a:r>
            <a:rPr lang="cs-CZ"/>
            <a:t>:</a:t>
          </a:r>
          <a:endParaRPr lang="en-US"/>
        </a:p>
      </dgm:t>
    </dgm:pt>
    <dgm:pt modelId="{FBBEF901-016A-4210-9750-9AC7E06B23C4}" type="parTrans" cxnId="{45783E4F-00F1-4BAA-BA0B-36BAF3E785F2}">
      <dgm:prSet/>
      <dgm:spPr/>
      <dgm:t>
        <a:bodyPr/>
        <a:lstStyle/>
        <a:p>
          <a:endParaRPr lang="en-US"/>
        </a:p>
      </dgm:t>
    </dgm:pt>
    <dgm:pt modelId="{40C3729E-1F31-4718-8021-3BC202140ED9}" type="sibTrans" cxnId="{45783E4F-00F1-4BAA-BA0B-36BAF3E785F2}">
      <dgm:prSet/>
      <dgm:spPr/>
      <dgm:t>
        <a:bodyPr/>
        <a:lstStyle/>
        <a:p>
          <a:endParaRPr lang="en-US"/>
        </a:p>
      </dgm:t>
    </dgm:pt>
    <dgm:pt modelId="{E9239C5F-2795-4938-90C0-4C3C95E387DF}">
      <dgm:prSet/>
      <dgm:spPr/>
      <dgm:t>
        <a:bodyPr/>
        <a:lstStyle/>
        <a:p>
          <a:r>
            <a:rPr lang="cs-CZ"/>
            <a:t>Torze ovariální cysty.</a:t>
          </a:r>
          <a:endParaRPr lang="en-US"/>
        </a:p>
      </dgm:t>
    </dgm:pt>
    <dgm:pt modelId="{57E1684A-3583-4BF0-9349-0CD2AFDA7DE0}" type="parTrans" cxnId="{D1D83F60-7785-447B-87F5-757EFAE6BF3E}">
      <dgm:prSet/>
      <dgm:spPr/>
      <dgm:t>
        <a:bodyPr/>
        <a:lstStyle/>
        <a:p>
          <a:endParaRPr lang="en-US"/>
        </a:p>
      </dgm:t>
    </dgm:pt>
    <dgm:pt modelId="{7E189415-4098-43FF-A91C-D6A78EAC248F}" type="sibTrans" cxnId="{D1D83F60-7785-447B-87F5-757EFAE6BF3E}">
      <dgm:prSet/>
      <dgm:spPr/>
      <dgm:t>
        <a:bodyPr/>
        <a:lstStyle/>
        <a:p>
          <a:endParaRPr lang="en-US"/>
        </a:p>
      </dgm:t>
    </dgm:pt>
    <dgm:pt modelId="{443CF5FD-55D0-4140-BA10-5C45E04FDC8E}">
      <dgm:prSet/>
      <dgm:spPr/>
      <dgm:t>
        <a:bodyPr/>
        <a:lstStyle/>
        <a:p>
          <a:r>
            <a:rPr lang="cs-CZ"/>
            <a:t>Ruptura ovariální cysty.</a:t>
          </a:r>
          <a:endParaRPr lang="en-US"/>
        </a:p>
      </dgm:t>
    </dgm:pt>
    <dgm:pt modelId="{6805B091-E2A3-45A8-8F6D-848029E7974F}" type="parTrans" cxnId="{F87835C9-A86E-4F4A-BC83-8577E3035E9F}">
      <dgm:prSet/>
      <dgm:spPr/>
      <dgm:t>
        <a:bodyPr/>
        <a:lstStyle/>
        <a:p>
          <a:endParaRPr lang="en-US"/>
        </a:p>
      </dgm:t>
    </dgm:pt>
    <dgm:pt modelId="{115A5599-3246-434E-B7AF-82232AD54410}" type="sibTrans" cxnId="{F87835C9-A86E-4F4A-BC83-8577E3035E9F}">
      <dgm:prSet/>
      <dgm:spPr/>
      <dgm:t>
        <a:bodyPr/>
        <a:lstStyle/>
        <a:p>
          <a:endParaRPr lang="en-US"/>
        </a:p>
      </dgm:t>
    </dgm:pt>
    <dgm:pt modelId="{3A3CE034-C46A-496D-BAAF-8BEC32557FD9}">
      <dgm:prSet/>
      <dgm:spPr/>
      <dgm:t>
        <a:bodyPr/>
        <a:lstStyle/>
        <a:p>
          <a:r>
            <a:rPr lang="cs-CZ"/>
            <a:t>Pánevní zánětlivé onemocnění.</a:t>
          </a:r>
          <a:endParaRPr lang="en-US"/>
        </a:p>
      </dgm:t>
    </dgm:pt>
    <dgm:pt modelId="{DC9C614D-763E-48B5-B898-4CF65A69B690}" type="parTrans" cxnId="{F543CF6F-CF35-4C78-946A-559EF8DB6FB0}">
      <dgm:prSet/>
      <dgm:spPr/>
      <dgm:t>
        <a:bodyPr/>
        <a:lstStyle/>
        <a:p>
          <a:endParaRPr lang="en-US"/>
        </a:p>
      </dgm:t>
    </dgm:pt>
    <dgm:pt modelId="{4E52D61E-B7CF-49B7-BFE3-207FA0AB74D9}" type="sibTrans" cxnId="{F543CF6F-CF35-4C78-946A-559EF8DB6FB0}">
      <dgm:prSet/>
      <dgm:spPr/>
      <dgm:t>
        <a:bodyPr/>
        <a:lstStyle/>
        <a:p>
          <a:endParaRPr lang="en-US"/>
        </a:p>
      </dgm:t>
    </dgm:pt>
    <dgm:pt modelId="{E55152F6-8519-44A6-B921-52B9D6B408F1}">
      <dgm:prSet/>
      <dgm:spPr/>
      <dgm:t>
        <a:bodyPr/>
        <a:lstStyle/>
        <a:p>
          <a:r>
            <a:rPr lang="cs-CZ" b="1"/>
            <a:t>Torze ovariální cysty</a:t>
          </a:r>
          <a:r>
            <a:rPr lang="cs-CZ"/>
            <a:t>:</a:t>
          </a:r>
          <a:endParaRPr lang="en-US"/>
        </a:p>
      </dgm:t>
    </dgm:pt>
    <dgm:pt modelId="{7598E6B3-633E-4AA6-BD2E-EA8F8CF33F22}" type="parTrans" cxnId="{AE15BA12-FB3C-47AA-85F4-B99A76FD1707}">
      <dgm:prSet/>
      <dgm:spPr/>
      <dgm:t>
        <a:bodyPr/>
        <a:lstStyle/>
        <a:p>
          <a:endParaRPr lang="en-US"/>
        </a:p>
      </dgm:t>
    </dgm:pt>
    <dgm:pt modelId="{57E9ED9E-30A5-4DB3-B6ED-C16A1132C31D}" type="sibTrans" cxnId="{AE15BA12-FB3C-47AA-85F4-B99A76FD1707}">
      <dgm:prSet/>
      <dgm:spPr/>
      <dgm:t>
        <a:bodyPr/>
        <a:lstStyle/>
        <a:p>
          <a:endParaRPr lang="en-US"/>
        </a:p>
      </dgm:t>
    </dgm:pt>
    <dgm:pt modelId="{7E50BB6E-8F45-4D69-AD3F-F7CAF53E5126}">
      <dgm:prSet/>
      <dgm:spPr/>
      <dgm:t>
        <a:bodyPr/>
        <a:lstStyle/>
        <a:p>
          <a:r>
            <a:rPr lang="cs-CZ"/>
            <a:t>Náhlá, silná bolest v podbřišku, často jednostranná.</a:t>
          </a:r>
          <a:endParaRPr lang="en-US"/>
        </a:p>
      </dgm:t>
    </dgm:pt>
    <dgm:pt modelId="{A4A22BCE-272C-4253-8861-B4A00F637702}" type="parTrans" cxnId="{1A395F01-5EE4-43BC-92D8-11648D054153}">
      <dgm:prSet/>
      <dgm:spPr/>
      <dgm:t>
        <a:bodyPr/>
        <a:lstStyle/>
        <a:p>
          <a:endParaRPr lang="en-US"/>
        </a:p>
      </dgm:t>
    </dgm:pt>
    <dgm:pt modelId="{5112CBC0-A15F-40DF-A300-0BAE535B68C8}" type="sibTrans" cxnId="{1A395F01-5EE4-43BC-92D8-11648D054153}">
      <dgm:prSet/>
      <dgm:spPr/>
      <dgm:t>
        <a:bodyPr/>
        <a:lstStyle/>
        <a:p>
          <a:endParaRPr lang="en-US"/>
        </a:p>
      </dgm:t>
    </dgm:pt>
    <dgm:pt modelId="{756DBEC7-94B8-4F4B-BFD7-41270971110D}">
      <dgm:prSet/>
      <dgm:spPr/>
      <dgm:t>
        <a:bodyPr/>
        <a:lstStyle/>
        <a:p>
          <a:r>
            <a:rPr lang="cs-CZ"/>
            <a:t>Nevolnost, zvracení.</a:t>
          </a:r>
          <a:endParaRPr lang="en-US"/>
        </a:p>
      </dgm:t>
    </dgm:pt>
    <dgm:pt modelId="{0BA60E3B-5EFE-47ED-9A8D-252E50AB4255}" type="parTrans" cxnId="{D961B99C-F049-4C68-A7B6-E58653F3BBD3}">
      <dgm:prSet/>
      <dgm:spPr/>
      <dgm:t>
        <a:bodyPr/>
        <a:lstStyle/>
        <a:p>
          <a:endParaRPr lang="en-US"/>
        </a:p>
      </dgm:t>
    </dgm:pt>
    <dgm:pt modelId="{CD2B17C2-7869-49EE-A8F1-ECF865D4BDC0}" type="sibTrans" cxnId="{D961B99C-F049-4C68-A7B6-E58653F3BBD3}">
      <dgm:prSet/>
      <dgm:spPr/>
      <dgm:t>
        <a:bodyPr/>
        <a:lstStyle/>
        <a:p>
          <a:endParaRPr lang="en-US"/>
        </a:p>
      </dgm:t>
    </dgm:pt>
    <dgm:pt modelId="{81C228E9-25AD-4F12-AEC3-D879483537D9}">
      <dgm:prSet/>
      <dgm:spPr/>
      <dgm:t>
        <a:bodyPr/>
        <a:lstStyle/>
        <a:p>
          <a:r>
            <a:rPr lang="cs-CZ"/>
            <a:t>Diagnostika: Ultrazvuk s Dopplerem (snížený průtok krve).</a:t>
          </a:r>
          <a:endParaRPr lang="en-US"/>
        </a:p>
      </dgm:t>
    </dgm:pt>
    <dgm:pt modelId="{CE1A5F47-BA84-4A49-B7A1-DFB50688B8B1}" type="parTrans" cxnId="{B3BCAEB7-CD36-4BE5-8930-BCE084E65DFB}">
      <dgm:prSet/>
      <dgm:spPr/>
      <dgm:t>
        <a:bodyPr/>
        <a:lstStyle/>
        <a:p>
          <a:endParaRPr lang="en-US"/>
        </a:p>
      </dgm:t>
    </dgm:pt>
    <dgm:pt modelId="{49756D75-E8D0-46D0-9DE3-D2FD3F7875F5}" type="sibTrans" cxnId="{B3BCAEB7-CD36-4BE5-8930-BCE084E65DFB}">
      <dgm:prSet/>
      <dgm:spPr/>
      <dgm:t>
        <a:bodyPr/>
        <a:lstStyle/>
        <a:p>
          <a:endParaRPr lang="en-US"/>
        </a:p>
      </dgm:t>
    </dgm:pt>
    <dgm:pt modelId="{C076260E-D82C-4E99-A723-EF3D6AAA4AC8}">
      <dgm:prSet/>
      <dgm:spPr/>
      <dgm:t>
        <a:bodyPr/>
        <a:lstStyle/>
        <a:p>
          <a:r>
            <a:rPr lang="cs-CZ"/>
            <a:t>Léčba: Chirurgická detorze nebo odstranění cysty.</a:t>
          </a:r>
          <a:endParaRPr lang="en-US"/>
        </a:p>
      </dgm:t>
    </dgm:pt>
    <dgm:pt modelId="{02C29D23-7D54-4623-9E05-44A2BF0F580F}" type="parTrans" cxnId="{E0C60CFF-1854-4488-908B-937F830D7AAA}">
      <dgm:prSet/>
      <dgm:spPr/>
      <dgm:t>
        <a:bodyPr/>
        <a:lstStyle/>
        <a:p>
          <a:endParaRPr lang="en-US"/>
        </a:p>
      </dgm:t>
    </dgm:pt>
    <dgm:pt modelId="{3172F3FA-2905-41A4-BB0E-8DA4E35D971C}" type="sibTrans" cxnId="{E0C60CFF-1854-4488-908B-937F830D7AAA}">
      <dgm:prSet/>
      <dgm:spPr/>
      <dgm:t>
        <a:bodyPr/>
        <a:lstStyle/>
        <a:p>
          <a:endParaRPr lang="en-US"/>
        </a:p>
      </dgm:t>
    </dgm:pt>
    <dgm:pt modelId="{064551C7-B392-46E0-A679-9E14146B4A7E}">
      <dgm:prSet/>
      <dgm:spPr/>
      <dgm:t>
        <a:bodyPr/>
        <a:lstStyle/>
        <a:p>
          <a:r>
            <a:rPr lang="cs-CZ" b="1"/>
            <a:t>Ruptura ovariální cysty</a:t>
          </a:r>
          <a:r>
            <a:rPr lang="cs-CZ"/>
            <a:t>:</a:t>
          </a:r>
          <a:endParaRPr lang="en-US"/>
        </a:p>
      </dgm:t>
    </dgm:pt>
    <dgm:pt modelId="{C5A56330-CFB6-40D9-AF63-A95529140E45}" type="parTrans" cxnId="{2467D55F-171E-4957-9FEC-7543B9862A42}">
      <dgm:prSet/>
      <dgm:spPr/>
      <dgm:t>
        <a:bodyPr/>
        <a:lstStyle/>
        <a:p>
          <a:endParaRPr lang="en-US"/>
        </a:p>
      </dgm:t>
    </dgm:pt>
    <dgm:pt modelId="{4BE628B0-43DF-4B0C-984C-B4E3D96D829A}" type="sibTrans" cxnId="{2467D55F-171E-4957-9FEC-7543B9862A42}">
      <dgm:prSet/>
      <dgm:spPr/>
      <dgm:t>
        <a:bodyPr/>
        <a:lstStyle/>
        <a:p>
          <a:endParaRPr lang="en-US"/>
        </a:p>
      </dgm:t>
    </dgm:pt>
    <dgm:pt modelId="{5CFCB4FD-EF96-4AE1-AA87-715A4E01CA9F}">
      <dgm:prSet/>
      <dgm:spPr/>
      <dgm:t>
        <a:bodyPr/>
        <a:lstStyle/>
        <a:p>
          <a:r>
            <a:rPr lang="cs-CZ"/>
            <a:t>Náhlá ostrá bolest v podbřišku, může být doprovázena krvácením do břišní dutiny.</a:t>
          </a:r>
          <a:endParaRPr lang="en-US"/>
        </a:p>
      </dgm:t>
    </dgm:pt>
    <dgm:pt modelId="{262E0E40-A65A-4D58-9B2B-5E8D8033240C}" type="parTrans" cxnId="{B24D8A51-8E1D-4427-A5F9-46CA5F86E638}">
      <dgm:prSet/>
      <dgm:spPr/>
      <dgm:t>
        <a:bodyPr/>
        <a:lstStyle/>
        <a:p>
          <a:endParaRPr lang="en-US"/>
        </a:p>
      </dgm:t>
    </dgm:pt>
    <dgm:pt modelId="{69CF0E73-2BC5-4D40-A531-CA5FEA7CCD52}" type="sibTrans" cxnId="{B24D8A51-8E1D-4427-A5F9-46CA5F86E638}">
      <dgm:prSet/>
      <dgm:spPr/>
      <dgm:t>
        <a:bodyPr/>
        <a:lstStyle/>
        <a:p>
          <a:endParaRPr lang="en-US"/>
        </a:p>
      </dgm:t>
    </dgm:pt>
    <dgm:pt modelId="{B7DC3D02-E2A6-4756-A5A2-436EE87D1A13}">
      <dgm:prSet/>
      <dgm:spPr/>
      <dgm:t>
        <a:bodyPr/>
        <a:lstStyle/>
        <a:p>
          <a:r>
            <a:rPr lang="cs-CZ"/>
            <a:t>Diagnostika: Ultrazvuk, příznaky volné tekutiny.</a:t>
          </a:r>
          <a:endParaRPr lang="en-US"/>
        </a:p>
      </dgm:t>
    </dgm:pt>
    <dgm:pt modelId="{D8AF4061-EEB5-4CB9-835B-DA7F7867AAFA}" type="parTrans" cxnId="{C7A0E4D6-F5D8-485A-8593-59CB7F3F38BB}">
      <dgm:prSet/>
      <dgm:spPr/>
      <dgm:t>
        <a:bodyPr/>
        <a:lstStyle/>
        <a:p>
          <a:endParaRPr lang="en-US"/>
        </a:p>
      </dgm:t>
    </dgm:pt>
    <dgm:pt modelId="{9B4C2C87-A050-4112-88FD-BC8F68A673CD}" type="sibTrans" cxnId="{C7A0E4D6-F5D8-485A-8593-59CB7F3F38BB}">
      <dgm:prSet/>
      <dgm:spPr/>
      <dgm:t>
        <a:bodyPr/>
        <a:lstStyle/>
        <a:p>
          <a:endParaRPr lang="en-US"/>
        </a:p>
      </dgm:t>
    </dgm:pt>
    <dgm:pt modelId="{29B58DC2-AE08-408D-BC05-8421CF7BC870}">
      <dgm:prSet/>
      <dgm:spPr/>
      <dgm:t>
        <a:bodyPr/>
        <a:lstStyle/>
        <a:p>
          <a:r>
            <a:rPr lang="cs-CZ"/>
            <a:t>Léčba: Konzervativní (stabilní pacientky) nebo chirurgická (nestabilní pacientky).</a:t>
          </a:r>
          <a:endParaRPr lang="en-US"/>
        </a:p>
      </dgm:t>
    </dgm:pt>
    <dgm:pt modelId="{5F546F38-A7E2-4023-99F3-7FDD8DF1B383}" type="parTrans" cxnId="{C7909C25-826C-4202-A72D-60F02704FF68}">
      <dgm:prSet/>
      <dgm:spPr/>
      <dgm:t>
        <a:bodyPr/>
        <a:lstStyle/>
        <a:p>
          <a:endParaRPr lang="en-US"/>
        </a:p>
      </dgm:t>
    </dgm:pt>
    <dgm:pt modelId="{B3C049A1-FA0A-489F-80AD-C13C953762EA}" type="sibTrans" cxnId="{C7909C25-826C-4202-A72D-60F02704FF68}">
      <dgm:prSet/>
      <dgm:spPr/>
      <dgm:t>
        <a:bodyPr/>
        <a:lstStyle/>
        <a:p>
          <a:endParaRPr lang="en-US"/>
        </a:p>
      </dgm:t>
    </dgm:pt>
    <dgm:pt modelId="{80429CEA-684B-4CDE-A6CF-3C1EDF5964E0}" type="pres">
      <dgm:prSet presAssocID="{F531A7CD-FD84-458F-BAED-32788890CB02}" presName="linear" presStyleCnt="0">
        <dgm:presLayoutVars>
          <dgm:animLvl val="lvl"/>
          <dgm:resizeHandles val="exact"/>
        </dgm:presLayoutVars>
      </dgm:prSet>
      <dgm:spPr/>
    </dgm:pt>
    <dgm:pt modelId="{F9CAF438-AE4D-45BB-A776-734AE300FC30}" type="pres">
      <dgm:prSet presAssocID="{8C550C20-9E09-48CA-95B5-6ADD2EA136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DB5A29-7A71-41E8-B8ED-665B792E39D3}" type="pres">
      <dgm:prSet presAssocID="{E551A16F-FBD0-4B76-8E7B-D9E53F7009C4}" presName="spacer" presStyleCnt="0"/>
      <dgm:spPr/>
    </dgm:pt>
    <dgm:pt modelId="{88938B3B-B146-423E-A209-6251CA3BF72E}" type="pres">
      <dgm:prSet presAssocID="{36360545-38F8-41A1-AB8A-84698AD6B0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5B91C3-84F6-45D0-8870-3C1761C09ABC}" type="pres">
      <dgm:prSet presAssocID="{36360545-38F8-41A1-AB8A-84698AD6B086}" presName="childText" presStyleLbl="revTx" presStyleIdx="0" presStyleCnt="3">
        <dgm:presLayoutVars>
          <dgm:bulletEnabled val="1"/>
        </dgm:presLayoutVars>
      </dgm:prSet>
      <dgm:spPr/>
    </dgm:pt>
    <dgm:pt modelId="{8071066E-E666-4400-B79B-BF6E4C59CC2A}" type="pres">
      <dgm:prSet presAssocID="{E55152F6-8519-44A6-B921-52B9D6B408F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4F1729B-487C-4799-A693-561F08665A83}" type="pres">
      <dgm:prSet presAssocID="{E55152F6-8519-44A6-B921-52B9D6B408F1}" presName="childText" presStyleLbl="revTx" presStyleIdx="1" presStyleCnt="3">
        <dgm:presLayoutVars>
          <dgm:bulletEnabled val="1"/>
        </dgm:presLayoutVars>
      </dgm:prSet>
      <dgm:spPr/>
    </dgm:pt>
    <dgm:pt modelId="{AD03DC0D-996F-4B27-BB65-4F2C8EE6E671}" type="pres">
      <dgm:prSet presAssocID="{064551C7-B392-46E0-A679-9E14146B4A7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D60E645-CBC0-499C-A224-8BDB69BB025A}" type="pres">
      <dgm:prSet presAssocID="{064551C7-B392-46E0-A679-9E14146B4A7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A395F01-5EE4-43BC-92D8-11648D054153}" srcId="{E55152F6-8519-44A6-B921-52B9D6B408F1}" destId="{7E50BB6E-8F45-4D69-AD3F-F7CAF53E5126}" srcOrd="0" destOrd="0" parTransId="{A4A22BCE-272C-4253-8861-B4A00F637702}" sibTransId="{5112CBC0-A15F-40DF-A300-0BAE535B68C8}"/>
    <dgm:cxn modelId="{FD903205-7EAD-4CD4-A72D-01CDCDE75F84}" srcId="{F531A7CD-FD84-458F-BAED-32788890CB02}" destId="{8C550C20-9E09-48CA-95B5-6ADD2EA136B8}" srcOrd="0" destOrd="0" parTransId="{822B3BEA-36EA-4D78-B1AC-AD2C70F5B216}" sibTransId="{E551A16F-FBD0-4B76-8E7B-D9E53F7009C4}"/>
    <dgm:cxn modelId="{74FF1D09-F93E-416B-B66E-F99ADC5583A7}" type="presOf" srcId="{B7DC3D02-E2A6-4756-A5A2-436EE87D1A13}" destId="{9D60E645-CBC0-499C-A224-8BDB69BB025A}" srcOrd="0" destOrd="1" presId="urn:microsoft.com/office/officeart/2005/8/layout/vList2"/>
    <dgm:cxn modelId="{E480450C-5707-4944-A79A-09D2A31FCC28}" type="presOf" srcId="{064551C7-B392-46E0-A679-9E14146B4A7E}" destId="{AD03DC0D-996F-4B27-BB65-4F2C8EE6E671}" srcOrd="0" destOrd="0" presId="urn:microsoft.com/office/officeart/2005/8/layout/vList2"/>
    <dgm:cxn modelId="{9FCDC511-B964-45F5-A4A5-92EC3B0FD3DC}" type="presOf" srcId="{36360545-38F8-41A1-AB8A-84698AD6B086}" destId="{88938B3B-B146-423E-A209-6251CA3BF72E}" srcOrd="0" destOrd="0" presId="urn:microsoft.com/office/officeart/2005/8/layout/vList2"/>
    <dgm:cxn modelId="{AE15BA12-FB3C-47AA-85F4-B99A76FD1707}" srcId="{F531A7CD-FD84-458F-BAED-32788890CB02}" destId="{E55152F6-8519-44A6-B921-52B9D6B408F1}" srcOrd="2" destOrd="0" parTransId="{7598E6B3-633E-4AA6-BD2E-EA8F8CF33F22}" sibTransId="{57E9ED9E-30A5-4DB3-B6ED-C16A1132C31D}"/>
    <dgm:cxn modelId="{C7909C25-826C-4202-A72D-60F02704FF68}" srcId="{064551C7-B392-46E0-A679-9E14146B4A7E}" destId="{29B58DC2-AE08-408D-BC05-8421CF7BC870}" srcOrd="2" destOrd="0" parTransId="{5F546F38-A7E2-4023-99F3-7FDD8DF1B383}" sibTransId="{B3C049A1-FA0A-489F-80AD-C13C953762EA}"/>
    <dgm:cxn modelId="{B90ACE26-7837-4BF3-B63A-6F0AA61053F2}" type="presOf" srcId="{E55152F6-8519-44A6-B921-52B9D6B408F1}" destId="{8071066E-E666-4400-B79B-BF6E4C59CC2A}" srcOrd="0" destOrd="0" presId="urn:microsoft.com/office/officeart/2005/8/layout/vList2"/>
    <dgm:cxn modelId="{4E5A0B3F-F281-4F52-9B20-6B963035B032}" type="presOf" srcId="{29B58DC2-AE08-408D-BC05-8421CF7BC870}" destId="{9D60E645-CBC0-499C-A224-8BDB69BB025A}" srcOrd="0" destOrd="2" presId="urn:microsoft.com/office/officeart/2005/8/layout/vList2"/>
    <dgm:cxn modelId="{1EB6195B-892B-4490-8EC3-54BA45CB32C5}" type="presOf" srcId="{756DBEC7-94B8-4F4B-BFD7-41270971110D}" destId="{54F1729B-487C-4799-A693-561F08665A83}" srcOrd="0" destOrd="1" presId="urn:microsoft.com/office/officeart/2005/8/layout/vList2"/>
    <dgm:cxn modelId="{E301195F-1842-4D53-B670-ADD996790412}" type="presOf" srcId="{443CF5FD-55D0-4140-BA10-5C45E04FDC8E}" destId="{425B91C3-84F6-45D0-8870-3C1761C09ABC}" srcOrd="0" destOrd="1" presId="urn:microsoft.com/office/officeart/2005/8/layout/vList2"/>
    <dgm:cxn modelId="{2467D55F-171E-4957-9FEC-7543B9862A42}" srcId="{F531A7CD-FD84-458F-BAED-32788890CB02}" destId="{064551C7-B392-46E0-A679-9E14146B4A7E}" srcOrd="3" destOrd="0" parTransId="{C5A56330-CFB6-40D9-AF63-A95529140E45}" sibTransId="{4BE628B0-43DF-4B0C-984C-B4E3D96D829A}"/>
    <dgm:cxn modelId="{D1D83F60-7785-447B-87F5-757EFAE6BF3E}" srcId="{36360545-38F8-41A1-AB8A-84698AD6B086}" destId="{E9239C5F-2795-4938-90C0-4C3C95E387DF}" srcOrd="0" destOrd="0" parTransId="{57E1684A-3583-4BF0-9349-0CD2AFDA7DE0}" sibTransId="{7E189415-4098-43FF-A91C-D6A78EAC248F}"/>
    <dgm:cxn modelId="{F0623142-8DE7-4C35-BAEC-D07010687731}" type="presOf" srcId="{3A3CE034-C46A-496D-BAAF-8BEC32557FD9}" destId="{425B91C3-84F6-45D0-8870-3C1761C09ABC}" srcOrd="0" destOrd="2" presId="urn:microsoft.com/office/officeart/2005/8/layout/vList2"/>
    <dgm:cxn modelId="{45783E4F-00F1-4BAA-BA0B-36BAF3E785F2}" srcId="{F531A7CD-FD84-458F-BAED-32788890CB02}" destId="{36360545-38F8-41A1-AB8A-84698AD6B086}" srcOrd="1" destOrd="0" parTransId="{FBBEF901-016A-4210-9750-9AC7E06B23C4}" sibTransId="{40C3729E-1F31-4718-8021-3BC202140ED9}"/>
    <dgm:cxn modelId="{F543CF6F-CF35-4C78-946A-559EF8DB6FB0}" srcId="{36360545-38F8-41A1-AB8A-84698AD6B086}" destId="{3A3CE034-C46A-496D-BAAF-8BEC32557FD9}" srcOrd="2" destOrd="0" parTransId="{DC9C614D-763E-48B5-B898-4CF65A69B690}" sibTransId="{4E52D61E-B7CF-49B7-BFE3-207FA0AB74D9}"/>
    <dgm:cxn modelId="{E0B3BC70-41B5-433D-9BF4-8BD2608BC1AA}" type="presOf" srcId="{81C228E9-25AD-4F12-AEC3-D879483537D9}" destId="{54F1729B-487C-4799-A693-561F08665A83}" srcOrd="0" destOrd="2" presId="urn:microsoft.com/office/officeart/2005/8/layout/vList2"/>
    <dgm:cxn modelId="{B24D8A51-8E1D-4427-A5F9-46CA5F86E638}" srcId="{064551C7-B392-46E0-A679-9E14146B4A7E}" destId="{5CFCB4FD-EF96-4AE1-AA87-715A4E01CA9F}" srcOrd="0" destOrd="0" parTransId="{262E0E40-A65A-4D58-9B2B-5E8D8033240C}" sibTransId="{69CF0E73-2BC5-4D40-A531-CA5FEA7CCD52}"/>
    <dgm:cxn modelId="{AD2FB67F-213A-4FB9-9E9F-D40DE637282C}" type="presOf" srcId="{E9239C5F-2795-4938-90C0-4C3C95E387DF}" destId="{425B91C3-84F6-45D0-8870-3C1761C09ABC}" srcOrd="0" destOrd="0" presId="urn:microsoft.com/office/officeart/2005/8/layout/vList2"/>
    <dgm:cxn modelId="{57249C90-FC56-411F-AE9E-E2C9380595A5}" type="presOf" srcId="{F531A7CD-FD84-458F-BAED-32788890CB02}" destId="{80429CEA-684B-4CDE-A6CF-3C1EDF5964E0}" srcOrd="0" destOrd="0" presId="urn:microsoft.com/office/officeart/2005/8/layout/vList2"/>
    <dgm:cxn modelId="{D961B99C-F049-4C68-A7B6-E58653F3BBD3}" srcId="{E55152F6-8519-44A6-B921-52B9D6B408F1}" destId="{756DBEC7-94B8-4F4B-BFD7-41270971110D}" srcOrd="1" destOrd="0" parTransId="{0BA60E3B-5EFE-47ED-9A8D-252E50AB4255}" sibTransId="{CD2B17C2-7869-49EE-A8F1-ECF865D4BDC0}"/>
    <dgm:cxn modelId="{D771B8A1-049D-47E8-BF5E-515DBCAC5F33}" type="presOf" srcId="{C076260E-D82C-4E99-A723-EF3D6AAA4AC8}" destId="{54F1729B-487C-4799-A693-561F08665A83}" srcOrd="0" destOrd="3" presId="urn:microsoft.com/office/officeart/2005/8/layout/vList2"/>
    <dgm:cxn modelId="{EF3880B7-B926-4AA7-AD23-24BC64C9EC4E}" type="presOf" srcId="{8C550C20-9E09-48CA-95B5-6ADD2EA136B8}" destId="{F9CAF438-AE4D-45BB-A776-734AE300FC30}" srcOrd="0" destOrd="0" presId="urn:microsoft.com/office/officeart/2005/8/layout/vList2"/>
    <dgm:cxn modelId="{B3BCAEB7-CD36-4BE5-8930-BCE084E65DFB}" srcId="{E55152F6-8519-44A6-B921-52B9D6B408F1}" destId="{81C228E9-25AD-4F12-AEC3-D879483537D9}" srcOrd="2" destOrd="0" parTransId="{CE1A5F47-BA84-4A49-B7A1-DFB50688B8B1}" sibTransId="{49756D75-E8D0-46D0-9DE3-D2FD3F7875F5}"/>
    <dgm:cxn modelId="{F87835C9-A86E-4F4A-BC83-8577E3035E9F}" srcId="{36360545-38F8-41A1-AB8A-84698AD6B086}" destId="{443CF5FD-55D0-4140-BA10-5C45E04FDC8E}" srcOrd="1" destOrd="0" parTransId="{6805B091-E2A3-45A8-8F6D-848029E7974F}" sibTransId="{115A5599-3246-434E-B7AF-82232AD54410}"/>
    <dgm:cxn modelId="{C7A0E4D6-F5D8-485A-8593-59CB7F3F38BB}" srcId="{064551C7-B392-46E0-A679-9E14146B4A7E}" destId="{B7DC3D02-E2A6-4756-A5A2-436EE87D1A13}" srcOrd="1" destOrd="0" parTransId="{D8AF4061-EEB5-4CB9-835B-DA7F7867AAFA}" sibTransId="{9B4C2C87-A050-4112-88FD-BC8F68A673CD}"/>
    <dgm:cxn modelId="{C28979EB-C47D-44EA-B92E-D41377C175DC}" type="presOf" srcId="{5CFCB4FD-EF96-4AE1-AA87-715A4E01CA9F}" destId="{9D60E645-CBC0-499C-A224-8BDB69BB025A}" srcOrd="0" destOrd="0" presId="urn:microsoft.com/office/officeart/2005/8/layout/vList2"/>
    <dgm:cxn modelId="{6C1920ED-8BE2-4BBC-8EB6-BFC0E638803B}" type="presOf" srcId="{7E50BB6E-8F45-4D69-AD3F-F7CAF53E5126}" destId="{54F1729B-487C-4799-A693-561F08665A83}" srcOrd="0" destOrd="0" presId="urn:microsoft.com/office/officeart/2005/8/layout/vList2"/>
    <dgm:cxn modelId="{E0C60CFF-1854-4488-908B-937F830D7AAA}" srcId="{E55152F6-8519-44A6-B921-52B9D6B408F1}" destId="{C076260E-D82C-4E99-A723-EF3D6AAA4AC8}" srcOrd="3" destOrd="0" parTransId="{02C29D23-7D54-4623-9E05-44A2BF0F580F}" sibTransId="{3172F3FA-2905-41A4-BB0E-8DA4E35D971C}"/>
    <dgm:cxn modelId="{C16B8FB3-77F8-446D-A78C-50D6B2B0458D}" type="presParOf" srcId="{80429CEA-684B-4CDE-A6CF-3C1EDF5964E0}" destId="{F9CAF438-AE4D-45BB-A776-734AE300FC30}" srcOrd="0" destOrd="0" presId="urn:microsoft.com/office/officeart/2005/8/layout/vList2"/>
    <dgm:cxn modelId="{DD964FE4-672B-47A4-A5C5-0BA0B5921E99}" type="presParOf" srcId="{80429CEA-684B-4CDE-A6CF-3C1EDF5964E0}" destId="{F8DB5A29-7A71-41E8-B8ED-665B792E39D3}" srcOrd="1" destOrd="0" presId="urn:microsoft.com/office/officeart/2005/8/layout/vList2"/>
    <dgm:cxn modelId="{69D8EF54-7BD1-436C-8990-C9A9624ED012}" type="presParOf" srcId="{80429CEA-684B-4CDE-A6CF-3C1EDF5964E0}" destId="{88938B3B-B146-423E-A209-6251CA3BF72E}" srcOrd="2" destOrd="0" presId="urn:microsoft.com/office/officeart/2005/8/layout/vList2"/>
    <dgm:cxn modelId="{BE79623C-8FC8-4A26-A747-1C91C6832F64}" type="presParOf" srcId="{80429CEA-684B-4CDE-A6CF-3C1EDF5964E0}" destId="{425B91C3-84F6-45D0-8870-3C1761C09ABC}" srcOrd="3" destOrd="0" presId="urn:microsoft.com/office/officeart/2005/8/layout/vList2"/>
    <dgm:cxn modelId="{23102BEE-0D95-4C58-931F-F0491B88F210}" type="presParOf" srcId="{80429CEA-684B-4CDE-A6CF-3C1EDF5964E0}" destId="{8071066E-E666-4400-B79B-BF6E4C59CC2A}" srcOrd="4" destOrd="0" presId="urn:microsoft.com/office/officeart/2005/8/layout/vList2"/>
    <dgm:cxn modelId="{638A147F-730D-4C8F-A70A-94BD1B2DF26D}" type="presParOf" srcId="{80429CEA-684B-4CDE-A6CF-3C1EDF5964E0}" destId="{54F1729B-487C-4799-A693-561F08665A83}" srcOrd="5" destOrd="0" presId="urn:microsoft.com/office/officeart/2005/8/layout/vList2"/>
    <dgm:cxn modelId="{A1939840-DEB9-4BD6-B32B-8D0F3294679A}" type="presParOf" srcId="{80429CEA-684B-4CDE-A6CF-3C1EDF5964E0}" destId="{AD03DC0D-996F-4B27-BB65-4F2C8EE6E671}" srcOrd="6" destOrd="0" presId="urn:microsoft.com/office/officeart/2005/8/layout/vList2"/>
    <dgm:cxn modelId="{BEE76147-712E-4E0E-9A49-A92D37641ADB}" type="presParOf" srcId="{80429CEA-684B-4CDE-A6CF-3C1EDF5964E0}" destId="{9D60E645-CBC0-499C-A224-8BDB69BB025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789A83-E0D5-4650-BDE1-DEF9CF886DA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B0D2EFA-A950-4B81-AAD8-06CDE544F377}">
      <dgm:prSet/>
      <dgm:spPr/>
      <dgm:t>
        <a:bodyPr/>
        <a:lstStyle/>
        <a:p>
          <a:r>
            <a:rPr lang="cs-CZ" b="1" i="0" baseline="0"/>
            <a:t>Prenatální péče</a:t>
          </a:r>
          <a:r>
            <a:rPr lang="cs-CZ" b="0" i="0" baseline="0"/>
            <a:t>:</a:t>
          </a:r>
          <a:endParaRPr lang="en-US"/>
        </a:p>
      </dgm:t>
    </dgm:pt>
    <dgm:pt modelId="{B3DB332A-DC1F-4567-80C8-D4611B7ECEE5}" type="parTrans" cxnId="{D3163372-FC85-4B17-98C6-1780EDC2C9B0}">
      <dgm:prSet/>
      <dgm:spPr/>
      <dgm:t>
        <a:bodyPr/>
        <a:lstStyle/>
        <a:p>
          <a:endParaRPr lang="en-US"/>
        </a:p>
      </dgm:t>
    </dgm:pt>
    <dgm:pt modelId="{FE96C990-AE05-4B3F-9D09-45D1E34A0741}" type="sibTrans" cxnId="{D3163372-FC85-4B17-98C6-1780EDC2C9B0}">
      <dgm:prSet/>
      <dgm:spPr/>
      <dgm:t>
        <a:bodyPr/>
        <a:lstStyle/>
        <a:p>
          <a:endParaRPr lang="en-US"/>
        </a:p>
      </dgm:t>
    </dgm:pt>
    <dgm:pt modelId="{FD5EC7E2-7267-47FC-8637-A58A46ECB10F}">
      <dgm:prSet/>
      <dgm:spPr/>
      <dgm:t>
        <a:bodyPr/>
        <a:lstStyle/>
        <a:p>
          <a:r>
            <a:rPr lang="cs-CZ" b="0" i="0" baseline="0"/>
            <a:t>Screeningové testy: ultrazvuk, biochemické markery (NT screening, tripple test).</a:t>
          </a:r>
          <a:endParaRPr lang="en-US"/>
        </a:p>
      </dgm:t>
    </dgm:pt>
    <dgm:pt modelId="{3F3592EC-D584-4B7F-BBF5-7AFBC82BC600}" type="parTrans" cxnId="{B66B29F0-10A4-4CE6-901E-035C50427FFE}">
      <dgm:prSet/>
      <dgm:spPr/>
      <dgm:t>
        <a:bodyPr/>
        <a:lstStyle/>
        <a:p>
          <a:endParaRPr lang="en-US"/>
        </a:p>
      </dgm:t>
    </dgm:pt>
    <dgm:pt modelId="{6BC1B607-CC95-4AEE-92ED-909F1692CD5F}" type="sibTrans" cxnId="{B66B29F0-10A4-4CE6-901E-035C50427FFE}">
      <dgm:prSet/>
      <dgm:spPr/>
      <dgm:t>
        <a:bodyPr/>
        <a:lstStyle/>
        <a:p>
          <a:endParaRPr lang="en-US"/>
        </a:p>
      </dgm:t>
    </dgm:pt>
    <dgm:pt modelId="{283C8644-1A6F-488B-9817-2511F6E540C1}">
      <dgm:prSet/>
      <dgm:spPr/>
      <dgm:t>
        <a:bodyPr/>
        <a:lstStyle/>
        <a:p>
          <a:r>
            <a:rPr lang="cs-CZ" b="0" i="0" baseline="0"/>
            <a:t>Prevence komplikací: kontrola krevního tlaku, hladiny cukru, hmotnosti.</a:t>
          </a:r>
          <a:endParaRPr lang="en-US"/>
        </a:p>
      </dgm:t>
    </dgm:pt>
    <dgm:pt modelId="{F61F278F-1AC7-4E59-9600-46730B7E26E7}" type="parTrans" cxnId="{0EF2B448-3A07-4B9A-9406-CBA36AA67422}">
      <dgm:prSet/>
      <dgm:spPr/>
      <dgm:t>
        <a:bodyPr/>
        <a:lstStyle/>
        <a:p>
          <a:endParaRPr lang="en-US"/>
        </a:p>
      </dgm:t>
    </dgm:pt>
    <dgm:pt modelId="{6BC3BF65-FE13-4B13-8506-C001D679D0C1}" type="sibTrans" cxnId="{0EF2B448-3A07-4B9A-9406-CBA36AA67422}">
      <dgm:prSet/>
      <dgm:spPr/>
      <dgm:t>
        <a:bodyPr/>
        <a:lstStyle/>
        <a:p>
          <a:endParaRPr lang="en-US"/>
        </a:p>
      </dgm:t>
    </dgm:pt>
    <dgm:pt modelId="{F98C3F69-D83A-47DA-B4FB-134EF0A9BAE2}">
      <dgm:prSet/>
      <dgm:spPr/>
      <dgm:t>
        <a:bodyPr/>
        <a:lstStyle/>
        <a:p>
          <a:r>
            <a:rPr lang="cs-CZ" b="0" i="0" baseline="0"/>
            <a:t>Doporučení ohledně výživy, pohybu a prevence rizikových faktorů (kouření, alkohol).</a:t>
          </a:r>
          <a:endParaRPr lang="en-US"/>
        </a:p>
      </dgm:t>
    </dgm:pt>
    <dgm:pt modelId="{16FD8A4D-4513-4848-823C-FFD7F96B47AF}" type="parTrans" cxnId="{0305F617-113A-4993-9F42-46CD19DB0412}">
      <dgm:prSet/>
      <dgm:spPr/>
      <dgm:t>
        <a:bodyPr/>
        <a:lstStyle/>
        <a:p>
          <a:endParaRPr lang="en-US"/>
        </a:p>
      </dgm:t>
    </dgm:pt>
    <dgm:pt modelId="{BC339395-B221-47B1-A7D3-07677EC00C08}" type="sibTrans" cxnId="{0305F617-113A-4993-9F42-46CD19DB0412}">
      <dgm:prSet/>
      <dgm:spPr/>
      <dgm:t>
        <a:bodyPr/>
        <a:lstStyle/>
        <a:p>
          <a:endParaRPr lang="en-US"/>
        </a:p>
      </dgm:t>
    </dgm:pt>
    <dgm:pt modelId="{4B49565A-9260-4E92-ACDE-320C9ED56CF6}">
      <dgm:prSet/>
      <dgm:spPr/>
      <dgm:t>
        <a:bodyPr/>
        <a:lstStyle/>
        <a:p>
          <a:r>
            <a:rPr lang="cs-CZ" b="1" i="0" baseline="0"/>
            <a:t>Fyzikální změny v těhotenství</a:t>
          </a:r>
          <a:r>
            <a:rPr lang="cs-CZ" b="0" i="0" baseline="0"/>
            <a:t>:</a:t>
          </a:r>
          <a:endParaRPr lang="en-US"/>
        </a:p>
      </dgm:t>
    </dgm:pt>
    <dgm:pt modelId="{4C1C6C24-7025-4F1B-99B4-66676336DA5D}" type="parTrans" cxnId="{5DBA3C5C-CE7D-420E-A8F7-A82605F9B3BC}">
      <dgm:prSet/>
      <dgm:spPr/>
      <dgm:t>
        <a:bodyPr/>
        <a:lstStyle/>
        <a:p>
          <a:endParaRPr lang="en-US"/>
        </a:p>
      </dgm:t>
    </dgm:pt>
    <dgm:pt modelId="{7883182A-4D9A-4859-9A27-451F37E121F0}" type="sibTrans" cxnId="{5DBA3C5C-CE7D-420E-A8F7-A82605F9B3BC}">
      <dgm:prSet/>
      <dgm:spPr/>
      <dgm:t>
        <a:bodyPr/>
        <a:lstStyle/>
        <a:p>
          <a:endParaRPr lang="en-US"/>
        </a:p>
      </dgm:t>
    </dgm:pt>
    <dgm:pt modelId="{6FB8D244-2411-4A0A-9337-839791840443}">
      <dgm:prSet/>
      <dgm:spPr/>
      <dgm:t>
        <a:bodyPr/>
        <a:lstStyle/>
        <a:p>
          <a:r>
            <a:rPr lang="cs-CZ" b="0" i="0" baseline="0"/>
            <a:t>Kardiovaskulární: zvýšení srdečního výdeje, snížení periferní rezistence.</a:t>
          </a:r>
          <a:endParaRPr lang="en-US"/>
        </a:p>
      </dgm:t>
    </dgm:pt>
    <dgm:pt modelId="{19B100C9-8240-47A2-9398-B33BAF21EAAC}" type="parTrans" cxnId="{4FA1F174-690B-4632-8CB4-466410AF275C}">
      <dgm:prSet/>
      <dgm:spPr/>
      <dgm:t>
        <a:bodyPr/>
        <a:lstStyle/>
        <a:p>
          <a:endParaRPr lang="en-US"/>
        </a:p>
      </dgm:t>
    </dgm:pt>
    <dgm:pt modelId="{10B56091-582D-4272-83F8-4D9A097391B4}" type="sibTrans" cxnId="{4FA1F174-690B-4632-8CB4-466410AF275C}">
      <dgm:prSet/>
      <dgm:spPr/>
      <dgm:t>
        <a:bodyPr/>
        <a:lstStyle/>
        <a:p>
          <a:endParaRPr lang="en-US"/>
        </a:p>
      </dgm:t>
    </dgm:pt>
    <dgm:pt modelId="{3BAA74F1-4CD2-4461-9F86-672B45EEC3F0}">
      <dgm:prSet/>
      <dgm:spPr/>
      <dgm:t>
        <a:bodyPr/>
        <a:lstStyle/>
        <a:p>
          <a:r>
            <a:rPr lang="cs-CZ" b="0" i="0" baseline="0"/>
            <a:t>Respirační: zvýšená ventilace, mírná hyperventilace.</a:t>
          </a:r>
          <a:endParaRPr lang="en-US"/>
        </a:p>
      </dgm:t>
    </dgm:pt>
    <dgm:pt modelId="{FB4205F8-C9D3-41DB-BD3D-74CBA7C4F4B3}" type="parTrans" cxnId="{ADDD10EF-3CA5-4001-B4CA-6706A8265C73}">
      <dgm:prSet/>
      <dgm:spPr/>
      <dgm:t>
        <a:bodyPr/>
        <a:lstStyle/>
        <a:p>
          <a:endParaRPr lang="en-US"/>
        </a:p>
      </dgm:t>
    </dgm:pt>
    <dgm:pt modelId="{85D45B47-0E72-4130-B9D6-9789F447FDDF}" type="sibTrans" cxnId="{ADDD10EF-3CA5-4001-B4CA-6706A8265C73}">
      <dgm:prSet/>
      <dgm:spPr/>
      <dgm:t>
        <a:bodyPr/>
        <a:lstStyle/>
        <a:p>
          <a:endParaRPr lang="en-US"/>
        </a:p>
      </dgm:t>
    </dgm:pt>
    <dgm:pt modelId="{5C6D5A65-E9F1-4934-8301-0E6F8CCB4045}">
      <dgm:prSet/>
      <dgm:spPr/>
      <dgm:t>
        <a:bodyPr/>
        <a:lstStyle/>
        <a:p>
          <a:r>
            <a:rPr lang="cs-CZ" b="0" i="0" baseline="0"/>
            <a:t>Gastrointestinální: zpomalená motilita, pálení žáhy.</a:t>
          </a:r>
          <a:endParaRPr lang="en-US"/>
        </a:p>
      </dgm:t>
    </dgm:pt>
    <dgm:pt modelId="{0003BF90-4FFE-4F64-B911-57CAAF1E4557}" type="parTrans" cxnId="{54F296AA-B1F5-4782-B359-E287B80DBF84}">
      <dgm:prSet/>
      <dgm:spPr/>
      <dgm:t>
        <a:bodyPr/>
        <a:lstStyle/>
        <a:p>
          <a:endParaRPr lang="en-US"/>
        </a:p>
      </dgm:t>
    </dgm:pt>
    <dgm:pt modelId="{6914BAA4-7146-456E-8920-0C26C40EFF4A}" type="sibTrans" cxnId="{54F296AA-B1F5-4782-B359-E287B80DBF84}">
      <dgm:prSet/>
      <dgm:spPr/>
      <dgm:t>
        <a:bodyPr/>
        <a:lstStyle/>
        <a:p>
          <a:endParaRPr lang="en-US"/>
        </a:p>
      </dgm:t>
    </dgm:pt>
    <dgm:pt modelId="{2E872B60-0C5D-470B-94A1-AB4FC2FE7DEB}">
      <dgm:prSet/>
      <dgm:spPr/>
      <dgm:t>
        <a:bodyPr/>
        <a:lstStyle/>
        <a:p>
          <a:r>
            <a:rPr lang="cs-CZ" b="0" i="0" baseline="0"/>
            <a:t>Hematologické: zvýšený objem plazmy, fyziologická anémie.</a:t>
          </a:r>
          <a:endParaRPr lang="en-US"/>
        </a:p>
      </dgm:t>
    </dgm:pt>
    <dgm:pt modelId="{69CAA097-8C04-4CBD-AF70-15986732E863}" type="parTrans" cxnId="{9E87AC84-2B9D-494F-B6F0-845AF8C3F832}">
      <dgm:prSet/>
      <dgm:spPr/>
      <dgm:t>
        <a:bodyPr/>
        <a:lstStyle/>
        <a:p>
          <a:endParaRPr lang="en-US"/>
        </a:p>
      </dgm:t>
    </dgm:pt>
    <dgm:pt modelId="{CA3CB055-BDC9-4FC7-85CA-68165F4BC3B4}" type="sibTrans" cxnId="{9E87AC84-2B9D-494F-B6F0-845AF8C3F832}">
      <dgm:prSet/>
      <dgm:spPr/>
      <dgm:t>
        <a:bodyPr/>
        <a:lstStyle/>
        <a:p>
          <a:endParaRPr lang="en-US"/>
        </a:p>
      </dgm:t>
    </dgm:pt>
    <dgm:pt modelId="{7E954745-F8E4-4152-A4EB-D714E02DDFC3}" type="pres">
      <dgm:prSet presAssocID="{F7789A83-E0D5-4650-BDE1-DEF9CF886DA5}" presName="diagram" presStyleCnt="0">
        <dgm:presLayoutVars>
          <dgm:dir/>
          <dgm:resizeHandles val="exact"/>
        </dgm:presLayoutVars>
      </dgm:prSet>
      <dgm:spPr/>
    </dgm:pt>
    <dgm:pt modelId="{F4813D28-6E1A-4818-AF7F-91DFC3693AC8}" type="pres">
      <dgm:prSet presAssocID="{EB0D2EFA-A950-4B81-AAD8-06CDE544F377}" presName="node" presStyleLbl="node1" presStyleIdx="0" presStyleCnt="9">
        <dgm:presLayoutVars>
          <dgm:bulletEnabled val="1"/>
        </dgm:presLayoutVars>
      </dgm:prSet>
      <dgm:spPr/>
    </dgm:pt>
    <dgm:pt modelId="{24D45878-7B63-4B11-AE80-07558B6F4480}" type="pres">
      <dgm:prSet presAssocID="{FE96C990-AE05-4B3F-9D09-45D1E34A0741}" presName="sibTrans" presStyleCnt="0"/>
      <dgm:spPr/>
    </dgm:pt>
    <dgm:pt modelId="{66233601-1030-4F65-BFCA-41B58CCE3920}" type="pres">
      <dgm:prSet presAssocID="{FD5EC7E2-7267-47FC-8637-A58A46ECB10F}" presName="node" presStyleLbl="node1" presStyleIdx="1" presStyleCnt="9">
        <dgm:presLayoutVars>
          <dgm:bulletEnabled val="1"/>
        </dgm:presLayoutVars>
      </dgm:prSet>
      <dgm:spPr/>
    </dgm:pt>
    <dgm:pt modelId="{D05D2E93-39A5-45C5-B244-47C66EC8C5AF}" type="pres">
      <dgm:prSet presAssocID="{6BC1B607-CC95-4AEE-92ED-909F1692CD5F}" presName="sibTrans" presStyleCnt="0"/>
      <dgm:spPr/>
    </dgm:pt>
    <dgm:pt modelId="{4965599E-75A8-4A25-85D6-F129F7EC92C3}" type="pres">
      <dgm:prSet presAssocID="{283C8644-1A6F-488B-9817-2511F6E540C1}" presName="node" presStyleLbl="node1" presStyleIdx="2" presStyleCnt="9">
        <dgm:presLayoutVars>
          <dgm:bulletEnabled val="1"/>
        </dgm:presLayoutVars>
      </dgm:prSet>
      <dgm:spPr/>
    </dgm:pt>
    <dgm:pt modelId="{B2C2569F-C201-4FBF-B7A8-4C34BE5F1AED}" type="pres">
      <dgm:prSet presAssocID="{6BC3BF65-FE13-4B13-8506-C001D679D0C1}" presName="sibTrans" presStyleCnt="0"/>
      <dgm:spPr/>
    </dgm:pt>
    <dgm:pt modelId="{88FA987F-AEB4-4D1D-8B87-DF082C1923B4}" type="pres">
      <dgm:prSet presAssocID="{F98C3F69-D83A-47DA-B4FB-134EF0A9BAE2}" presName="node" presStyleLbl="node1" presStyleIdx="3" presStyleCnt="9">
        <dgm:presLayoutVars>
          <dgm:bulletEnabled val="1"/>
        </dgm:presLayoutVars>
      </dgm:prSet>
      <dgm:spPr/>
    </dgm:pt>
    <dgm:pt modelId="{F343426C-4F4A-47ED-A215-801D91235322}" type="pres">
      <dgm:prSet presAssocID="{BC339395-B221-47B1-A7D3-07677EC00C08}" presName="sibTrans" presStyleCnt="0"/>
      <dgm:spPr/>
    </dgm:pt>
    <dgm:pt modelId="{5FE32F35-AF3B-48B3-9B96-2A06DE2F62CB}" type="pres">
      <dgm:prSet presAssocID="{4B49565A-9260-4E92-ACDE-320C9ED56CF6}" presName="node" presStyleLbl="node1" presStyleIdx="4" presStyleCnt="9">
        <dgm:presLayoutVars>
          <dgm:bulletEnabled val="1"/>
        </dgm:presLayoutVars>
      </dgm:prSet>
      <dgm:spPr/>
    </dgm:pt>
    <dgm:pt modelId="{5DB0497E-7590-4FF5-9CB7-5EF77403B44D}" type="pres">
      <dgm:prSet presAssocID="{7883182A-4D9A-4859-9A27-451F37E121F0}" presName="sibTrans" presStyleCnt="0"/>
      <dgm:spPr/>
    </dgm:pt>
    <dgm:pt modelId="{21BBACDB-57F3-45EC-A412-14C38AF430F4}" type="pres">
      <dgm:prSet presAssocID="{6FB8D244-2411-4A0A-9337-839791840443}" presName="node" presStyleLbl="node1" presStyleIdx="5" presStyleCnt="9">
        <dgm:presLayoutVars>
          <dgm:bulletEnabled val="1"/>
        </dgm:presLayoutVars>
      </dgm:prSet>
      <dgm:spPr/>
    </dgm:pt>
    <dgm:pt modelId="{6CAF2348-2191-40AA-A4D0-B2B93DAD50C9}" type="pres">
      <dgm:prSet presAssocID="{10B56091-582D-4272-83F8-4D9A097391B4}" presName="sibTrans" presStyleCnt="0"/>
      <dgm:spPr/>
    </dgm:pt>
    <dgm:pt modelId="{5CA142F4-8F89-45CF-B698-1ED0492A0A19}" type="pres">
      <dgm:prSet presAssocID="{3BAA74F1-4CD2-4461-9F86-672B45EEC3F0}" presName="node" presStyleLbl="node1" presStyleIdx="6" presStyleCnt="9">
        <dgm:presLayoutVars>
          <dgm:bulletEnabled val="1"/>
        </dgm:presLayoutVars>
      </dgm:prSet>
      <dgm:spPr/>
    </dgm:pt>
    <dgm:pt modelId="{0A629D9A-82DF-4BFA-8151-C0C6BED6837D}" type="pres">
      <dgm:prSet presAssocID="{85D45B47-0E72-4130-B9D6-9789F447FDDF}" presName="sibTrans" presStyleCnt="0"/>
      <dgm:spPr/>
    </dgm:pt>
    <dgm:pt modelId="{C94D4EFB-D959-4C19-9867-F521F1CA5BD6}" type="pres">
      <dgm:prSet presAssocID="{5C6D5A65-E9F1-4934-8301-0E6F8CCB4045}" presName="node" presStyleLbl="node1" presStyleIdx="7" presStyleCnt="9">
        <dgm:presLayoutVars>
          <dgm:bulletEnabled val="1"/>
        </dgm:presLayoutVars>
      </dgm:prSet>
      <dgm:spPr/>
    </dgm:pt>
    <dgm:pt modelId="{EB8C215C-2276-46A8-AAC6-B7B74C74977E}" type="pres">
      <dgm:prSet presAssocID="{6914BAA4-7146-456E-8920-0C26C40EFF4A}" presName="sibTrans" presStyleCnt="0"/>
      <dgm:spPr/>
    </dgm:pt>
    <dgm:pt modelId="{FB3DAB4C-B104-40FD-9D24-435B39EDD062}" type="pres">
      <dgm:prSet presAssocID="{2E872B60-0C5D-470B-94A1-AB4FC2FE7DEB}" presName="node" presStyleLbl="node1" presStyleIdx="8" presStyleCnt="9">
        <dgm:presLayoutVars>
          <dgm:bulletEnabled val="1"/>
        </dgm:presLayoutVars>
      </dgm:prSet>
      <dgm:spPr/>
    </dgm:pt>
  </dgm:ptLst>
  <dgm:cxnLst>
    <dgm:cxn modelId="{CC70DF0B-AA26-4EE8-A40C-E96B5331871A}" type="presOf" srcId="{F7789A83-E0D5-4650-BDE1-DEF9CF886DA5}" destId="{7E954745-F8E4-4152-A4EB-D714E02DDFC3}" srcOrd="0" destOrd="0" presId="urn:microsoft.com/office/officeart/2005/8/layout/default"/>
    <dgm:cxn modelId="{E52D8614-B0B3-48C5-BB23-B4EFC9F0FB73}" type="presOf" srcId="{3BAA74F1-4CD2-4461-9F86-672B45EEC3F0}" destId="{5CA142F4-8F89-45CF-B698-1ED0492A0A19}" srcOrd="0" destOrd="0" presId="urn:microsoft.com/office/officeart/2005/8/layout/default"/>
    <dgm:cxn modelId="{0305F617-113A-4993-9F42-46CD19DB0412}" srcId="{F7789A83-E0D5-4650-BDE1-DEF9CF886DA5}" destId="{F98C3F69-D83A-47DA-B4FB-134EF0A9BAE2}" srcOrd="3" destOrd="0" parTransId="{16FD8A4D-4513-4848-823C-FFD7F96B47AF}" sibTransId="{BC339395-B221-47B1-A7D3-07677EC00C08}"/>
    <dgm:cxn modelId="{334E562F-B52B-4BAE-82C9-3B437CFC8B05}" type="presOf" srcId="{5C6D5A65-E9F1-4934-8301-0E6F8CCB4045}" destId="{C94D4EFB-D959-4C19-9867-F521F1CA5BD6}" srcOrd="0" destOrd="0" presId="urn:microsoft.com/office/officeart/2005/8/layout/default"/>
    <dgm:cxn modelId="{10F7C836-3C4A-428D-8407-DFA37E7DEFC1}" type="presOf" srcId="{283C8644-1A6F-488B-9817-2511F6E540C1}" destId="{4965599E-75A8-4A25-85D6-F129F7EC92C3}" srcOrd="0" destOrd="0" presId="urn:microsoft.com/office/officeart/2005/8/layout/default"/>
    <dgm:cxn modelId="{5DBA3C5C-CE7D-420E-A8F7-A82605F9B3BC}" srcId="{F7789A83-E0D5-4650-BDE1-DEF9CF886DA5}" destId="{4B49565A-9260-4E92-ACDE-320C9ED56CF6}" srcOrd="4" destOrd="0" parTransId="{4C1C6C24-7025-4F1B-99B4-66676336DA5D}" sibTransId="{7883182A-4D9A-4859-9A27-451F37E121F0}"/>
    <dgm:cxn modelId="{A66A3C64-D298-4337-803C-6245A77E63B9}" type="presOf" srcId="{F98C3F69-D83A-47DA-B4FB-134EF0A9BAE2}" destId="{88FA987F-AEB4-4D1D-8B87-DF082C1923B4}" srcOrd="0" destOrd="0" presId="urn:microsoft.com/office/officeart/2005/8/layout/default"/>
    <dgm:cxn modelId="{0EF2B448-3A07-4B9A-9406-CBA36AA67422}" srcId="{F7789A83-E0D5-4650-BDE1-DEF9CF886DA5}" destId="{283C8644-1A6F-488B-9817-2511F6E540C1}" srcOrd="2" destOrd="0" parTransId="{F61F278F-1AC7-4E59-9600-46730B7E26E7}" sibTransId="{6BC3BF65-FE13-4B13-8506-C001D679D0C1}"/>
    <dgm:cxn modelId="{D3163372-FC85-4B17-98C6-1780EDC2C9B0}" srcId="{F7789A83-E0D5-4650-BDE1-DEF9CF886DA5}" destId="{EB0D2EFA-A950-4B81-AAD8-06CDE544F377}" srcOrd="0" destOrd="0" parTransId="{B3DB332A-DC1F-4567-80C8-D4611B7ECEE5}" sibTransId="{FE96C990-AE05-4B3F-9D09-45D1E34A0741}"/>
    <dgm:cxn modelId="{58761054-461D-4869-BF3E-839B574DA3A4}" type="presOf" srcId="{4B49565A-9260-4E92-ACDE-320C9ED56CF6}" destId="{5FE32F35-AF3B-48B3-9B96-2A06DE2F62CB}" srcOrd="0" destOrd="0" presId="urn:microsoft.com/office/officeart/2005/8/layout/default"/>
    <dgm:cxn modelId="{4FA1F174-690B-4632-8CB4-466410AF275C}" srcId="{F7789A83-E0D5-4650-BDE1-DEF9CF886DA5}" destId="{6FB8D244-2411-4A0A-9337-839791840443}" srcOrd="5" destOrd="0" parTransId="{19B100C9-8240-47A2-9398-B33BAF21EAAC}" sibTransId="{10B56091-582D-4272-83F8-4D9A097391B4}"/>
    <dgm:cxn modelId="{9E87AC84-2B9D-494F-B6F0-845AF8C3F832}" srcId="{F7789A83-E0D5-4650-BDE1-DEF9CF886DA5}" destId="{2E872B60-0C5D-470B-94A1-AB4FC2FE7DEB}" srcOrd="8" destOrd="0" parTransId="{69CAA097-8C04-4CBD-AF70-15986732E863}" sibTransId="{CA3CB055-BDC9-4FC7-85CA-68165F4BC3B4}"/>
    <dgm:cxn modelId="{CB431592-C7FA-48A9-92D2-BB28B125F663}" type="presOf" srcId="{FD5EC7E2-7267-47FC-8637-A58A46ECB10F}" destId="{66233601-1030-4F65-BFCA-41B58CCE3920}" srcOrd="0" destOrd="0" presId="urn:microsoft.com/office/officeart/2005/8/layout/default"/>
    <dgm:cxn modelId="{54F296AA-B1F5-4782-B359-E287B80DBF84}" srcId="{F7789A83-E0D5-4650-BDE1-DEF9CF886DA5}" destId="{5C6D5A65-E9F1-4934-8301-0E6F8CCB4045}" srcOrd="7" destOrd="0" parTransId="{0003BF90-4FFE-4F64-B911-57CAAF1E4557}" sibTransId="{6914BAA4-7146-456E-8920-0C26C40EFF4A}"/>
    <dgm:cxn modelId="{6F2948B8-756B-41D9-9739-B9B89499A7A8}" type="presOf" srcId="{EB0D2EFA-A950-4B81-AAD8-06CDE544F377}" destId="{F4813D28-6E1A-4818-AF7F-91DFC3693AC8}" srcOrd="0" destOrd="0" presId="urn:microsoft.com/office/officeart/2005/8/layout/default"/>
    <dgm:cxn modelId="{083007C4-C28A-4E09-9805-9748924C218D}" type="presOf" srcId="{6FB8D244-2411-4A0A-9337-839791840443}" destId="{21BBACDB-57F3-45EC-A412-14C38AF430F4}" srcOrd="0" destOrd="0" presId="urn:microsoft.com/office/officeart/2005/8/layout/default"/>
    <dgm:cxn modelId="{867CA3D4-1B08-4A61-8080-EB1AA374EC13}" type="presOf" srcId="{2E872B60-0C5D-470B-94A1-AB4FC2FE7DEB}" destId="{FB3DAB4C-B104-40FD-9D24-435B39EDD062}" srcOrd="0" destOrd="0" presId="urn:microsoft.com/office/officeart/2005/8/layout/default"/>
    <dgm:cxn modelId="{ADDD10EF-3CA5-4001-B4CA-6706A8265C73}" srcId="{F7789A83-E0D5-4650-BDE1-DEF9CF886DA5}" destId="{3BAA74F1-4CD2-4461-9F86-672B45EEC3F0}" srcOrd="6" destOrd="0" parTransId="{FB4205F8-C9D3-41DB-BD3D-74CBA7C4F4B3}" sibTransId="{85D45B47-0E72-4130-B9D6-9789F447FDDF}"/>
    <dgm:cxn modelId="{B66B29F0-10A4-4CE6-901E-035C50427FFE}" srcId="{F7789A83-E0D5-4650-BDE1-DEF9CF886DA5}" destId="{FD5EC7E2-7267-47FC-8637-A58A46ECB10F}" srcOrd="1" destOrd="0" parTransId="{3F3592EC-D584-4B7F-BBF5-7AFBC82BC600}" sibTransId="{6BC1B607-CC95-4AEE-92ED-909F1692CD5F}"/>
    <dgm:cxn modelId="{2E3CEA52-C0EE-4D77-9E5E-670A82A4B87F}" type="presParOf" srcId="{7E954745-F8E4-4152-A4EB-D714E02DDFC3}" destId="{F4813D28-6E1A-4818-AF7F-91DFC3693AC8}" srcOrd="0" destOrd="0" presId="urn:microsoft.com/office/officeart/2005/8/layout/default"/>
    <dgm:cxn modelId="{033CECFC-B5C0-4986-A06C-AAC512AA6162}" type="presParOf" srcId="{7E954745-F8E4-4152-A4EB-D714E02DDFC3}" destId="{24D45878-7B63-4B11-AE80-07558B6F4480}" srcOrd="1" destOrd="0" presId="urn:microsoft.com/office/officeart/2005/8/layout/default"/>
    <dgm:cxn modelId="{1A2E5925-71DD-4B75-AF0F-0E9CBFB2A80A}" type="presParOf" srcId="{7E954745-F8E4-4152-A4EB-D714E02DDFC3}" destId="{66233601-1030-4F65-BFCA-41B58CCE3920}" srcOrd="2" destOrd="0" presId="urn:microsoft.com/office/officeart/2005/8/layout/default"/>
    <dgm:cxn modelId="{A5F86181-89D7-45C6-8335-14C1A1E7208D}" type="presParOf" srcId="{7E954745-F8E4-4152-A4EB-D714E02DDFC3}" destId="{D05D2E93-39A5-45C5-B244-47C66EC8C5AF}" srcOrd="3" destOrd="0" presId="urn:microsoft.com/office/officeart/2005/8/layout/default"/>
    <dgm:cxn modelId="{B98DD438-421A-4543-ACCD-6CBC14770DFB}" type="presParOf" srcId="{7E954745-F8E4-4152-A4EB-D714E02DDFC3}" destId="{4965599E-75A8-4A25-85D6-F129F7EC92C3}" srcOrd="4" destOrd="0" presId="urn:microsoft.com/office/officeart/2005/8/layout/default"/>
    <dgm:cxn modelId="{C7DBBCAA-3A18-41CF-A547-997B437B804F}" type="presParOf" srcId="{7E954745-F8E4-4152-A4EB-D714E02DDFC3}" destId="{B2C2569F-C201-4FBF-B7A8-4C34BE5F1AED}" srcOrd="5" destOrd="0" presId="urn:microsoft.com/office/officeart/2005/8/layout/default"/>
    <dgm:cxn modelId="{EA827E2A-743E-4E4A-8FDB-07A60BB094D6}" type="presParOf" srcId="{7E954745-F8E4-4152-A4EB-D714E02DDFC3}" destId="{88FA987F-AEB4-4D1D-8B87-DF082C1923B4}" srcOrd="6" destOrd="0" presId="urn:microsoft.com/office/officeart/2005/8/layout/default"/>
    <dgm:cxn modelId="{37DB4B66-D7E2-4F40-95FE-2C72CA8CEA20}" type="presParOf" srcId="{7E954745-F8E4-4152-A4EB-D714E02DDFC3}" destId="{F343426C-4F4A-47ED-A215-801D91235322}" srcOrd="7" destOrd="0" presId="urn:microsoft.com/office/officeart/2005/8/layout/default"/>
    <dgm:cxn modelId="{643B5179-658B-4D73-ADC5-660659A70818}" type="presParOf" srcId="{7E954745-F8E4-4152-A4EB-D714E02DDFC3}" destId="{5FE32F35-AF3B-48B3-9B96-2A06DE2F62CB}" srcOrd="8" destOrd="0" presId="urn:microsoft.com/office/officeart/2005/8/layout/default"/>
    <dgm:cxn modelId="{62DF4D66-95AC-4E0E-9160-68D7E9F08C3E}" type="presParOf" srcId="{7E954745-F8E4-4152-A4EB-D714E02DDFC3}" destId="{5DB0497E-7590-4FF5-9CB7-5EF77403B44D}" srcOrd="9" destOrd="0" presId="urn:microsoft.com/office/officeart/2005/8/layout/default"/>
    <dgm:cxn modelId="{55349627-7C5E-4D7C-B453-ED3CBC15629E}" type="presParOf" srcId="{7E954745-F8E4-4152-A4EB-D714E02DDFC3}" destId="{21BBACDB-57F3-45EC-A412-14C38AF430F4}" srcOrd="10" destOrd="0" presId="urn:microsoft.com/office/officeart/2005/8/layout/default"/>
    <dgm:cxn modelId="{9A51ACE2-F481-4939-9269-1820CAC47352}" type="presParOf" srcId="{7E954745-F8E4-4152-A4EB-D714E02DDFC3}" destId="{6CAF2348-2191-40AA-A4D0-B2B93DAD50C9}" srcOrd="11" destOrd="0" presId="urn:microsoft.com/office/officeart/2005/8/layout/default"/>
    <dgm:cxn modelId="{F819BF3A-49FC-4191-A376-9D9FE202588C}" type="presParOf" srcId="{7E954745-F8E4-4152-A4EB-D714E02DDFC3}" destId="{5CA142F4-8F89-45CF-B698-1ED0492A0A19}" srcOrd="12" destOrd="0" presId="urn:microsoft.com/office/officeart/2005/8/layout/default"/>
    <dgm:cxn modelId="{2629334E-9069-4791-9967-DCD5B3D800B9}" type="presParOf" srcId="{7E954745-F8E4-4152-A4EB-D714E02DDFC3}" destId="{0A629D9A-82DF-4BFA-8151-C0C6BED6837D}" srcOrd="13" destOrd="0" presId="urn:microsoft.com/office/officeart/2005/8/layout/default"/>
    <dgm:cxn modelId="{965501AD-6494-4359-9FA4-D56A2BBAE051}" type="presParOf" srcId="{7E954745-F8E4-4152-A4EB-D714E02DDFC3}" destId="{C94D4EFB-D959-4C19-9867-F521F1CA5BD6}" srcOrd="14" destOrd="0" presId="urn:microsoft.com/office/officeart/2005/8/layout/default"/>
    <dgm:cxn modelId="{9E37A30D-ACA5-40CF-AECE-7C7EC07545EB}" type="presParOf" srcId="{7E954745-F8E4-4152-A4EB-D714E02DDFC3}" destId="{EB8C215C-2276-46A8-AAC6-B7B74C74977E}" srcOrd="15" destOrd="0" presId="urn:microsoft.com/office/officeart/2005/8/layout/default"/>
    <dgm:cxn modelId="{EC66861A-46B4-46EF-9870-688E8251DC6D}" type="presParOf" srcId="{7E954745-F8E4-4152-A4EB-D714E02DDFC3}" destId="{FB3DAB4C-B104-40FD-9D24-435B39EDD06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FA529D-8CC1-415B-8B8A-321F1A78671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F1BBC08-80D8-472E-967D-426F235C1FF7}">
      <dgm:prSet/>
      <dgm:spPr/>
      <dgm:t>
        <a:bodyPr/>
        <a:lstStyle/>
        <a:p>
          <a:r>
            <a:rPr lang="cs-CZ" b="1" i="0" baseline="0"/>
            <a:t>Definice</a:t>
          </a:r>
          <a:r>
            <a:rPr lang="cs-CZ" b="0" i="0" baseline="0"/>
            <a:t>: Prasknutí dělohy během těhotenství nebo porodu.</a:t>
          </a:r>
          <a:endParaRPr lang="en-US"/>
        </a:p>
      </dgm:t>
    </dgm:pt>
    <dgm:pt modelId="{C382ABE3-FBF8-4D35-8788-24EE73C21310}" type="parTrans" cxnId="{B9E71825-6D02-4169-A480-59C09D5AC2F4}">
      <dgm:prSet/>
      <dgm:spPr/>
      <dgm:t>
        <a:bodyPr/>
        <a:lstStyle/>
        <a:p>
          <a:endParaRPr lang="en-US"/>
        </a:p>
      </dgm:t>
    </dgm:pt>
    <dgm:pt modelId="{26C4275C-935D-4B10-8DC2-02463B056602}" type="sibTrans" cxnId="{B9E71825-6D02-4169-A480-59C09D5AC2F4}">
      <dgm:prSet/>
      <dgm:spPr/>
      <dgm:t>
        <a:bodyPr/>
        <a:lstStyle/>
        <a:p>
          <a:endParaRPr lang="en-US"/>
        </a:p>
      </dgm:t>
    </dgm:pt>
    <dgm:pt modelId="{629B96FC-21FB-4C34-9D35-47D612F24031}">
      <dgm:prSet/>
      <dgm:spPr/>
      <dgm:t>
        <a:bodyPr/>
        <a:lstStyle/>
        <a:p>
          <a:r>
            <a:rPr lang="cs-CZ" b="1" i="0" baseline="0"/>
            <a:t>Rizikové faktory</a:t>
          </a:r>
          <a:r>
            <a:rPr lang="cs-CZ" b="0" i="0" baseline="0"/>
            <a:t>: Jizvy na děloze (po císařském řezu), porodní trauma.</a:t>
          </a:r>
          <a:endParaRPr lang="en-US"/>
        </a:p>
      </dgm:t>
    </dgm:pt>
    <dgm:pt modelId="{849AB36B-4E81-41AA-8119-DF9C00A5E26E}" type="parTrans" cxnId="{82C543F4-8CF5-4516-9AFF-23DC878F54B3}">
      <dgm:prSet/>
      <dgm:spPr/>
      <dgm:t>
        <a:bodyPr/>
        <a:lstStyle/>
        <a:p>
          <a:endParaRPr lang="en-US"/>
        </a:p>
      </dgm:t>
    </dgm:pt>
    <dgm:pt modelId="{137A6306-2BD6-4229-B32B-885ED7CC7064}" type="sibTrans" cxnId="{82C543F4-8CF5-4516-9AFF-23DC878F54B3}">
      <dgm:prSet/>
      <dgm:spPr/>
      <dgm:t>
        <a:bodyPr/>
        <a:lstStyle/>
        <a:p>
          <a:endParaRPr lang="en-US"/>
        </a:p>
      </dgm:t>
    </dgm:pt>
    <dgm:pt modelId="{D5068290-F1FC-4533-8671-91B2CFE9EA6B}">
      <dgm:prSet/>
      <dgm:spPr/>
      <dgm:t>
        <a:bodyPr/>
        <a:lstStyle/>
        <a:p>
          <a:r>
            <a:rPr lang="cs-CZ" b="1" i="0" baseline="0"/>
            <a:t>Příznaky</a:t>
          </a:r>
          <a:r>
            <a:rPr lang="cs-CZ" b="0" i="0" baseline="0"/>
            <a:t>:</a:t>
          </a:r>
          <a:endParaRPr lang="en-US"/>
        </a:p>
      </dgm:t>
    </dgm:pt>
    <dgm:pt modelId="{762C3DA9-7CAB-4668-B1D2-18E2365FEAFD}" type="parTrans" cxnId="{584A9C77-BCE9-4D8F-834E-DF1EF9B83A6C}">
      <dgm:prSet/>
      <dgm:spPr/>
      <dgm:t>
        <a:bodyPr/>
        <a:lstStyle/>
        <a:p>
          <a:endParaRPr lang="en-US"/>
        </a:p>
      </dgm:t>
    </dgm:pt>
    <dgm:pt modelId="{E8ECEF31-2B92-448F-AF91-13C802AB89A3}" type="sibTrans" cxnId="{584A9C77-BCE9-4D8F-834E-DF1EF9B83A6C}">
      <dgm:prSet/>
      <dgm:spPr/>
      <dgm:t>
        <a:bodyPr/>
        <a:lstStyle/>
        <a:p>
          <a:endParaRPr lang="en-US"/>
        </a:p>
      </dgm:t>
    </dgm:pt>
    <dgm:pt modelId="{523FBEAE-F78D-49BD-862F-6AD8636BE7F9}">
      <dgm:prSet/>
      <dgm:spPr/>
      <dgm:t>
        <a:bodyPr/>
        <a:lstStyle/>
        <a:p>
          <a:r>
            <a:rPr lang="cs-CZ" b="0" i="0" baseline="0"/>
            <a:t>Náhlá bolest břicha, zastavení kontrakcí.</a:t>
          </a:r>
          <a:endParaRPr lang="en-US"/>
        </a:p>
      </dgm:t>
    </dgm:pt>
    <dgm:pt modelId="{19453952-0B94-43A1-97EB-6538317319CB}" type="parTrans" cxnId="{D4AC30E3-8F32-48B7-AA15-59733444D51E}">
      <dgm:prSet/>
      <dgm:spPr/>
      <dgm:t>
        <a:bodyPr/>
        <a:lstStyle/>
        <a:p>
          <a:endParaRPr lang="en-US"/>
        </a:p>
      </dgm:t>
    </dgm:pt>
    <dgm:pt modelId="{C93ADE88-20F9-4FAC-91B5-F38FF7F6AE25}" type="sibTrans" cxnId="{D4AC30E3-8F32-48B7-AA15-59733444D51E}">
      <dgm:prSet/>
      <dgm:spPr/>
      <dgm:t>
        <a:bodyPr/>
        <a:lstStyle/>
        <a:p>
          <a:endParaRPr lang="en-US"/>
        </a:p>
      </dgm:t>
    </dgm:pt>
    <dgm:pt modelId="{532EA39B-5E4A-490C-9506-9C36E6595C24}">
      <dgm:prSet/>
      <dgm:spPr/>
      <dgm:t>
        <a:bodyPr/>
        <a:lstStyle/>
        <a:p>
          <a:r>
            <a:rPr lang="cs-CZ" b="0" i="0" baseline="0"/>
            <a:t>Krvácení, šokový stav.</a:t>
          </a:r>
          <a:endParaRPr lang="en-US"/>
        </a:p>
      </dgm:t>
    </dgm:pt>
    <dgm:pt modelId="{DFA9A06F-CE37-42A5-B0F0-01D15C7B5DAD}" type="parTrans" cxnId="{A7613CD9-A732-4388-99CB-F37ED24711E2}">
      <dgm:prSet/>
      <dgm:spPr/>
      <dgm:t>
        <a:bodyPr/>
        <a:lstStyle/>
        <a:p>
          <a:endParaRPr lang="en-US"/>
        </a:p>
      </dgm:t>
    </dgm:pt>
    <dgm:pt modelId="{8BA04B73-2876-4A6F-8F54-7140E1E53485}" type="sibTrans" cxnId="{A7613CD9-A732-4388-99CB-F37ED24711E2}">
      <dgm:prSet/>
      <dgm:spPr/>
      <dgm:t>
        <a:bodyPr/>
        <a:lstStyle/>
        <a:p>
          <a:endParaRPr lang="en-US"/>
        </a:p>
      </dgm:t>
    </dgm:pt>
    <dgm:pt modelId="{AE13CB16-CF93-459B-AD6A-C05B4C7D23FB}">
      <dgm:prSet/>
      <dgm:spPr/>
      <dgm:t>
        <a:bodyPr/>
        <a:lstStyle/>
        <a:p>
          <a:r>
            <a:rPr lang="cs-CZ" b="0" i="0" baseline="0"/>
            <a:t>Zhoršení stavu plodu (bradykardie, hypoxie).</a:t>
          </a:r>
          <a:endParaRPr lang="en-US"/>
        </a:p>
      </dgm:t>
    </dgm:pt>
    <dgm:pt modelId="{DA2A9890-0675-4296-8202-2F3F03D3B04C}" type="parTrans" cxnId="{085E541C-629D-42A8-8C58-8E0E7F7A6AF7}">
      <dgm:prSet/>
      <dgm:spPr/>
      <dgm:t>
        <a:bodyPr/>
        <a:lstStyle/>
        <a:p>
          <a:endParaRPr lang="en-US"/>
        </a:p>
      </dgm:t>
    </dgm:pt>
    <dgm:pt modelId="{DDACDF3C-A173-4C0F-813F-49DB98083A06}" type="sibTrans" cxnId="{085E541C-629D-42A8-8C58-8E0E7F7A6AF7}">
      <dgm:prSet/>
      <dgm:spPr/>
      <dgm:t>
        <a:bodyPr/>
        <a:lstStyle/>
        <a:p>
          <a:endParaRPr lang="en-US"/>
        </a:p>
      </dgm:t>
    </dgm:pt>
    <dgm:pt modelId="{2D2454F1-5495-467A-ACF9-284E2D9FD724}">
      <dgm:prSet/>
      <dgm:spPr/>
      <dgm:t>
        <a:bodyPr/>
        <a:lstStyle/>
        <a:p>
          <a:r>
            <a:rPr lang="cs-CZ" b="1" i="0" baseline="0"/>
            <a:t>Léčba</a:t>
          </a:r>
          <a:r>
            <a:rPr lang="cs-CZ" b="0" i="0" baseline="0"/>
            <a:t>: Okamžitý chirurgický zákrok, stabilizace matky a plodu. </a:t>
          </a:r>
          <a:endParaRPr lang="en-US"/>
        </a:p>
      </dgm:t>
    </dgm:pt>
    <dgm:pt modelId="{BE47A486-6ADF-4896-9EAD-50403FE696B0}" type="parTrans" cxnId="{91961D26-E72A-4BD6-A49E-FCFDD812FB94}">
      <dgm:prSet/>
      <dgm:spPr/>
      <dgm:t>
        <a:bodyPr/>
        <a:lstStyle/>
        <a:p>
          <a:endParaRPr lang="en-US"/>
        </a:p>
      </dgm:t>
    </dgm:pt>
    <dgm:pt modelId="{324DD5A7-A929-46E4-8084-BC89970843D3}" type="sibTrans" cxnId="{91961D26-E72A-4BD6-A49E-FCFDD812FB94}">
      <dgm:prSet/>
      <dgm:spPr/>
      <dgm:t>
        <a:bodyPr/>
        <a:lstStyle/>
        <a:p>
          <a:endParaRPr lang="en-US"/>
        </a:p>
      </dgm:t>
    </dgm:pt>
    <dgm:pt modelId="{37E947AC-57B4-4D16-A62D-9C3979300B3C}" type="pres">
      <dgm:prSet presAssocID="{80FA529D-8CC1-415B-8B8A-321F1A786714}" presName="diagram" presStyleCnt="0">
        <dgm:presLayoutVars>
          <dgm:dir/>
          <dgm:resizeHandles val="exact"/>
        </dgm:presLayoutVars>
      </dgm:prSet>
      <dgm:spPr/>
    </dgm:pt>
    <dgm:pt modelId="{E911DDA6-3021-41FD-B3B6-DB28CC5041D3}" type="pres">
      <dgm:prSet presAssocID="{EF1BBC08-80D8-472E-967D-426F235C1FF7}" presName="node" presStyleLbl="node1" presStyleIdx="0" presStyleCnt="7">
        <dgm:presLayoutVars>
          <dgm:bulletEnabled val="1"/>
        </dgm:presLayoutVars>
      </dgm:prSet>
      <dgm:spPr/>
    </dgm:pt>
    <dgm:pt modelId="{827B8651-0284-43E8-938C-0479A07B801B}" type="pres">
      <dgm:prSet presAssocID="{26C4275C-935D-4B10-8DC2-02463B056602}" presName="sibTrans" presStyleCnt="0"/>
      <dgm:spPr/>
    </dgm:pt>
    <dgm:pt modelId="{F1B67804-7998-43CC-8BF7-1E8F752AF8B0}" type="pres">
      <dgm:prSet presAssocID="{629B96FC-21FB-4C34-9D35-47D612F24031}" presName="node" presStyleLbl="node1" presStyleIdx="1" presStyleCnt="7">
        <dgm:presLayoutVars>
          <dgm:bulletEnabled val="1"/>
        </dgm:presLayoutVars>
      </dgm:prSet>
      <dgm:spPr/>
    </dgm:pt>
    <dgm:pt modelId="{27D04B52-321F-4B9C-B48D-A5903918D070}" type="pres">
      <dgm:prSet presAssocID="{137A6306-2BD6-4229-B32B-885ED7CC7064}" presName="sibTrans" presStyleCnt="0"/>
      <dgm:spPr/>
    </dgm:pt>
    <dgm:pt modelId="{09EB5463-1BC8-4B6B-A73A-D84DE4DC8D65}" type="pres">
      <dgm:prSet presAssocID="{D5068290-F1FC-4533-8671-91B2CFE9EA6B}" presName="node" presStyleLbl="node1" presStyleIdx="2" presStyleCnt="7">
        <dgm:presLayoutVars>
          <dgm:bulletEnabled val="1"/>
        </dgm:presLayoutVars>
      </dgm:prSet>
      <dgm:spPr/>
    </dgm:pt>
    <dgm:pt modelId="{EBA758DB-AE59-4C72-AC28-03C61570B658}" type="pres">
      <dgm:prSet presAssocID="{E8ECEF31-2B92-448F-AF91-13C802AB89A3}" presName="sibTrans" presStyleCnt="0"/>
      <dgm:spPr/>
    </dgm:pt>
    <dgm:pt modelId="{65A603D0-B21F-47DD-B0EE-FF1D48C1C469}" type="pres">
      <dgm:prSet presAssocID="{523FBEAE-F78D-49BD-862F-6AD8636BE7F9}" presName="node" presStyleLbl="node1" presStyleIdx="3" presStyleCnt="7">
        <dgm:presLayoutVars>
          <dgm:bulletEnabled val="1"/>
        </dgm:presLayoutVars>
      </dgm:prSet>
      <dgm:spPr/>
    </dgm:pt>
    <dgm:pt modelId="{2C1B8157-D272-46FB-9A2E-72B821CFD874}" type="pres">
      <dgm:prSet presAssocID="{C93ADE88-20F9-4FAC-91B5-F38FF7F6AE25}" presName="sibTrans" presStyleCnt="0"/>
      <dgm:spPr/>
    </dgm:pt>
    <dgm:pt modelId="{DD6169F4-1BDB-45AA-B8E2-41F1B2C71C93}" type="pres">
      <dgm:prSet presAssocID="{532EA39B-5E4A-490C-9506-9C36E6595C24}" presName="node" presStyleLbl="node1" presStyleIdx="4" presStyleCnt="7">
        <dgm:presLayoutVars>
          <dgm:bulletEnabled val="1"/>
        </dgm:presLayoutVars>
      </dgm:prSet>
      <dgm:spPr/>
    </dgm:pt>
    <dgm:pt modelId="{18674A40-9CE5-4582-A774-02683401C0D3}" type="pres">
      <dgm:prSet presAssocID="{8BA04B73-2876-4A6F-8F54-7140E1E53485}" presName="sibTrans" presStyleCnt="0"/>
      <dgm:spPr/>
    </dgm:pt>
    <dgm:pt modelId="{6047223A-9ECD-4397-B1FD-CBFCB87DDC30}" type="pres">
      <dgm:prSet presAssocID="{AE13CB16-CF93-459B-AD6A-C05B4C7D23FB}" presName="node" presStyleLbl="node1" presStyleIdx="5" presStyleCnt="7">
        <dgm:presLayoutVars>
          <dgm:bulletEnabled val="1"/>
        </dgm:presLayoutVars>
      </dgm:prSet>
      <dgm:spPr/>
    </dgm:pt>
    <dgm:pt modelId="{7BCAD68A-D444-4B82-96C5-923B010B3622}" type="pres">
      <dgm:prSet presAssocID="{DDACDF3C-A173-4C0F-813F-49DB98083A06}" presName="sibTrans" presStyleCnt="0"/>
      <dgm:spPr/>
    </dgm:pt>
    <dgm:pt modelId="{A22565DC-B016-41E2-BB55-B1699708DAC7}" type="pres">
      <dgm:prSet presAssocID="{2D2454F1-5495-467A-ACF9-284E2D9FD724}" presName="node" presStyleLbl="node1" presStyleIdx="6" presStyleCnt="7">
        <dgm:presLayoutVars>
          <dgm:bulletEnabled val="1"/>
        </dgm:presLayoutVars>
      </dgm:prSet>
      <dgm:spPr/>
    </dgm:pt>
  </dgm:ptLst>
  <dgm:cxnLst>
    <dgm:cxn modelId="{085E541C-629D-42A8-8C58-8E0E7F7A6AF7}" srcId="{80FA529D-8CC1-415B-8B8A-321F1A786714}" destId="{AE13CB16-CF93-459B-AD6A-C05B4C7D23FB}" srcOrd="5" destOrd="0" parTransId="{DA2A9890-0675-4296-8202-2F3F03D3B04C}" sibTransId="{DDACDF3C-A173-4C0F-813F-49DB98083A06}"/>
    <dgm:cxn modelId="{4300841E-1B06-4F70-A3C8-1ED2FA9D2A98}" type="presOf" srcId="{AE13CB16-CF93-459B-AD6A-C05B4C7D23FB}" destId="{6047223A-9ECD-4397-B1FD-CBFCB87DDC30}" srcOrd="0" destOrd="0" presId="urn:microsoft.com/office/officeart/2005/8/layout/default"/>
    <dgm:cxn modelId="{B9E71825-6D02-4169-A480-59C09D5AC2F4}" srcId="{80FA529D-8CC1-415B-8B8A-321F1A786714}" destId="{EF1BBC08-80D8-472E-967D-426F235C1FF7}" srcOrd="0" destOrd="0" parTransId="{C382ABE3-FBF8-4D35-8788-24EE73C21310}" sibTransId="{26C4275C-935D-4B10-8DC2-02463B056602}"/>
    <dgm:cxn modelId="{91961D26-E72A-4BD6-A49E-FCFDD812FB94}" srcId="{80FA529D-8CC1-415B-8B8A-321F1A786714}" destId="{2D2454F1-5495-467A-ACF9-284E2D9FD724}" srcOrd="6" destOrd="0" parTransId="{BE47A486-6ADF-4896-9EAD-50403FE696B0}" sibTransId="{324DD5A7-A929-46E4-8084-BC89970843D3}"/>
    <dgm:cxn modelId="{3E107245-BB88-44FE-876B-E842448D862B}" type="presOf" srcId="{629B96FC-21FB-4C34-9D35-47D612F24031}" destId="{F1B67804-7998-43CC-8BF7-1E8F752AF8B0}" srcOrd="0" destOrd="0" presId="urn:microsoft.com/office/officeart/2005/8/layout/default"/>
    <dgm:cxn modelId="{1878BA4A-38E6-492E-9014-3A27BB0ABA33}" type="presOf" srcId="{2D2454F1-5495-467A-ACF9-284E2D9FD724}" destId="{A22565DC-B016-41E2-BB55-B1699708DAC7}" srcOrd="0" destOrd="0" presId="urn:microsoft.com/office/officeart/2005/8/layout/default"/>
    <dgm:cxn modelId="{584A9C77-BCE9-4D8F-834E-DF1EF9B83A6C}" srcId="{80FA529D-8CC1-415B-8B8A-321F1A786714}" destId="{D5068290-F1FC-4533-8671-91B2CFE9EA6B}" srcOrd="2" destOrd="0" parTransId="{762C3DA9-7CAB-4668-B1D2-18E2365FEAFD}" sibTransId="{E8ECEF31-2B92-448F-AF91-13C802AB89A3}"/>
    <dgm:cxn modelId="{21778D59-EAED-4282-97AA-31B5264B5559}" type="presOf" srcId="{D5068290-F1FC-4533-8671-91B2CFE9EA6B}" destId="{09EB5463-1BC8-4B6B-A73A-D84DE4DC8D65}" srcOrd="0" destOrd="0" presId="urn:microsoft.com/office/officeart/2005/8/layout/default"/>
    <dgm:cxn modelId="{EC53AEBE-3FA4-46FF-9FA0-05408240F1CE}" type="presOf" srcId="{80FA529D-8CC1-415B-8B8A-321F1A786714}" destId="{37E947AC-57B4-4D16-A62D-9C3979300B3C}" srcOrd="0" destOrd="0" presId="urn:microsoft.com/office/officeart/2005/8/layout/default"/>
    <dgm:cxn modelId="{3E4029CA-D264-4113-812A-434A717198A9}" type="presOf" srcId="{523FBEAE-F78D-49BD-862F-6AD8636BE7F9}" destId="{65A603D0-B21F-47DD-B0EE-FF1D48C1C469}" srcOrd="0" destOrd="0" presId="urn:microsoft.com/office/officeart/2005/8/layout/default"/>
    <dgm:cxn modelId="{A7613CD9-A732-4388-99CB-F37ED24711E2}" srcId="{80FA529D-8CC1-415B-8B8A-321F1A786714}" destId="{532EA39B-5E4A-490C-9506-9C36E6595C24}" srcOrd="4" destOrd="0" parTransId="{DFA9A06F-CE37-42A5-B0F0-01D15C7B5DAD}" sibTransId="{8BA04B73-2876-4A6F-8F54-7140E1E53485}"/>
    <dgm:cxn modelId="{D4AC30E3-8F32-48B7-AA15-59733444D51E}" srcId="{80FA529D-8CC1-415B-8B8A-321F1A786714}" destId="{523FBEAE-F78D-49BD-862F-6AD8636BE7F9}" srcOrd="3" destOrd="0" parTransId="{19453952-0B94-43A1-97EB-6538317319CB}" sibTransId="{C93ADE88-20F9-4FAC-91B5-F38FF7F6AE25}"/>
    <dgm:cxn modelId="{984732E5-3212-4D12-92EF-2C26030F6BD6}" type="presOf" srcId="{EF1BBC08-80D8-472E-967D-426F235C1FF7}" destId="{E911DDA6-3021-41FD-B3B6-DB28CC5041D3}" srcOrd="0" destOrd="0" presId="urn:microsoft.com/office/officeart/2005/8/layout/default"/>
    <dgm:cxn modelId="{82C543F4-8CF5-4516-9AFF-23DC878F54B3}" srcId="{80FA529D-8CC1-415B-8B8A-321F1A786714}" destId="{629B96FC-21FB-4C34-9D35-47D612F24031}" srcOrd="1" destOrd="0" parTransId="{849AB36B-4E81-41AA-8119-DF9C00A5E26E}" sibTransId="{137A6306-2BD6-4229-B32B-885ED7CC7064}"/>
    <dgm:cxn modelId="{C6970EFB-DF5D-4C8B-8225-5A34B5F2716A}" type="presOf" srcId="{532EA39B-5E4A-490C-9506-9C36E6595C24}" destId="{DD6169F4-1BDB-45AA-B8E2-41F1B2C71C93}" srcOrd="0" destOrd="0" presId="urn:microsoft.com/office/officeart/2005/8/layout/default"/>
    <dgm:cxn modelId="{DEC87AFA-431C-4227-A677-EFDEBB1A1B45}" type="presParOf" srcId="{37E947AC-57B4-4D16-A62D-9C3979300B3C}" destId="{E911DDA6-3021-41FD-B3B6-DB28CC5041D3}" srcOrd="0" destOrd="0" presId="urn:microsoft.com/office/officeart/2005/8/layout/default"/>
    <dgm:cxn modelId="{C35C82DC-D213-47A9-8E55-DA3B3BE45C20}" type="presParOf" srcId="{37E947AC-57B4-4D16-A62D-9C3979300B3C}" destId="{827B8651-0284-43E8-938C-0479A07B801B}" srcOrd="1" destOrd="0" presId="urn:microsoft.com/office/officeart/2005/8/layout/default"/>
    <dgm:cxn modelId="{5895F657-7452-405C-BACF-082FFEA4C3B9}" type="presParOf" srcId="{37E947AC-57B4-4D16-A62D-9C3979300B3C}" destId="{F1B67804-7998-43CC-8BF7-1E8F752AF8B0}" srcOrd="2" destOrd="0" presId="urn:microsoft.com/office/officeart/2005/8/layout/default"/>
    <dgm:cxn modelId="{F88A9B5C-DFD0-4709-A339-8955FB7C49B1}" type="presParOf" srcId="{37E947AC-57B4-4D16-A62D-9C3979300B3C}" destId="{27D04B52-321F-4B9C-B48D-A5903918D070}" srcOrd="3" destOrd="0" presId="urn:microsoft.com/office/officeart/2005/8/layout/default"/>
    <dgm:cxn modelId="{FBFCAA0D-23D7-4727-B57D-73136C9D36E3}" type="presParOf" srcId="{37E947AC-57B4-4D16-A62D-9C3979300B3C}" destId="{09EB5463-1BC8-4B6B-A73A-D84DE4DC8D65}" srcOrd="4" destOrd="0" presId="urn:microsoft.com/office/officeart/2005/8/layout/default"/>
    <dgm:cxn modelId="{106B5640-4C36-4CBD-9EF1-F867179408C7}" type="presParOf" srcId="{37E947AC-57B4-4D16-A62D-9C3979300B3C}" destId="{EBA758DB-AE59-4C72-AC28-03C61570B658}" srcOrd="5" destOrd="0" presId="urn:microsoft.com/office/officeart/2005/8/layout/default"/>
    <dgm:cxn modelId="{1BD6D2CE-3773-4E94-8847-08B10CA0F2EB}" type="presParOf" srcId="{37E947AC-57B4-4D16-A62D-9C3979300B3C}" destId="{65A603D0-B21F-47DD-B0EE-FF1D48C1C469}" srcOrd="6" destOrd="0" presId="urn:microsoft.com/office/officeart/2005/8/layout/default"/>
    <dgm:cxn modelId="{D5674F94-CA72-4F55-AD43-6995D4C2CFD0}" type="presParOf" srcId="{37E947AC-57B4-4D16-A62D-9C3979300B3C}" destId="{2C1B8157-D272-46FB-9A2E-72B821CFD874}" srcOrd="7" destOrd="0" presId="urn:microsoft.com/office/officeart/2005/8/layout/default"/>
    <dgm:cxn modelId="{39C9CC08-9986-45F5-9805-E834CB24C60E}" type="presParOf" srcId="{37E947AC-57B4-4D16-A62D-9C3979300B3C}" destId="{DD6169F4-1BDB-45AA-B8E2-41F1B2C71C93}" srcOrd="8" destOrd="0" presId="urn:microsoft.com/office/officeart/2005/8/layout/default"/>
    <dgm:cxn modelId="{6575FB37-14CC-46BF-8D0A-97BCAB0DAF58}" type="presParOf" srcId="{37E947AC-57B4-4D16-A62D-9C3979300B3C}" destId="{18674A40-9CE5-4582-A774-02683401C0D3}" srcOrd="9" destOrd="0" presId="urn:microsoft.com/office/officeart/2005/8/layout/default"/>
    <dgm:cxn modelId="{656EDAEF-F3F7-47CC-B82B-32A3BE609282}" type="presParOf" srcId="{37E947AC-57B4-4D16-A62D-9C3979300B3C}" destId="{6047223A-9ECD-4397-B1FD-CBFCB87DDC30}" srcOrd="10" destOrd="0" presId="urn:microsoft.com/office/officeart/2005/8/layout/default"/>
    <dgm:cxn modelId="{0469C967-4439-4C05-BFE4-37C087ABECC7}" type="presParOf" srcId="{37E947AC-57B4-4D16-A62D-9C3979300B3C}" destId="{7BCAD68A-D444-4B82-96C5-923B010B3622}" srcOrd="11" destOrd="0" presId="urn:microsoft.com/office/officeart/2005/8/layout/default"/>
    <dgm:cxn modelId="{53C9B214-C480-4E54-9627-10208AD3A849}" type="presParOf" srcId="{37E947AC-57B4-4D16-A62D-9C3979300B3C}" destId="{A22565DC-B016-41E2-BB55-B1699708DAC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306C3-24DE-453E-B853-90886AED251C}">
      <dsp:nvSpPr>
        <dsp:cNvPr id="0" name=""/>
        <dsp:cNvSpPr/>
      </dsp:nvSpPr>
      <dsp:spPr>
        <a:xfrm>
          <a:off x="0" y="389393"/>
          <a:ext cx="5181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19282-24D2-4ABB-9FF7-FAC8A7C8FE31}">
      <dsp:nvSpPr>
        <dsp:cNvPr id="0" name=""/>
        <dsp:cNvSpPr/>
      </dsp:nvSpPr>
      <dsp:spPr>
        <a:xfrm>
          <a:off x="259080" y="138473"/>
          <a:ext cx="36271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Infekce:</a:t>
          </a:r>
          <a:endParaRPr lang="en-US" sz="1700" kern="1200"/>
        </a:p>
      </dsp:txBody>
      <dsp:txXfrm>
        <a:off x="283578" y="162971"/>
        <a:ext cx="3578124" cy="452844"/>
      </dsp:txXfrm>
    </dsp:sp>
    <dsp:sp modelId="{E045FDF3-B709-400A-AAF0-ABBD9D822211}">
      <dsp:nvSpPr>
        <dsp:cNvPr id="0" name=""/>
        <dsp:cNvSpPr/>
      </dsp:nvSpPr>
      <dsp:spPr>
        <a:xfrm>
          <a:off x="0" y="1160513"/>
          <a:ext cx="5181600" cy="3052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54076" rIns="40215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Svědění, pálení nebo bolest v oblasti vaginy.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Změny vaginálního výtoku: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1" kern="1200"/>
            <a:t>Bakteriální vaginóza</a:t>
          </a:r>
          <a:r>
            <a:rPr lang="cs-CZ" sz="1700" kern="1200"/>
            <a:t> – rybí zápach, šedavý výtok.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1" kern="1200"/>
            <a:t>Mykotická infekce</a:t>
          </a:r>
          <a:r>
            <a:rPr lang="cs-CZ" sz="1700" kern="1200"/>
            <a:t> – bílý, hrudkovitý výtok („tvarohový“).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1" kern="1200"/>
            <a:t>Trichomonádová infekce</a:t>
          </a:r>
          <a:r>
            <a:rPr lang="cs-CZ" sz="1700" kern="1200"/>
            <a:t> – žlutozelený pěnivý výtok, nepříjemný zápach.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Bolest při pohlavním styku (dyspareunie).</a:t>
          </a:r>
          <a:endParaRPr lang="en-US" sz="1700" kern="1200"/>
        </a:p>
      </dsp:txBody>
      <dsp:txXfrm>
        <a:off x="0" y="1160513"/>
        <a:ext cx="5181600" cy="3052350"/>
      </dsp:txXfrm>
    </dsp:sp>
    <dsp:sp modelId="{274509CF-8ABB-47A9-9412-96E81B96F3BF}">
      <dsp:nvSpPr>
        <dsp:cNvPr id="0" name=""/>
        <dsp:cNvSpPr/>
      </dsp:nvSpPr>
      <dsp:spPr>
        <a:xfrm>
          <a:off x="259080" y="909593"/>
          <a:ext cx="36271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Vaginitida</a:t>
          </a:r>
          <a:r>
            <a:rPr lang="cs-CZ" sz="1700" kern="1200"/>
            <a:t>:</a:t>
          </a:r>
          <a:endParaRPr lang="en-US" sz="1700" kern="1200"/>
        </a:p>
      </dsp:txBody>
      <dsp:txXfrm>
        <a:off x="283578" y="934091"/>
        <a:ext cx="357812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318B9-BFE7-4673-97BB-D3D12ED84FE4}">
      <dsp:nvSpPr>
        <dsp:cNvPr id="0" name=""/>
        <dsp:cNvSpPr/>
      </dsp:nvSpPr>
      <dsp:spPr>
        <a:xfrm>
          <a:off x="1840108" y="495789"/>
          <a:ext cx="3802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3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19953" y="539453"/>
        <a:ext cx="20541" cy="4112"/>
      </dsp:txXfrm>
    </dsp:sp>
    <dsp:sp modelId="{80AC0759-A45C-47FA-B13E-8F6EC1BC0031}">
      <dsp:nvSpPr>
        <dsp:cNvPr id="0" name=""/>
        <dsp:cNvSpPr/>
      </dsp:nvSpPr>
      <dsp:spPr>
        <a:xfrm>
          <a:off x="55676" y="5640"/>
          <a:ext cx="1786231" cy="10717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7" tIns="91875" rIns="87527" bIns="9187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baseline="0"/>
            <a:t>Funkční ovariální cysty</a:t>
          </a:r>
          <a:r>
            <a:rPr lang="cs-CZ" sz="1200" b="0" i="0" kern="1200" baseline="0"/>
            <a:t>:</a:t>
          </a:r>
          <a:endParaRPr lang="en-US" sz="1200" kern="1200"/>
        </a:p>
      </dsp:txBody>
      <dsp:txXfrm>
        <a:off x="55676" y="5640"/>
        <a:ext cx="1786231" cy="1071738"/>
      </dsp:txXfrm>
    </dsp:sp>
    <dsp:sp modelId="{4AC909CA-ED18-4545-B3D4-E675BEB88E64}">
      <dsp:nvSpPr>
        <dsp:cNvPr id="0" name=""/>
        <dsp:cNvSpPr/>
      </dsp:nvSpPr>
      <dsp:spPr>
        <a:xfrm>
          <a:off x="4037172" y="495789"/>
          <a:ext cx="3802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3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7018" y="539453"/>
        <a:ext cx="20541" cy="4112"/>
      </dsp:txXfrm>
    </dsp:sp>
    <dsp:sp modelId="{E367934B-C90E-4C3B-BF2D-88BE46FF5DB2}">
      <dsp:nvSpPr>
        <dsp:cNvPr id="0" name=""/>
        <dsp:cNvSpPr/>
      </dsp:nvSpPr>
      <dsp:spPr>
        <a:xfrm>
          <a:off x="2252741" y="5640"/>
          <a:ext cx="1786231" cy="10717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7" tIns="91875" rIns="87527" bIns="9187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baseline="0"/>
            <a:t>Často asymptomatické.</a:t>
          </a:r>
          <a:endParaRPr lang="en-US" sz="1200" kern="1200"/>
        </a:p>
      </dsp:txBody>
      <dsp:txXfrm>
        <a:off x="2252741" y="5640"/>
        <a:ext cx="1786231" cy="1071738"/>
      </dsp:txXfrm>
    </dsp:sp>
    <dsp:sp modelId="{7188476E-0330-489B-B776-2C9506F2634D}">
      <dsp:nvSpPr>
        <dsp:cNvPr id="0" name=""/>
        <dsp:cNvSpPr/>
      </dsp:nvSpPr>
      <dsp:spPr>
        <a:xfrm>
          <a:off x="948792" y="1075578"/>
          <a:ext cx="4394128" cy="380233"/>
        </a:xfrm>
        <a:custGeom>
          <a:avLst/>
          <a:gdLst/>
          <a:ahLst/>
          <a:cxnLst/>
          <a:rect l="0" t="0" r="0" b="0"/>
          <a:pathLst>
            <a:path>
              <a:moveTo>
                <a:pt x="4394128" y="0"/>
              </a:moveTo>
              <a:lnTo>
                <a:pt x="4394128" y="207216"/>
              </a:lnTo>
              <a:lnTo>
                <a:pt x="0" y="207216"/>
              </a:lnTo>
              <a:lnTo>
                <a:pt x="0" y="380233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5524" y="1263639"/>
        <a:ext cx="220664" cy="4112"/>
      </dsp:txXfrm>
    </dsp:sp>
    <dsp:sp modelId="{F6B6B216-2305-4C3B-AA58-1D27FA40A084}">
      <dsp:nvSpPr>
        <dsp:cNvPr id="0" name=""/>
        <dsp:cNvSpPr/>
      </dsp:nvSpPr>
      <dsp:spPr>
        <a:xfrm>
          <a:off x="4449805" y="5640"/>
          <a:ext cx="1786231" cy="10717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7" tIns="91875" rIns="87527" bIns="91875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baseline="0"/>
            <a:t>Pokud jsou přítomny příznaky:</a:t>
          </a:r>
          <a:endParaRPr lang="en-US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b="0" i="0" kern="1200" baseline="0"/>
            <a:t>Bolest nebo tlak v podbřišku (jednostranný).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b="0" i="0" kern="1200" baseline="0"/>
            <a:t>Nepravidelný menstruační cyklus.</a:t>
          </a:r>
          <a:endParaRPr lang="en-US" sz="900" kern="1200"/>
        </a:p>
      </dsp:txBody>
      <dsp:txXfrm>
        <a:off x="4449805" y="5640"/>
        <a:ext cx="1786231" cy="1071738"/>
      </dsp:txXfrm>
    </dsp:sp>
    <dsp:sp modelId="{E96F29B7-33B6-493C-A28E-36A84842471E}">
      <dsp:nvSpPr>
        <dsp:cNvPr id="0" name=""/>
        <dsp:cNvSpPr/>
      </dsp:nvSpPr>
      <dsp:spPr>
        <a:xfrm>
          <a:off x="1840108" y="1978361"/>
          <a:ext cx="3802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33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19953" y="2022025"/>
        <a:ext cx="20541" cy="4112"/>
      </dsp:txXfrm>
    </dsp:sp>
    <dsp:sp modelId="{FDC3A370-4CB1-4CAD-BBD2-DADD74085338}">
      <dsp:nvSpPr>
        <dsp:cNvPr id="0" name=""/>
        <dsp:cNvSpPr/>
      </dsp:nvSpPr>
      <dsp:spPr>
        <a:xfrm>
          <a:off x="55676" y="1488212"/>
          <a:ext cx="1786231" cy="10717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7" tIns="91875" rIns="87527" bIns="9187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baseline="0"/>
            <a:t>Akutní bolest při torzi nebo prasknutí cysty.</a:t>
          </a:r>
          <a:endParaRPr lang="en-US" sz="1200" kern="1200"/>
        </a:p>
      </dsp:txBody>
      <dsp:txXfrm>
        <a:off x="55676" y="1488212"/>
        <a:ext cx="1786231" cy="1071738"/>
      </dsp:txXfrm>
    </dsp:sp>
    <dsp:sp modelId="{CA825021-5428-41AC-9BB9-62FFBA396BD6}">
      <dsp:nvSpPr>
        <dsp:cNvPr id="0" name=""/>
        <dsp:cNvSpPr/>
      </dsp:nvSpPr>
      <dsp:spPr>
        <a:xfrm>
          <a:off x="4037172" y="1978361"/>
          <a:ext cx="3802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33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7018" y="2022025"/>
        <a:ext cx="20541" cy="4112"/>
      </dsp:txXfrm>
    </dsp:sp>
    <dsp:sp modelId="{CCEC469E-93CD-4937-B13C-60DDC6802EDE}">
      <dsp:nvSpPr>
        <dsp:cNvPr id="0" name=""/>
        <dsp:cNvSpPr/>
      </dsp:nvSpPr>
      <dsp:spPr>
        <a:xfrm>
          <a:off x="2252741" y="1488212"/>
          <a:ext cx="1786231" cy="10717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7" tIns="91875" rIns="87527" bIns="9187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baseline="0"/>
            <a:t>Fibroidy (myomy dělohy)</a:t>
          </a:r>
          <a:r>
            <a:rPr lang="cs-CZ" sz="1200" b="0" i="0" kern="1200" baseline="0"/>
            <a:t>:</a:t>
          </a:r>
          <a:endParaRPr lang="en-US" sz="1200" kern="1200"/>
        </a:p>
      </dsp:txBody>
      <dsp:txXfrm>
        <a:off x="2252741" y="1488212"/>
        <a:ext cx="1786231" cy="1071738"/>
      </dsp:txXfrm>
    </dsp:sp>
    <dsp:sp modelId="{19F34308-7129-4890-880A-0C9B4E6F0C8C}">
      <dsp:nvSpPr>
        <dsp:cNvPr id="0" name=""/>
        <dsp:cNvSpPr/>
      </dsp:nvSpPr>
      <dsp:spPr>
        <a:xfrm>
          <a:off x="948792" y="2558150"/>
          <a:ext cx="4394128" cy="380233"/>
        </a:xfrm>
        <a:custGeom>
          <a:avLst/>
          <a:gdLst/>
          <a:ahLst/>
          <a:cxnLst/>
          <a:rect l="0" t="0" r="0" b="0"/>
          <a:pathLst>
            <a:path>
              <a:moveTo>
                <a:pt x="4394128" y="0"/>
              </a:moveTo>
              <a:lnTo>
                <a:pt x="4394128" y="207216"/>
              </a:lnTo>
              <a:lnTo>
                <a:pt x="0" y="207216"/>
              </a:lnTo>
              <a:lnTo>
                <a:pt x="0" y="380233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5524" y="2746211"/>
        <a:ext cx="220664" cy="4112"/>
      </dsp:txXfrm>
    </dsp:sp>
    <dsp:sp modelId="{DD09FF9F-0D66-4EAE-B637-4DE230334354}">
      <dsp:nvSpPr>
        <dsp:cNvPr id="0" name=""/>
        <dsp:cNvSpPr/>
      </dsp:nvSpPr>
      <dsp:spPr>
        <a:xfrm>
          <a:off x="4449805" y="1488212"/>
          <a:ext cx="1786231" cy="10717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7" tIns="91875" rIns="87527" bIns="9187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baseline="0"/>
            <a:t>Tlak nebo bolest v podbřišku.</a:t>
          </a:r>
          <a:endParaRPr lang="en-US" sz="1200" kern="1200"/>
        </a:p>
      </dsp:txBody>
      <dsp:txXfrm>
        <a:off x="4449805" y="1488212"/>
        <a:ext cx="1786231" cy="1071738"/>
      </dsp:txXfrm>
    </dsp:sp>
    <dsp:sp modelId="{48A786CE-8943-4CA8-9AF5-8BB276E8647B}">
      <dsp:nvSpPr>
        <dsp:cNvPr id="0" name=""/>
        <dsp:cNvSpPr/>
      </dsp:nvSpPr>
      <dsp:spPr>
        <a:xfrm>
          <a:off x="1840108" y="3460933"/>
          <a:ext cx="3802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3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19953" y="3504597"/>
        <a:ext cx="20541" cy="4112"/>
      </dsp:txXfrm>
    </dsp:sp>
    <dsp:sp modelId="{6CD567B0-05AD-4B1E-B5FA-303C67A37FF7}">
      <dsp:nvSpPr>
        <dsp:cNvPr id="0" name=""/>
        <dsp:cNvSpPr/>
      </dsp:nvSpPr>
      <dsp:spPr>
        <a:xfrm>
          <a:off x="55676" y="2970784"/>
          <a:ext cx="1786231" cy="10717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7" tIns="91875" rIns="87527" bIns="9187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baseline="0"/>
            <a:t>Nadměrné nebo prodloužené menstruační krvácení.</a:t>
          </a:r>
          <a:endParaRPr lang="en-US" sz="1200" kern="1200"/>
        </a:p>
      </dsp:txBody>
      <dsp:txXfrm>
        <a:off x="55676" y="2970784"/>
        <a:ext cx="1786231" cy="1071738"/>
      </dsp:txXfrm>
    </dsp:sp>
    <dsp:sp modelId="{C99A5979-716C-4D3D-A42B-3BAB23E77736}">
      <dsp:nvSpPr>
        <dsp:cNvPr id="0" name=""/>
        <dsp:cNvSpPr/>
      </dsp:nvSpPr>
      <dsp:spPr>
        <a:xfrm>
          <a:off x="4037172" y="3460933"/>
          <a:ext cx="3802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33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7018" y="3504597"/>
        <a:ext cx="20541" cy="4112"/>
      </dsp:txXfrm>
    </dsp:sp>
    <dsp:sp modelId="{8C7C41C9-3540-49B0-8F87-3078E6F7119D}">
      <dsp:nvSpPr>
        <dsp:cNvPr id="0" name=""/>
        <dsp:cNvSpPr/>
      </dsp:nvSpPr>
      <dsp:spPr>
        <a:xfrm>
          <a:off x="2252741" y="2970784"/>
          <a:ext cx="1786231" cy="10717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7" tIns="91875" rIns="87527" bIns="9187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baseline="0"/>
            <a:t>Obtíže s močením (tlak na močový měchýř).</a:t>
          </a:r>
          <a:endParaRPr lang="en-US" sz="1200" kern="1200"/>
        </a:p>
      </dsp:txBody>
      <dsp:txXfrm>
        <a:off x="2252741" y="2970784"/>
        <a:ext cx="1786231" cy="1071738"/>
      </dsp:txXfrm>
    </dsp:sp>
    <dsp:sp modelId="{E5B96E1B-E714-48D4-92BC-472625D158AE}">
      <dsp:nvSpPr>
        <dsp:cNvPr id="0" name=""/>
        <dsp:cNvSpPr/>
      </dsp:nvSpPr>
      <dsp:spPr>
        <a:xfrm>
          <a:off x="948792" y="4040722"/>
          <a:ext cx="4394128" cy="380233"/>
        </a:xfrm>
        <a:custGeom>
          <a:avLst/>
          <a:gdLst/>
          <a:ahLst/>
          <a:cxnLst/>
          <a:rect l="0" t="0" r="0" b="0"/>
          <a:pathLst>
            <a:path>
              <a:moveTo>
                <a:pt x="4394128" y="0"/>
              </a:moveTo>
              <a:lnTo>
                <a:pt x="4394128" y="207216"/>
              </a:lnTo>
              <a:lnTo>
                <a:pt x="0" y="207216"/>
              </a:lnTo>
              <a:lnTo>
                <a:pt x="0" y="380233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5524" y="4228783"/>
        <a:ext cx="220664" cy="4112"/>
      </dsp:txXfrm>
    </dsp:sp>
    <dsp:sp modelId="{1488DB41-1B97-40D0-9E7C-1221B70BD57A}">
      <dsp:nvSpPr>
        <dsp:cNvPr id="0" name=""/>
        <dsp:cNvSpPr/>
      </dsp:nvSpPr>
      <dsp:spPr>
        <a:xfrm>
          <a:off x="4449805" y="2970784"/>
          <a:ext cx="1786231" cy="10717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7" tIns="91875" rIns="87527" bIns="9187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baseline="0"/>
            <a:t>Karcinom děložního čípku a dělohy</a:t>
          </a:r>
          <a:r>
            <a:rPr lang="cs-CZ" sz="1200" b="0" i="0" kern="1200" baseline="0"/>
            <a:t>:</a:t>
          </a:r>
          <a:endParaRPr lang="en-US" sz="1200" kern="1200"/>
        </a:p>
      </dsp:txBody>
      <dsp:txXfrm>
        <a:off x="4449805" y="2970784"/>
        <a:ext cx="1786231" cy="1071738"/>
      </dsp:txXfrm>
    </dsp:sp>
    <dsp:sp modelId="{E8F48509-E6BA-4E96-B36B-221CA873D2DF}">
      <dsp:nvSpPr>
        <dsp:cNvPr id="0" name=""/>
        <dsp:cNvSpPr/>
      </dsp:nvSpPr>
      <dsp:spPr>
        <a:xfrm>
          <a:off x="1840108" y="4943505"/>
          <a:ext cx="3802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33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19953" y="4987169"/>
        <a:ext cx="20541" cy="4112"/>
      </dsp:txXfrm>
    </dsp:sp>
    <dsp:sp modelId="{A9060958-1E25-4A0E-B838-8FD15741DF48}">
      <dsp:nvSpPr>
        <dsp:cNvPr id="0" name=""/>
        <dsp:cNvSpPr/>
      </dsp:nvSpPr>
      <dsp:spPr>
        <a:xfrm>
          <a:off x="55676" y="4453356"/>
          <a:ext cx="1786231" cy="10717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7" tIns="91875" rIns="87527" bIns="9187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baseline="0"/>
            <a:t>V počátečních stádiích asymptomatické.</a:t>
          </a:r>
          <a:endParaRPr lang="en-US" sz="1200" kern="1200"/>
        </a:p>
      </dsp:txBody>
      <dsp:txXfrm>
        <a:off x="55676" y="4453356"/>
        <a:ext cx="1786231" cy="1071738"/>
      </dsp:txXfrm>
    </dsp:sp>
    <dsp:sp modelId="{67EEFFC3-2CFB-45A9-8DD9-798A3E1BC955}">
      <dsp:nvSpPr>
        <dsp:cNvPr id="0" name=""/>
        <dsp:cNvSpPr/>
      </dsp:nvSpPr>
      <dsp:spPr>
        <a:xfrm>
          <a:off x="2252741" y="4453356"/>
          <a:ext cx="1786231" cy="10717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7" tIns="91875" rIns="87527" bIns="91875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baseline="0"/>
            <a:t>Pokročilé stádium:</a:t>
          </a:r>
          <a:endParaRPr lang="en-US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b="0" i="0" kern="1200" baseline="0"/>
            <a:t>Krvácení mimo cyklus, po pohlavním styku nebo po menopauze.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b="0" i="0" kern="1200" baseline="0"/>
            <a:t>Vodnatý, zapáchající výtok.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b="0" i="0" kern="1200" baseline="0"/>
            <a:t>Bolest v podbřišku nebo v oblasti zad.</a:t>
          </a:r>
          <a:endParaRPr lang="en-US" sz="900" kern="1200"/>
        </a:p>
      </dsp:txBody>
      <dsp:txXfrm>
        <a:off x="2252741" y="4453356"/>
        <a:ext cx="1786231" cy="1071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6E4A-C79F-4273-9B0E-658292D91EA7}">
      <dsp:nvSpPr>
        <dsp:cNvPr id="0" name=""/>
        <dsp:cNvSpPr/>
      </dsp:nvSpPr>
      <dsp:spPr>
        <a:xfrm>
          <a:off x="0" y="230589"/>
          <a:ext cx="10515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168D5-FAE2-4B25-9F64-58AB70CBF56C}">
      <dsp:nvSpPr>
        <dsp:cNvPr id="0" name=""/>
        <dsp:cNvSpPr/>
      </dsp:nvSpPr>
      <dsp:spPr>
        <a:xfrm>
          <a:off x="525780" y="53469"/>
          <a:ext cx="7360920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Mimoděložní těhotenství (extrauterinní gravidita)</a:t>
          </a:r>
          <a:endParaRPr lang="en-US" sz="1200" kern="1200"/>
        </a:p>
      </dsp:txBody>
      <dsp:txXfrm>
        <a:off x="543073" y="70762"/>
        <a:ext cx="7326334" cy="319654"/>
      </dsp:txXfrm>
    </dsp:sp>
    <dsp:sp modelId="{FCE5C9EF-A4F5-4FDE-A0D9-5A1B9BF34898}">
      <dsp:nvSpPr>
        <dsp:cNvPr id="0" name=""/>
        <dsp:cNvSpPr/>
      </dsp:nvSpPr>
      <dsp:spPr>
        <a:xfrm>
          <a:off x="0" y="774909"/>
          <a:ext cx="10515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50851"/>
              <a:satOff val="-19128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260E7-7092-40EA-ABA3-5E0E46B133FB}">
      <dsp:nvSpPr>
        <dsp:cNvPr id="0" name=""/>
        <dsp:cNvSpPr/>
      </dsp:nvSpPr>
      <dsp:spPr>
        <a:xfrm>
          <a:off x="525780" y="597789"/>
          <a:ext cx="7360920" cy="354240"/>
        </a:xfrm>
        <a:prstGeom prst="roundRect">
          <a:avLst/>
        </a:prstGeom>
        <a:solidFill>
          <a:schemeClr val="accent2">
            <a:hueOff val="950851"/>
            <a:satOff val="-19128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Definice</a:t>
          </a:r>
          <a:r>
            <a:rPr lang="cs-CZ" sz="1200" kern="1200"/>
            <a:t>: Implantace oplodněného vajíčka mimo dělohu, nejčastěji ve vejcovodu.</a:t>
          </a:r>
          <a:endParaRPr lang="en-US" sz="1200" kern="1200"/>
        </a:p>
      </dsp:txBody>
      <dsp:txXfrm>
        <a:off x="543073" y="615082"/>
        <a:ext cx="7326334" cy="319654"/>
      </dsp:txXfrm>
    </dsp:sp>
    <dsp:sp modelId="{C97BB5A1-33F8-4AC9-BE4C-F764F15FB8DE}">
      <dsp:nvSpPr>
        <dsp:cNvPr id="0" name=""/>
        <dsp:cNvSpPr/>
      </dsp:nvSpPr>
      <dsp:spPr>
        <a:xfrm>
          <a:off x="0" y="1319228"/>
          <a:ext cx="10515600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901703"/>
              <a:satOff val="-38256"/>
              <a:lumOff val="-1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Bolest v podbřišku, obvykle jednostranná.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Nepravidelné nebo slabé krvácení z rodidel.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Příznaky ruptury vejcovodu (pokud nastane):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Silná bolest, </a:t>
          </a:r>
          <a:r>
            <a:rPr lang="cs-CZ" sz="1200" b="1" kern="1200" dirty="0"/>
            <a:t>šokový stav </a:t>
          </a:r>
          <a:r>
            <a:rPr lang="cs-CZ" sz="1200" kern="1200" dirty="0"/>
            <a:t>(hypotenze, tachykardie, bledost).</a:t>
          </a:r>
          <a:endParaRPr lang="en-US" sz="1200" kern="1200" dirty="0"/>
        </a:p>
      </dsp:txBody>
      <dsp:txXfrm>
        <a:off x="0" y="1319228"/>
        <a:ext cx="10515600" cy="1096200"/>
      </dsp:txXfrm>
    </dsp:sp>
    <dsp:sp modelId="{71B4C9D0-900C-472F-BA84-62420AEFD07C}">
      <dsp:nvSpPr>
        <dsp:cNvPr id="0" name=""/>
        <dsp:cNvSpPr/>
      </dsp:nvSpPr>
      <dsp:spPr>
        <a:xfrm>
          <a:off x="525780" y="1142109"/>
          <a:ext cx="7360920" cy="354240"/>
        </a:xfrm>
        <a:prstGeom prst="roundRect">
          <a:avLst/>
        </a:prstGeom>
        <a:solidFill>
          <a:schemeClr val="accent2">
            <a:hueOff val="1901703"/>
            <a:satOff val="-38256"/>
            <a:lumOff val="-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Symptomy</a:t>
          </a:r>
          <a:r>
            <a:rPr lang="cs-CZ" sz="1200" kern="1200"/>
            <a:t>:</a:t>
          </a:r>
          <a:endParaRPr lang="en-US" sz="1200" kern="1200"/>
        </a:p>
      </dsp:txBody>
      <dsp:txXfrm>
        <a:off x="543073" y="1159402"/>
        <a:ext cx="7326334" cy="319654"/>
      </dsp:txXfrm>
    </dsp:sp>
    <dsp:sp modelId="{2C3ECA36-2ACF-4632-99A5-851D2CD5CBDB}">
      <dsp:nvSpPr>
        <dsp:cNvPr id="0" name=""/>
        <dsp:cNvSpPr/>
      </dsp:nvSpPr>
      <dsp:spPr>
        <a:xfrm>
          <a:off x="0" y="2657348"/>
          <a:ext cx="10515600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852554"/>
              <a:satOff val="-57383"/>
              <a:lumOff val="-2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Ultrazvuk (absence intrauterinního těhotenství).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Hladiny hCG (neodpovídají normálnímu těhotenství).</a:t>
          </a:r>
          <a:endParaRPr lang="en-US" sz="1200" kern="1200"/>
        </a:p>
      </dsp:txBody>
      <dsp:txXfrm>
        <a:off x="0" y="2657348"/>
        <a:ext cx="10515600" cy="699300"/>
      </dsp:txXfrm>
    </dsp:sp>
    <dsp:sp modelId="{D547CEBF-0B9E-44A8-8B16-68172586C105}">
      <dsp:nvSpPr>
        <dsp:cNvPr id="0" name=""/>
        <dsp:cNvSpPr/>
      </dsp:nvSpPr>
      <dsp:spPr>
        <a:xfrm>
          <a:off x="525780" y="2480229"/>
          <a:ext cx="7360920" cy="354240"/>
        </a:xfrm>
        <a:prstGeom prst="roundRect">
          <a:avLst/>
        </a:prstGeom>
        <a:solidFill>
          <a:schemeClr val="accent2">
            <a:hueOff val="2852554"/>
            <a:satOff val="-57383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Diagnostika</a:t>
          </a:r>
          <a:r>
            <a:rPr lang="cs-CZ" sz="1200" kern="1200"/>
            <a:t>:</a:t>
          </a:r>
          <a:endParaRPr lang="en-US" sz="1200" kern="1200"/>
        </a:p>
      </dsp:txBody>
      <dsp:txXfrm>
        <a:off x="543073" y="2497522"/>
        <a:ext cx="7326334" cy="319654"/>
      </dsp:txXfrm>
    </dsp:sp>
    <dsp:sp modelId="{90C46267-D1D3-450E-B7AF-ADF382086341}">
      <dsp:nvSpPr>
        <dsp:cNvPr id="0" name=""/>
        <dsp:cNvSpPr/>
      </dsp:nvSpPr>
      <dsp:spPr>
        <a:xfrm>
          <a:off x="0" y="3598569"/>
          <a:ext cx="10515600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803405"/>
              <a:satOff val="-7651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Stabilizace vitálních funkcí (infuze, oxygenoterapie).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Chirurgický zákrok nebo medikamentózní léčba (methotrexát).</a:t>
          </a:r>
          <a:endParaRPr lang="en-US" sz="1200" kern="1200"/>
        </a:p>
      </dsp:txBody>
      <dsp:txXfrm>
        <a:off x="0" y="3598569"/>
        <a:ext cx="10515600" cy="699300"/>
      </dsp:txXfrm>
    </dsp:sp>
    <dsp:sp modelId="{A0BF4360-BFBC-4E84-ACB9-B2534643B727}">
      <dsp:nvSpPr>
        <dsp:cNvPr id="0" name=""/>
        <dsp:cNvSpPr/>
      </dsp:nvSpPr>
      <dsp:spPr>
        <a:xfrm>
          <a:off x="525780" y="3421448"/>
          <a:ext cx="7360920" cy="354240"/>
        </a:xfrm>
        <a:prstGeom prst="roundRect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Akutní management</a:t>
          </a:r>
          <a:r>
            <a:rPr lang="cs-CZ" sz="1200" kern="1200"/>
            <a:t>:</a:t>
          </a:r>
          <a:endParaRPr lang="en-US" sz="1200" kern="1200"/>
        </a:p>
      </dsp:txBody>
      <dsp:txXfrm>
        <a:off x="543073" y="3438741"/>
        <a:ext cx="7326334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AF438-AE4D-45BB-A776-734AE300FC30}">
      <dsp:nvSpPr>
        <dsp:cNvPr id="0" name=""/>
        <dsp:cNvSpPr/>
      </dsp:nvSpPr>
      <dsp:spPr>
        <a:xfrm>
          <a:off x="0" y="209230"/>
          <a:ext cx="5323114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Akutní pánevní bolest</a:t>
          </a:r>
          <a:endParaRPr lang="en-US" sz="1800" kern="1200"/>
        </a:p>
      </dsp:txBody>
      <dsp:txXfrm>
        <a:off x="21075" y="230305"/>
        <a:ext cx="5280964" cy="389580"/>
      </dsp:txXfrm>
    </dsp:sp>
    <dsp:sp modelId="{88938B3B-B146-423E-A209-6251CA3BF72E}">
      <dsp:nvSpPr>
        <dsp:cNvPr id="0" name=""/>
        <dsp:cNvSpPr/>
      </dsp:nvSpPr>
      <dsp:spPr>
        <a:xfrm>
          <a:off x="0" y="692800"/>
          <a:ext cx="5323114" cy="431730"/>
        </a:xfrm>
        <a:prstGeom prst="roundRect">
          <a:avLst/>
        </a:prstGeom>
        <a:solidFill>
          <a:schemeClr val="accent2">
            <a:hueOff val="1267802"/>
            <a:satOff val="-25504"/>
            <a:lumOff val="-91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Možné příčiny</a:t>
          </a:r>
          <a:r>
            <a:rPr lang="cs-CZ" sz="1800" kern="1200"/>
            <a:t>:</a:t>
          </a:r>
          <a:endParaRPr lang="en-US" sz="1800" kern="1200"/>
        </a:p>
      </dsp:txBody>
      <dsp:txXfrm>
        <a:off x="21075" y="713875"/>
        <a:ext cx="5280964" cy="389580"/>
      </dsp:txXfrm>
    </dsp:sp>
    <dsp:sp modelId="{425B91C3-84F6-45D0-8870-3C1761C09ABC}">
      <dsp:nvSpPr>
        <dsp:cNvPr id="0" name=""/>
        <dsp:cNvSpPr/>
      </dsp:nvSpPr>
      <dsp:spPr>
        <a:xfrm>
          <a:off x="0" y="1124530"/>
          <a:ext cx="5323114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00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Torze ovariální cysty.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Ruptura ovariální cysty.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Pánevní zánětlivé onemocnění.</a:t>
          </a:r>
          <a:endParaRPr lang="en-US" sz="1400" kern="1200"/>
        </a:p>
      </dsp:txBody>
      <dsp:txXfrm>
        <a:off x="0" y="1124530"/>
        <a:ext cx="5323114" cy="726570"/>
      </dsp:txXfrm>
    </dsp:sp>
    <dsp:sp modelId="{8071066E-E666-4400-B79B-BF6E4C59CC2A}">
      <dsp:nvSpPr>
        <dsp:cNvPr id="0" name=""/>
        <dsp:cNvSpPr/>
      </dsp:nvSpPr>
      <dsp:spPr>
        <a:xfrm>
          <a:off x="0" y="1851100"/>
          <a:ext cx="5323114" cy="431730"/>
        </a:xfrm>
        <a:prstGeom prst="roundRect">
          <a:avLst/>
        </a:prstGeom>
        <a:solidFill>
          <a:schemeClr val="accent2">
            <a:hueOff val="2535604"/>
            <a:satOff val="-51007"/>
            <a:lumOff val="-18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Torze ovariální cysty</a:t>
          </a:r>
          <a:r>
            <a:rPr lang="cs-CZ" sz="1800" kern="1200"/>
            <a:t>:</a:t>
          </a:r>
          <a:endParaRPr lang="en-US" sz="1800" kern="1200"/>
        </a:p>
      </dsp:txBody>
      <dsp:txXfrm>
        <a:off x="21075" y="1872175"/>
        <a:ext cx="5280964" cy="389580"/>
      </dsp:txXfrm>
    </dsp:sp>
    <dsp:sp modelId="{54F1729B-487C-4799-A693-561F08665A83}">
      <dsp:nvSpPr>
        <dsp:cNvPr id="0" name=""/>
        <dsp:cNvSpPr/>
      </dsp:nvSpPr>
      <dsp:spPr>
        <a:xfrm>
          <a:off x="0" y="2282830"/>
          <a:ext cx="5323114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00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Náhlá, silná bolest v podbřišku, často jednostranná.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Nevolnost, zvracení.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Diagnostika: Ultrazvuk s Dopplerem (snížený průtok krve).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Léčba: Chirurgická detorze nebo odstranění cysty.</a:t>
          </a:r>
          <a:endParaRPr lang="en-US" sz="1400" kern="1200"/>
        </a:p>
      </dsp:txBody>
      <dsp:txXfrm>
        <a:off x="0" y="2282830"/>
        <a:ext cx="5323114" cy="968760"/>
      </dsp:txXfrm>
    </dsp:sp>
    <dsp:sp modelId="{AD03DC0D-996F-4B27-BB65-4F2C8EE6E671}">
      <dsp:nvSpPr>
        <dsp:cNvPr id="0" name=""/>
        <dsp:cNvSpPr/>
      </dsp:nvSpPr>
      <dsp:spPr>
        <a:xfrm>
          <a:off x="0" y="3251590"/>
          <a:ext cx="5323114" cy="431730"/>
        </a:xfrm>
        <a:prstGeom prst="roundRect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Ruptura ovariální cysty</a:t>
          </a:r>
          <a:r>
            <a:rPr lang="cs-CZ" sz="1800" kern="1200"/>
            <a:t>:</a:t>
          </a:r>
          <a:endParaRPr lang="en-US" sz="1800" kern="1200"/>
        </a:p>
      </dsp:txBody>
      <dsp:txXfrm>
        <a:off x="21075" y="3272665"/>
        <a:ext cx="5280964" cy="389580"/>
      </dsp:txXfrm>
    </dsp:sp>
    <dsp:sp modelId="{9D60E645-CBC0-499C-A224-8BDB69BB025A}">
      <dsp:nvSpPr>
        <dsp:cNvPr id="0" name=""/>
        <dsp:cNvSpPr/>
      </dsp:nvSpPr>
      <dsp:spPr>
        <a:xfrm>
          <a:off x="0" y="3683320"/>
          <a:ext cx="5323114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00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Náhlá ostrá bolest v podbřišku, může být doprovázena krvácením do břišní dutiny.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Diagnostika: Ultrazvuk, příznaky volné tekutiny.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Léčba: Konzervativní (stabilní pacientky) nebo chirurgická (nestabilní pacientky).</a:t>
          </a:r>
          <a:endParaRPr lang="en-US" sz="1400" kern="1200"/>
        </a:p>
      </dsp:txBody>
      <dsp:txXfrm>
        <a:off x="0" y="3683320"/>
        <a:ext cx="5323114" cy="1117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13D28-6E1A-4818-AF7F-91DFC3693AC8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baseline="0"/>
            <a:t>Prenatální péče</a:t>
          </a:r>
          <a:r>
            <a:rPr lang="cs-CZ" sz="1600" b="0" i="0" kern="1200" baseline="0"/>
            <a:t>:</a:t>
          </a:r>
          <a:endParaRPr lang="en-US" sz="1600" kern="1200"/>
        </a:p>
      </dsp:txBody>
      <dsp:txXfrm>
        <a:off x="582645" y="1178"/>
        <a:ext cx="2174490" cy="1304694"/>
      </dsp:txXfrm>
    </dsp:sp>
    <dsp:sp modelId="{66233601-1030-4F65-BFCA-41B58CCE3920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baseline="0"/>
            <a:t>Screeningové testy: ultrazvuk, biochemické markery (NT screening, tripple test).</a:t>
          </a:r>
          <a:endParaRPr lang="en-US" sz="1600" kern="1200"/>
        </a:p>
      </dsp:txBody>
      <dsp:txXfrm>
        <a:off x="2974584" y="1178"/>
        <a:ext cx="2174490" cy="1304694"/>
      </dsp:txXfrm>
    </dsp:sp>
    <dsp:sp modelId="{4965599E-75A8-4A25-85D6-F129F7EC92C3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baseline="0"/>
            <a:t>Prevence komplikací: kontrola krevního tlaku, hladiny cukru, hmotnosti.</a:t>
          </a:r>
          <a:endParaRPr lang="en-US" sz="1600" kern="1200"/>
        </a:p>
      </dsp:txBody>
      <dsp:txXfrm>
        <a:off x="5366524" y="1178"/>
        <a:ext cx="2174490" cy="1304694"/>
      </dsp:txXfrm>
    </dsp:sp>
    <dsp:sp modelId="{88FA987F-AEB4-4D1D-8B87-DF082C1923B4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baseline="0"/>
            <a:t>Doporučení ohledně výživy, pohybu a prevence rizikových faktorů (kouření, alkohol).</a:t>
          </a:r>
          <a:endParaRPr lang="en-US" sz="1600" kern="1200"/>
        </a:p>
      </dsp:txBody>
      <dsp:txXfrm>
        <a:off x="7758464" y="1178"/>
        <a:ext cx="2174490" cy="1304694"/>
      </dsp:txXfrm>
    </dsp:sp>
    <dsp:sp modelId="{5FE32F35-AF3B-48B3-9B96-2A06DE2F62CB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baseline="0"/>
            <a:t>Fyzikální změny v těhotenství</a:t>
          </a:r>
          <a:r>
            <a:rPr lang="cs-CZ" sz="1600" b="0" i="0" kern="1200" baseline="0"/>
            <a:t>:</a:t>
          </a:r>
          <a:endParaRPr lang="en-US" sz="1600" kern="1200"/>
        </a:p>
      </dsp:txBody>
      <dsp:txXfrm>
        <a:off x="582645" y="1523321"/>
        <a:ext cx="2174490" cy="1304694"/>
      </dsp:txXfrm>
    </dsp:sp>
    <dsp:sp modelId="{21BBACDB-57F3-45EC-A412-14C38AF430F4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baseline="0"/>
            <a:t>Kardiovaskulární: zvýšení srdečního výdeje, snížení periferní rezistence.</a:t>
          </a:r>
          <a:endParaRPr lang="en-US" sz="1600" kern="1200"/>
        </a:p>
      </dsp:txBody>
      <dsp:txXfrm>
        <a:off x="2974584" y="1523321"/>
        <a:ext cx="2174490" cy="1304694"/>
      </dsp:txXfrm>
    </dsp:sp>
    <dsp:sp modelId="{5CA142F4-8F89-45CF-B698-1ED0492A0A19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baseline="0"/>
            <a:t>Respirační: zvýšená ventilace, mírná hyperventilace.</a:t>
          </a:r>
          <a:endParaRPr lang="en-US" sz="1600" kern="1200"/>
        </a:p>
      </dsp:txBody>
      <dsp:txXfrm>
        <a:off x="5366524" y="1523321"/>
        <a:ext cx="2174490" cy="1304694"/>
      </dsp:txXfrm>
    </dsp:sp>
    <dsp:sp modelId="{C94D4EFB-D959-4C19-9867-F521F1CA5BD6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baseline="0"/>
            <a:t>Gastrointestinální: zpomalená motilita, pálení žáhy.</a:t>
          </a:r>
          <a:endParaRPr lang="en-US" sz="1600" kern="1200"/>
        </a:p>
      </dsp:txBody>
      <dsp:txXfrm>
        <a:off x="7758464" y="1523321"/>
        <a:ext cx="2174490" cy="1304694"/>
      </dsp:txXfrm>
    </dsp:sp>
    <dsp:sp modelId="{FB3DAB4C-B104-40FD-9D24-435B39EDD062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i="0" kern="1200" baseline="0"/>
            <a:t>Hematologické: zvýšený objem plazmy, fyziologická anémie.</a:t>
          </a:r>
          <a:endParaRPr lang="en-US" sz="1600" kern="1200"/>
        </a:p>
      </dsp:txBody>
      <dsp:txXfrm>
        <a:off x="4170554" y="3045465"/>
        <a:ext cx="2174490" cy="1304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1DDA6-3021-41FD-B3B6-DB28CC5041D3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kern="1200" baseline="0"/>
            <a:t>Definice</a:t>
          </a:r>
          <a:r>
            <a:rPr lang="cs-CZ" sz="2000" b="0" i="0" kern="1200" baseline="0"/>
            <a:t>: Prasknutí dělohy během těhotenství nebo porodu.</a:t>
          </a:r>
          <a:endParaRPr lang="en-US" sz="2000" kern="1200"/>
        </a:p>
      </dsp:txBody>
      <dsp:txXfrm>
        <a:off x="3080" y="587032"/>
        <a:ext cx="2444055" cy="1466433"/>
      </dsp:txXfrm>
    </dsp:sp>
    <dsp:sp modelId="{F1B67804-7998-43CC-8BF7-1E8F752AF8B0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kern="1200" baseline="0"/>
            <a:t>Rizikové faktory</a:t>
          </a:r>
          <a:r>
            <a:rPr lang="cs-CZ" sz="2000" b="0" i="0" kern="1200" baseline="0"/>
            <a:t>: Jizvy na děloze (po císařském řezu), porodní trauma.</a:t>
          </a:r>
          <a:endParaRPr lang="en-US" sz="2000" kern="1200"/>
        </a:p>
      </dsp:txBody>
      <dsp:txXfrm>
        <a:off x="2691541" y="587032"/>
        <a:ext cx="2444055" cy="1466433"/>
      </dsp:txXfrm>
    </dsp:sp>
    <dsp:sp modelId="{09EB5463-1BC8-4B6B-A73A-D84DE4DC8D65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kern="1200" baseline="0"/>
            <a:t>Příznaky</a:t>
          </a:r>
          <a:r>
            <a:rPr lang="cs-CZ" sz="2000" b="0" i="0" kern="1200" baseline="0"/>
            <a:t>:</a:t>
          </a:r>
          <a:endParaRPr lang="en-US" sz="2000" kern="1200"/>
        </a:p>
      </dsp:txBody>
      <dsp:txXfrm>
        <a:off x="5380002" y="587032"/>
        <a:ext cx="2444055" cy="1466433"/>
      </dsp:txXfrm>
    </dsp:sp>
    <dsp:sp modelId="{65A603D0-B21F-47DD-B0EE-FF1D48C1C469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baseline="0"/>
            <a:t>Náhlá bolest břicha, zastavení kontrakcí.</a:t>
          </a:r>
          <a:endParaRPr lang="en-US" sz="2000" kern="1200"/>
        </a:p>
      </dsp:txBody>
      <dsp:txXfrm>
        <a:off x="8068463" y="587032"/>
        <a:ext cx="2444055" cy="1466433"/>
      </dsp:txXfrm>
    </dsp:sp>
    <dsp:sp modelId="{DD6169F4-1BDB-45AA-B8E2-41F1B2C71C93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baseline="0"/>
            <a:t>Krvácení, šokový stav.</a:t>
          </a:r>
          <a:endParaRPr lang="en-US" sz="2000" kern="1200"/>
        </a:p>
      </dsp:txBody>
      <dsp:txXfrm>
        <a:off x="1347311" y="2297871"/>
        <a:ext cx="2444055" cy="1466433"/>
      </dsp:txXfrm>
    </dsp:sp>
    <dsp:sp modelId="{6047223A-9ECD-4397-B1FD-CBFCB87DDC30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baseline="0"/>
            <a:t>Zhoršení stavu plodu (bradykardie, hypoxie).</a:t>
          </a:r>
          <a:endParaRPr lang="en-US" sz="2000" kern="1200"/>
        </a:p>
      </dsp:txBody>
      <dsp:txXfrm>
        <a:off x="4035772" y="2297871"/>
        <a:ext cx="2444055" cy="1466433"/>
      </dsp:txXfrm>
    </dsp:sp>
    <dsp:sp modelId="{A22565DC-B016-41E2-BB55-B1699708DAC7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kern="1200" baseline="0"/>
            <a:t>Léčba</a:t>
          </a:r>
          <a:r>
            <a:rPr lang="cs-CZ" sz="2000" b="0" i="0" kern="1200" baseline="0"/>
            <a:t>: Okamžitý chirurgický zákrok, stabilizace matky a plodu. </a:t>
          </a:r>
          <a:endParaRPr lang="en-US" sz="2000" kern="1200"/>
        </a:p>
      </dsp:txBody>
      <dsp:txXfrm>
        <a:off x="672423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3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9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40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73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1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54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52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29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53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78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1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80D4A-1F16-BD26-D32E-65B3A3761D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4436" b="393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444776-2014-9032-27EC-F8ACB1AC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cs-CZ" dirty="0"/>
              <a:t>Gynekologie a porodnictví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09B2AA-2CF6-F05C-560C-E3CE5B2D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cs-CZ" dirty="0"/>
              <a:t>MUDr. Kristýna Koutná</a:t>
            </a:r>
          </a:p>
          <a:p>
            <a:endParaRPr lang="cs-CZ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5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596FAF-F1B4-9142-705D-D6700C62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Gynekologické krvácení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D3CFF30D-3A34-ED2F-E1A7-40EDCAEA13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Krvácení z rodidel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Akutní menoragie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(nadměrné krvácení během menstruace):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Příčiny: Fibroidy, endometrióza, hormonální dysbalance.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Léčba: Farmakologická (hormonální léčba, antifibrinolytika).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Intermenstruační krvácení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Příčiny: Polypy, karcinomy, užívání antikoncepce.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Postmenopauzální krvácení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Příčiny: Atrofie endometria, karcinom dělohy.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Masivní gynekologické krvácení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Symptomy: Hypotenze, tachykardie, závratě, známky šoku.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Diagnostika: Fyzikální vyšetření, ultrazvuk, laboratorní testy (hematokrit, koagulace).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Léčba: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Stabilizace: Infuzní terapie, transfúze krve.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Identifikace a kontrola zdroje krvácení: Chirurgické nebo farmakologické.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49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268B4B-3AD5-4B5D-9ECD-BECC79B58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Základy porodnictví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8E70C9F-0721-C94D-41FF-2BB0C1942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520" y="5224337"/>
            <a:ext cx="6589707" cy="995327"/>
          </a:xfrm>
        </p:spPr>
        <p:txBody>
          <a:bodyPr>
            <a:normAutofit/>
          </a:bodyPr>
          <a:lstStyle/>
          <a:p>
            <a:pPr algn="r"/>
            <a:endParaRPr lang="cs-CZ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6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3159F9-FE38-3A1E-1718-2A8C6286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cs-CZ" dirty="0"/>
              <a:t>Fáze porodu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41460D6-8693-2991-1F16-8830B1618D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5387502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1. Doba porodní (otevírací fáze)</a:t>
            </a: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První fáze porodu, kdy dochází k pravidelným kontrakcím a rozšiřování děložního hrdla.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Rozdělení: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Latentní fáze: pomalé otevírání (do 4–6 cm).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Aktivní fáze: rychlé otevírání děložního hrdla (6–10 cm).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Symptomy: pravidelné kontrakce, odchod hlenové zátky, odtok plodové vody.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2. Doba porodní (vypuzovací fáze)</a:t>
            </a: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Plné otevření děložního hrdla (10 cm) a porod plodu.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Aktivní tlačení ženy, koordinované kontrakce dělohy.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Průměrná délka: 20–60 minut u prvorodiček, kratší u vícerodiček.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3. Doba porodní (porod placenty)</a:t>
            </a: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Dochází k odloučení a vypuzení placenty a plodových obalů.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Rizika: poporodní krvácení (atonie dělohy, retence placenty).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 descr="Obsah obrázku místnost, výjev, osoba, Maso&#10;&#10;Popis byl vytvořen automaticky">
            <a:extLst>
              <a:ext uri="{FF2B5EF4-FFF2-40B4-BE49-F238E27FC236}">
                <a16:creationId xmlns:a16="http://schemas.microsoft.com/office/drawing/2014/main" id="{391253C5-CD5B-C3C3-9F83-01CADF5DC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28713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02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77D738-AAD4-6212-5985-ABEED22E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Základy péče o těhotnou ženu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0F76C095-C95A-9771-6ECC-8958AC2D5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94252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40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6D2490-4930-46F8-16D7-A8524C64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Fyziologie a patologické stavy v těhotenství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3FD7203-11A0-637F-7BAA-39F1AB9B01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0" y="820879"/>
            <a:ext cx="5257799" cy="58650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Fyziologické těhotenství</a:t>
            </a: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Pravidelné kontroly: sledování růstu plodu, kontroly ozvů, pohybů.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Zajištění imunizace (např. Rh inkompatibilita).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Patologické stavy těhotenství</a:t>
            </a: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Gestační hypertenze a preeklampsie</a:t>
            </a: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Příznaky: vysoký krevní tlak, proteinurie, otoky.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Riziko: eklampsie, abrupce placenty.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Gestační diabetes</a:t>
            </a: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Screening: OGTT (orální glukózový toleranční test).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Riziko: makrosomie plodu, porodní poranění.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Abrupce placenty</a:t>
            </a: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Příznaky: náhlá bolest břicha, krvácení, šok.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Léčba: urgentní porod (většinou císařským řezem).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Placenta praevia</a:t>
            </a: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Příznaky: bezbolestné krvácení, obvykle ve 3. trimestru.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Riziko: život ohrožující krvácení během porodu.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65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osoba, místnost, nemocniční pokoj, lékařský&#10;&#10;Popis byl vytvořen automaticky">
            <a:extLst>
              <a:ext uri="{FF2B5EF4-FFF2-40B4-BE49-F238E27FC236}">
                <a16:creationId xmlns:a16="http://schemas.microsoft.com/office/drawing/2014/main" id="{50577374-1A24-F438-54AF-1B1F358E9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942B72-DBE1-D6C8-9692-E81C2AE1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30" y="3826292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Akutní stavy v porodnictví</a:t>
            </a:r>
          </a:p>
        </p:txBody>
      </p:sp>
    </p:spTree>
    <p:extLst>
      <p:ext uri="{BB962C8B-B14F-4D97-AF65-F5344CB8AC3E}">
        <p14:creationId xmlns:p14="http://schemas.microsoft.com/office/powerpoint/2010/main" val="1919378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4A2B5A-5559-8792-7F20-79D02DA3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Předčasný porod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6D9016C-60A5-7278-F89F-4B37094ED5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Definice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Porod před 37. týdnem těhotenství.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Symptomy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Pravidelné kontrakce (více než 4 za hodinu) před termínem.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Odchod plodové vody (předčasná ruptura membrán).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Bolesti v podbřišku, tlak v pánvi.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Krvácení nebo výtok z rodidel.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Rizika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Respirační komplikace plodu (nezralé plíce).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Riziko infekce (amnionitida).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Akutní management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Tokolytická léčba (magnesium sulfát, beta-agonisté).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Kortikosteroidy pro urychlení maturace plic plodu.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Prevence infekce (antibiotika).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sz="2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CAB83-ABEC-994D-9C6A-1E51AC0DCC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125" b="1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BEB7CA-C3D2-9BFD-D6E8-E0F481F8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rgbClr val="FFFFFF"/>
                </a:solidFill>
              </a:rPr>
              <a:t>Eklampsie a preeklampsie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072D0D5-3A2B-8555-0BE0-F3C1AF49DD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Preeklampsie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Příznaky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: Hypertenze (≥140/90 mmHg), proteinurie, edémy.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Závažné komplikace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: HELLP syndrom (hemolýza, zvýšené jaterní enzymy, trombocytopenie).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Eklampsie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Záchvaty podobné epilepsii (tonicko-klonické křeče).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Riziko krvácení do mozku, abrupce placenty, úmrtí matky a plodu.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Akutní management</a:t>
            </a: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Stabilizace: magnesium sulfát (prevence křečí), antihypertenziva.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Ukončení těhotenství (často císařský řez).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sz="2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86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E60FA7-E7E4-24E1-3E3C-039257EE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Porodní krvácení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63A3944-0B89-02F1-B0E4-353C73AF79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Abrupce placenty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Definice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Předčasné odloučení placenty od děložní stěny.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Příznaky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Náhlá bolest v břiše, krvácení, šokový stav, hypoxie plodu.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Léčba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Okamžitý porod (většinou císařský řez).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Placenta praevia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Definice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Placenta překrývá děložní hrdlo (částečně nebo úplně).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Příznaky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Bezbolestné krvácení ve třetím trimestru.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Léčba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Monitorování, plánovaný císařský řez.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Atonie dělohy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Definice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Selhání kontrakce dělohy po porodu, vedoucí k masivnímu krvácení.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Příznaky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Hypotenze, tachykardie, masivní poporodní krvácení.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Léčba</a:t>
            </a: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Uterotonika (oxytocin, misoprostol).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Manuální komprese dělohy.</a:t>
            </a:r>
          </a:p>
          <a:p>
            <a:pPr marL="457200" marR="0" lvl="1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Invazivní postupy (balonková tamponáda, chirurgický zákrok).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78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AE4218-6B26-4382-B2F5-1178DCA5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Ruptura dělohy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A4BD72A5-356D-BF36-471B-385DFE27F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15000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28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7C299E-ABB6-C5A9-8390-E6DB010E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Anatomie ženského pohlavního sysému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A269F97-FDA1-CBE8-25C3-80ED0B6CA2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1854473"/>
            <a:ext cx="5440195" cy="303616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08C0F4-0E74-0264-2E33-39766D8DB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9570" y="1825625"/>
            <a:ext cx="4771178" cy="43889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b="1"/>
              <a:t>1.1 Anatomie ženského reprodukčního systému</a:t>
            </a:r>
          </a:p>
          <a:p>
            <a:r>
              <a:rPr lang="en-US" sz="1500" b="1"/>
              <a:t>Vnější pohlavní orgány</a:t>
            </a:r>
            <a:r>
              <a:rPr lang="en-US" sz="1500"/>
              <a:t>: vulva (pysky, klitoris, vestibul vaginy).</a:t>
            </a:r>
          </a:p>
          <a:p>
            <a:r>
              <a:rPr lang="en-US" sz="1500" b="1"/>
              <a:t>Vnitřní pohlavní orgány</a:t>
            </a:r>
            <a:r>
              <a:rPr lang="en-US" sz="1500"/>
              <a:t>:</a:t>
            </a:r>
          </a:p>
          <a:p>
            <a:pPr marL="742950" lvl="1"/>
            <a:r>
              <a:rPr lang="en-US" sz="1500"/>
              <a:t>Vagina – elastická trubice spojující vnější prostředí s dělohou.</a:t>
            </a:r>
          </a:p>
          <a:p>
            <a:pPr marL="742950" lvl="1"/>
            <a:r>
              <a:rPr lang="en-US" sz="1500"/>
              <a:t>Děloha – svalový orgán, rozdělen na:</a:t>
            </a:r>
          </a:p>
          <a:p>
            <a:pPr marL="1143000" lvl="2"/>
            <a:r>
              <a:rPr lang="en-US" sz="1500" b="1"/>
              <a:t>Cervix (děložní hrdlo)</a:t>
            </a:r>
            <a:r>
              <a:rPr lang="en-US" sz="1500"/>
              <a:t> – význam pro diagnostiku a sledování porodu.</a:t>
            </a:r>
          </a:p>
          <a:p>
            <a:pPr marL="1143000" lvl="2"/>
            <a:r>
              <a:rPr lang="en-US" sz="1500" b="1"/>
              <a:t>Corpus (tělo děložní)</a:t>
            </a:r>
            <a:r>
              <a:rPr lang="en-US" sz="1500"/>
              <a:t> – místo implantace oplodněného vajíčka.</a:t>
            </a:r>
          </a:p>
          <a:p>
            <a:pPr marL="742950" lvl="1"/>
            <a:r>
              <a:rPr lang="en-US" sz="1500"/>
              <a:t>Vaječníky – produkce vajíček a hormonů (estrogen, progesteron).</a:t>
            </a:r>
          </a:p>
          <a:p>
            <a:pPr marL="742950" lvl="1"/>
            <a:r>
              <a:rPr lang="en-US" sz="1500"/>
              <a:t>Vejcovody – transport vajíčka z vaječníku do dělohy.</a:t>
            </a: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988269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465693-2630-BF14-1C00-4567CAB7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87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Zástupný obsah 6" descr="Obsah obrázku text, diagram, snímek obrazovky, Vykreslený graf&#10;&#10;Popis byl vytvořen automaticky">
            <a:extLst>
              <a:ext uri="{FF2B5EF4-FFF2-40B4-BE49-F238E27FC236}">
                <a16:creationId xmlns:a16="http://schemas.microsoft.com/office/drawing/2014/main" id="{38B6EF07-F5E4-53B3-62F4-794172FF6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1007701"/>
            <a:ext cx="4777381" cy="466988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DEF784-31B7-DE24-685B-194A9DCD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Fyziologie menstruačního cyklu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657A93D-CE83-1F89-8BEE-D9D22C04000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1" y="1984443"/>
            <a:ext cx="5257800" cy="4192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1900" b="1" i="0" u="none" strike="noStrike" cap="none" normalizeH="0" baseline="0" dirty="0" err="1">
                <a:ln>
                  <a:noFill/>
                </a:ln>
                <a:effectLst/>
              </a:rPr>
              <a:t>Hormony</a:t>
            </a:r>
            <a:r>
              <a:rPr kumimoji="0" lang="en-US" altLang="cs-CZ" sz="1900" b="1" i="0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en-US" altLang="cs-CZ" sz="1900" b="1" i="0" u="none" strike="noStrike" cap="none" normalizeH="0" baseline="0" dirty="0" err="1">
                <a:ln>
                  <a:noFill/>
                </a:ln>
                <a:effectLst/>
              </a:rPr>
              <a:t>jejich</a:t>
            </a:r>
            <a:r>
              <a:rPr kumimoji="0" lang="en-US" altLang="cs-CZ" sz="1900" b="1" i="0" u="none" strike="noStrike" cap="none" normalizeH="0" baseline="0" dirty="0">
                <a:ln>
                  <a:noFill/>
                </a:ln>
                <a:effectLst/>
              </a:rPr>
              <a:t> role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Hypotalamo-hypofyzární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osa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(GnRH, FSH, LH).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Role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estrogenů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progesteronu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1900" b="1" i="0" u="none" strike="noStrike" cap="none" normalizeH="0" baseline="0" dirty="0" err="1">
                <a:ln>
                  <a:noFill/>
                </a:ln>
                <a:effectLst/>
              </a:rPr>
              <a:t>Fáze</a:t>
            </a:r>
            <a:r>
              <a:rPr kumimoji="0" lang="en-US" altLang="cs-CZ" sz="19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1" i="0" u="none" strike="noStrike" cap="none" normalizeH="0" baseline="0" dirty="0" err="1">
                <a:ln>
                  <a:noFill/>
                </a:ln>
                <a:effectLst/>
              </a:rPr>
              <a:t>menstruačního</a:t>
            </a:r>
            <a:r>
              <a:rPr kumimoji="0" lang="en-US" altLang="cs-CZ" sz="19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1" i="0" u="none" strike="noStrike" cap="none" normalizeH="0" baseline="0" dirty="0" err="1">
                <a:ln>
                  <a:noFill/>
                </a:ln>
                <a:effectLst/>
              </a:rPr>
              <a:t>cyklu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Folikulární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fáze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zrání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vajíčka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tvorba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sliznice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Ovulace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uvolnění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vajíčka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(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střední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fáze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cyklu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).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Luteální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fáze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příprava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na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těhotenství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aktivita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žlutého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tělíska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Menstruace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odlučování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děložní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sliznice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při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nepřítomnosti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1900" b="0" i="0" u="none" strike="noStrike" cap="none" normalizeH="0" baseline="0" dirty="0" err="1">
                <a:ln>
                  <a:noFill/>
                </a:ln>
                <a:effectLst/>
              </a:rPr>
              <a:t>těhotenství</a:t>
            </a:r>
            <a:r>
              <a:rPr kumimoji="0" lang="en-US" altLang="cs-CZ" sz="19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cs-CZ" sz="19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41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0E065-FDEE-1B1B-4F4F-D0043579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gynekologické problémy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DD818353-A34E-68F8-D1C2-C4D27A2E7AC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A49FB4-6D05-7833-FF86-AECAFA0B2A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Pánevní zánětlivé onemocnění (PID)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Bolest v podbřišku (většinou bilaterální).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Horečka, zimnice, únava.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Abnormální vaginální výtok (hnisavý, zapáchající).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Bolest při pohlavním styku nebo močení.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Nepravidelné nebo bolestivé krvácení mimo cyklus.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41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9DE6A0-CFB3-1C20-33A8-46BA1353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rgbClr val="FFFFFF"/>
                </a:solidFill>
              </a:rPr>
              <a:t>Poruchy menstruačního cyklu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766674A-8A55-CEE2-4F9C-8547DA358B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Amenorea (absence menstruace)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Primární: Menstruace nezačne do 15 let.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Sekundární: Zastavení menstruace na více než 3 měsíce (mimo těhotenství).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Symptomy závislé na příčině (např. návaly horka při hormonální dysfunkci, nadměrné ochlupení při PCOS).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Dysmenorea (bolestivá menstruace)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Křečovitá bolest v podbřišku, někdy vyzařující do zad a stehen.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Často doprovázena nevolností, zvracením, průjmem nebo bolestí hlavy.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Hypermenorea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(nadměrné krvácení)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Krvácení trvající déle než 7 dní nebo nadměrná ztráta krve (&gt; 80 ml).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Únava, anémie (bledost, slabost).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Krevní sraženiny v menstruační krvi.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8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89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CF26FB-9D77-2B5E-528A-D2E77326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Cysty a nádory:</a:t>
            </a:r>
            <a:br>
              <a:rPr lang="cs-CZ" b="1">
                <a:solidFill>
                  <a:srgbClr val="FFFFFF"/>
                </a:solidFill>
              </a:rPr>
            </a:b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4970A570-F0AD-B0AD-B900-B7D0F72E4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07938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09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28F54F-66B8-D624-D7B1-0E4BFACB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Akutní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stavy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gynekologii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36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527F51-353F-FD6C-A9D6-C1A2B629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Mimoděložní těhotensví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9CF8E99-6437-D592-CE0F-6B89CE7EF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710641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17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2C39E1-18DE-4E2F-A41C-5C8409E01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D440C9-7AB4-511F-F01E-F7A7A3B3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377"/>
            <a:ext cx="4376829" cy="5010352"/>
          </a:xfrm>
        </p:spPr>
        <p:txBody>
          <a:bodyPr>
            <a:normAutofit/>
          </a:bodyPr>
          <a:lstStyle/>
          <a:p>
            <a:r>
              <a:rPr lang="cs-CZ" dirty="0"/>
              <a:t>Akutní pánevní bolest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735625-AF2A-411F-ACEB-29A708A94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0479" y="582920"/>
            <a:ext cx="5950269" cy="5621386"/>
          </a:xfrm>
          <a:prstGeom prst="roundRect">
            <a:avLst>
              <a:gd name="adj" fmla="val 2211"/>
            </a:avLst>
          </a:prstGeom>
          <a:solidFill>
            <a:schemeClr val="accent6"/>
          </a:solidFill>
          <a:ln w="1270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44AC49F-676B-EAB0-6143-0FFADBD33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564936"/>
              </p:ext>
            </p:extLst>
          </p:nvPr>
        </p:nvGraphicFramePr>
        <p:xfrm>
          <a:off x="5904056" y="865860"/>
          <a:ext cx="5323114" cy="501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21659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Metropol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TM03457491[[fn=Metropolitní]]</Template>
  <TotalTime>54</TotalTime>
  <Words>1433</Words>
  <Application>Microsoft Office PowerPoint</Application>
  <PresentationFormat>Širokoúhlá obrazovka</PresentationFormat>
  <Paragraphs>202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Aharoni</vt:lpstr>
      <vt:lpstr>Arial</vt:lpstr>
      <vt:lpstr>Avenir Next LT Pro</vt:lpstr>
      <vt:lpstr>Calibri</vt:lpstr>
      <vt:lpstr>ShapesVTI</vt:lpstr>
      <vt:lpstr>Gynekologie a porodnictví</vt:lpstr>
      <vt:lpstr>Anatomie ženského pohlavního sysému</vt:lpstr>
      <vt:lpstr>Fyziologie menstruačního cyklu</vt:lpstr>
      <vt:lpstr>Nejčastější gynekologické problémy</vt:lpstr>
      <vt:lpstr>Poruchy menstruačního cyklu</vt:lpstr>
      <vt:lpstr>Cysty a nádory: </vt:lpstr>
      <vt:lpstr>Akutní stavy v gynekologii</vt:lpstr>
      <vt:lpstr>Mimoděložní těhotensví</vt:lpstr>
      <vt:lpstr>Akutní pánevní bolest</vt:lpstr>
      <vt:lpstr>Gynekologické krvácení</vt:lpstr>
      <vt:lpstr>Základy porodnictví</vt:lpstr>
      <vt:lpstr>Fáze porodu</vt:lpstr>
      <vt:lpstr>Základy péče o těhotnou ženu</vt:lpstr>
      <vt:lpstr>Fyziologie a patologické stavy v těhotenství</vt:lpstr>
      <vt:lpstr>Akutní stavy v porodnictví</vt:lpstr>
      <vt:lpstr>Předčasný porod</vt:lpstr>
      <vt:lpstr>Eklampsie a preeklampsie</vt:lpstr>
      <vt:lpstr>Porodní krvácení</vt:lpstr>
      <vt:lpstr>Ruptura dělohy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Kristýna Dusíková</dc:creator>
  <cp:lastModifiedBy>Kristýna Dusíková</cp:lastModifiedBy>
  <cp:revision>1</cp:revision>
  <dcterms:created xsi:type="dcterms:W3CDTF">2024-12-07T16:58:06Z</dcterms:created>
  <dcterms:modified xsi:type="dcterms:W3CDTF">2024-12-07T17:52:58Z</dcterms:modified>
</cp:coreProperties>
</file>