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0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75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4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0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4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8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4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8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34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111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66951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2ahUKEwiKif-nvo_YAhUJb1AKHYHGC3kQjRx6BAgAEAY&amp;url=http://www.yoga-enfants-adultes.com/2014/06/dhanyavad-merci.html&amp;psig=AOvVaw2aAQefVZd7uz75Nzw5oDIT&amp;ust=15135464870090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r>
              <a:rPr lang="cs-CZ" sz="4400" dirty="0"/>
              <a:t>MULTIKULTURNÍ OŠETŘOVATELSTVÍ SE ZAMĚŘENÍM NA HINDUISMUS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 Multikulturní ošetřovatelství se zaměřením na Hinduismus</a:t>
            </a:r>
          </a:p>
          <a:p>
            <a:r>
              <a:rPr lang="cs-CZ" sz="2800" dirty="0">
                <a:latin typeface="+mj-lt"/>
              </a:rPr>
              <a:t>Edukátor: Barbora Lomičková Sučanová</a:t>
            </a:r>
            <a:r>
              <a:rPr lang="cs-CZ" sz="2800" dirty="0">
                <a:latin typeface="+mj-lt"/>
                <a:cs typeface="Times New Roman" pitchFamily="18"/>
              </a:rPr>
              <a:t>, studentka 2. ročníku oboru porodní asistentka na Vysoké škole zdravotnické, o.p.s.</a:t>
            </a:r>
            <a:endParaRPr lang="cs-CZ" sz="2800" dirty="0">
              <a:latin typeface="+mj-lt"/>
            </a:endParaRPr>
          </a:p>
          <a:p>
            <a:r>
              <a:rPr lang="cs-CZ" sz="2800" dirty="0">
                <a:latin typeface="+mj-lt"/>
              </a:rPr>
              <a:t>Edukant: </a:t>
            </a:r>
            <a:r>
              <a:rPr lang="cs-CZ" sz="2800" dirty="0">
                <a:latin typeface="+mj-lt"/>
                <a:cs typeface="Times New Roman" pitchFamily="18"/>
              </a:rPr>
              <a:t>studijní skupina 2APA Vysoké školy zdravotnické, o.p.s., posluchačky předmětu Edukační činnost porodní asistentky</a:t>
            </a:r>
            <a:endParaRPr lang="cs-CZ" sz="2800" dirty="0">
              <a:latin typeface="+mj-lt"/>
            </a:endParaRPr>
          </a:p>
          <a:p>
            <a:r>
              <a:rPr lang="cs-CZ" sz="2800" dirty="0">
                <a:latin typeface="+mj-lt"/>
              </a:rPr>
              <a:t>Čas: 18.12.2017</a:t>
            </a:r>
          </a:p>
          <a:p>
            <a:pPr marL="548640" lvl="2" indent="0">
              <a:buNone/>
            </a:pP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u posluchaček - budoucích porodních asistentek dojde ke zvýšení informovanosti v problematice multikulturního ošetřovatelství se zaměřením na hinduismus.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posluchačky mají zájem o podané informace, uvědomují si jejich důležitost.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posluchačky vědí o problematice multikulturního ošetřovatelství se zaměřením na hinduismus, a následně budou schopny správně přistupovat a komunikovat s příslušníky jiné kultury.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Organizační forma: skupinová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Didaktické pomůcky: počítač, zobrazovací technika, textový materiál, video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Metody edukace: 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Slovní: přednáška, diskuze, vysvětlení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Názorné demonstrace: projekce videa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Ověřování úrovně dosažených cílů u edukanta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Počáteční: ověření předchozích znalostí formou otázek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Průběžné: doplňující otázky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Závěrečné: společná diskuze a shrnutí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r>
              <a:rPr lang="cs-CZ" sz="2400" dirty="0"/>
              <a:t>Co vás napadne, když si představíte ,,typického“ Inda?</a:t>
            </a:r>
          </a:p>
          <a:p>
            <a:r>
              <a:rPr lang="cs-CZ" sz="2400" dirty="0"/>
              <a:t>Jaký je hinduistický pozdrav?</a:t>
            </a:r>
          </a:p>
          <a:p>
            <a:r>
              <a:rPr lang="cs-CZ" sz="2400" dirty="0"/>
              <a:t>Jakým jazykem mluví hinduisté? </a:t>
            </a:r>
          </a:p>
          <a:p>
            <a:r>
              <a:rPr lang="cs-CZ" sz="2400" dirty="0"/>
              <a:t>Jak se stravují? </a:t>
            </a:r>
          </a:p>
          <a:p>
            <a:r>
              <a:rPr lang="cs-CZ" sz="2400" dirty="0"/>
              <a:t>Co znamená slovo </a:t>
            </a:r>
            <a:r>
              <a:rPr lang="cs-CZ" sz="2400" i="1" dirty="0"/>
              <a:t>kasta</a:t>
            </a:r>
            <a:r>
              <a:rPr lang="cs-CZ" sz="2400" dirty="0"/>
              <a:t>? </a:t>
            </a:r>
          </a:p>
          <a:p>
            <a:r>
              <a:rPr lang="cs-CZ" sz="2400" dirty="0"/>
              <a:t> Víte, kterou ruku Indové považují za nečistou a proč? </a:t>
            </a:r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Motivační úvod- multikulturní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r>
              <a:rPr lang="cs-CZ" sz="2400" b="1" dirty="0"/>
              <a:t>Multikulturní ošetřovatelství </a:t>
            </a:r>
            <a:r>
              <a:rPr lang="cs-CZ" sz="2400" dirty="0"/>
              <a:t>znamená ošetřovatelský a kulturně-antropologický obor srovnávacího studia a praxe, který zohledňuje individualitu, víru a kulturu jedince či skupiny stejných či odlišných kultur. Má význam nejen pro ošetřování cizinců, ale především pro péči o příslušníky etnických menšin. </a:t>
            </a:r>
          </a:p>
          <a:p>
            <a:r>
              <a:rPr lang="cs-CZ" sz="2400" dirty="0"/>
              <a:t>Teorie multikulturního (transkulturního) ošetřování se někdy nazývá také model vycházejícího slunce (Sunrise model). </a:t>
            </a:r>
          </a:p>
          <a:p>
            <a:r>
              <a:rPr lang="cs-CZ" sz="2400" dirty="0"/>
              <a:t>Rozdíly mezi kulturami se týkají například vnímání lidského těla a jeho částí, intimity, stravování, režimu dne, komunikace, mezilidských a rodinných vztahů a kontaktů, o zvyklosti v oblasti péče a ošetřovatelství, pojetí zdraví a nemoci, pojetí vztahu mezi ošetřovaným a ošetřujícím.  </a:t>
            </a:r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r>
              <a:rPr lang="cs-CZ" sz="2000" dirty="0"/>
              <a:t>Ind v nemocnici- s čím se můžeme setkat? </a:t>
            </a:r>
          </a:p>
          <a:p>
            <a:r>
              <a:rPr lang="cs-CZ" sz="2000" dirty="0"/>
              <a:t>Na co upozorníme Indickou návštěvu v nemocnici?</a:t>
            </a:r>
          </a:p>
          <a:p>
            <a:r>
              <a:rPr lang="cs-CZ" sz="2000" dirty="0"/>
              <a:t>Jaké jídlo zásadně nenabízíme hinduistovi? </a:t>
            </a:r>
          </a:p>
          <a:p>
            <a:r>
              <a:rPr lang="cs-CZ" sz="2000" dirty="0"/>
              <a:t>Když se narodí holčička- co můžeme očekávat? </a:t>
            </a:r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r>
              <a:rPr lang="cs-CZ" sz="2000" dirty="0"/>
              <a:t>AUTOR REBEKA RALBOVSKÁ. </a:t>
            </a:r>
            <a:r>
              <a:rPr lang="cs-CZ" sz="2000" i="1" dirty="0"/>
              <a:t>Multikulturní přístup pro pomáhající profese</a:t>
            </a:r>
            <a:r>
              <a:rPr lang="cs-CZ" sz="2000" dirty="0"/>
              <a:t>. Vyd. 2., dopl. Bratislava: Vysoká škola zdravotníctva a sociálnej práce sv. Alžbety, 2010. ISBN 9788087386095.</a:t>
            </a:r>
          </a:p>
          <a:p>
            <a:r>
              <a:rPr lang="cs-CZ" dirty="0"/>
              <a:t>https://sharepoint.vszdrav.cz/Poklady%20k%20vuce/Multikulturní%20ošetřovatelství.aspx</a:t>
            </a:r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/>
          </a:bodyPr>
          <a:lstStyle/>
          <a:p>
            <a:r>
              <a:rPr lang="cs-CZ" sz="800" dirty="0"/>
              <a:t>.</a:t>
            </a:r>
          </a:p>
        </p:txBody>
      </p:sp>
      <p:pic>
        <p:nvPicPr>
          <p:cNvPr id="4" name="Zástupný symbol pro obsah 3" descr="Výsledek obrázku pro dhanyavad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18" y="1184856"/>
            <a:ext cx="4780520" cy="4803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ýdlo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A4C4A-5570-4B3B-8895-36E5AB1EA69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4765</TotalTime>
  <Words>434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Garamond</vt:lpstr>
      <vt:lpstr>Times New Roman</vt:lpstr>
      <vt:lpstr>Mýdlo</vt:lpstr>
      <vt:lpstr>MULTIKULTURNÍ OŠETŘOVATELSTVÍ SE ZAMĚŘENÍM NA HINDUISMUS</vt:lpstr>
      <vt:lpstr>Záznam o edukaci</vt:lpstr>
      <vt:lpstr>.</vt:lpstr>
      <vt:lpstr>.</vt:lpstr>
      <vt:lpstr>OVĚŘENÍ PŘEDCHOZÍCH ZNALOSTÍ</vt:lpstr>
      <vt:lpstr>Motivační úvod- multikulturní ošetřovatelství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Jana</cp:lastModifiedBy>
  <cp:revision>25</cp:revision>
  <dcterms:created xsi:type="dcterms:W3CDTF">2017-11-27T20:34:04Z</dcterms:created>
  <dcterms:modified xsi:type="dcterms:W3CDTF">2024-09-16T09:55:05Z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