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5" r:id="rId4"/>
  </p:sldMasterIdLst>
  <p:sldIdLst>
    <p:sldId id="256" r:id="rId5"/>
    <p:sldId id="257" r:id="rId6"/>
    <p:sldId id="258" r:id="rId7"/>
    <p:sldId id="262" r:id="rId8"/>
    <p:sldId id="263" r:id="rId9"/>
    <p:sldId id="25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70" r:id="rId28"/>
    <p:sldId id="268" r:id="rId29"/>
    <p:sldId id="26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05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70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58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39972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81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9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63701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0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9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C423185-9573-406A-8068-0AB4F2335019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26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14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2100" y="1764406"/>
            <a:ext cx="9068193" cy="2550017"/>
          </a:xfrm>
        </p:spPr>
        <p:txBody>
          <a:bodyPr/>
          <a:lstStyle/>
          <a:p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44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FDA17-E1D5-4089-BFB1-3F04FF40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AD4A32-6B42-4B00-AB85-3F9F559AD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80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92DF72-896A-422B-9273-E1AA76130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659BBBC-A5C5-48FA-A881-833575DB2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991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19DD94-74A1-4D31-89E5-ACE8B0EF4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0B84C1-058D-4743-A045-A943BFB0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68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B4BCB9-8A15-4679-8309-D36D044F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E54F95-1F61-4046-A9EB-A218C00D5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929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1686C-16F1-43BB-81AD-4972220B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F9EF6F-15F1-424F-BF64-A8A18F983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582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7D798-0170-4908-A510-9D6307D5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88DFE9-59DC-4C27-9A64-EE73DF9D0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176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2061E-663D-4F8F-82DE-08D50368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D40F42-5EA0-4EA1-9666-1BACBCBA9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203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B67171-5E09-4591-B7E0-DBC3BA780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4C8AC4-B85B-4083-B078-81255245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065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5418A3-B445-4072-BC33-E0189264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240518-4DF4-4867-9F6B-439CE850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961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D0A49-B25A-4473-B228-4575299A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019B1D-C8D1-45CB-9CF8-16CD7D389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80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Záznam o edukaci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+mj-lt"/>
              </a:rPr>
              <a:t>Edukační jednotka:</a:t>
            </a:r>
          </a:p>
          <a:p>
            <a:r>
              <a:rPr lang="cs-CZ" sz="2800" dirty="0" err="1">
                <a:latin typeface="+mj-lt"/>
              </a:rPr>
              <a:t>Edukátor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 err="1">
                <a:latin typeface="+mj-lt"/>
              </a:rPr>
              <a:t>Edukant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>
                <a:latin typeface="+mj-lt"/>
              </a:rPr>
              <a:t>Čas:</a:t>
            </a:r>
            <a:endParaRPr lang="cs-CZ" dirty="0"/>
          </a:p>
          <a:p>
            <a:pPr marL="548640" lvl="2" indent="0">
              <a:buNone/>
            </a:pPr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450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878F0-A9CC-4DAE-93A9-D22900CD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24DC9A-905B-4F7A-9C16-4E5B99386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91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95D6C8-F5B6-4B8D-A2A2-1950D3CE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E9C39D-A13D-47C3-86AA-02AF10C3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3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9C0A80-5D49-4CD7-BBAB-817889B1D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8AA715-0E3F-4E64-9375-8D2749981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178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64392-E936-4778-815B-B2E574DA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284553-BA96-461B-A2C5-5EEFCE74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899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425003"/>
            <a:ext cx="10058400" cy="875763"/>
          </a:xfrm>
        </p:spPr>
        <p:txBody>
          <a:bodyPr/>
          <a:lstStyle/>
          <a:p>
            <a:r>
              <a:rPr lang="cs-CZ" dirty="0"/>
              <a:t>Otázky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55313"/>
            <a:ext cx="10058400" cy="4579727"/>
          </a:xfrm>
        </p:spPr>
        <p:txBody>
          <a:bodyPr>
            <a:normAutofit/>
          </a:bodyPr>
          <a:lstStyle/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3887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86366"/>
            <a:ext cx="10058400" cy="888642"/>
          </a:xfrm>
        </p:spPr>
        <p:txBody>
          <a:bodyPr/>
          <a:lstStyle/>
          <a:p>
            <a:r>
              <a:rPr lang="cs-CZ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68192"/>
            <a:ext cx="10058400" cy="456684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00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207412"/>
          </a:xfrm>
        </p:spPr>
        <p:txBody>
          <a:bodyPr>
            <a:normAutofit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8CF685B-92C5-4A76-BB68-09BF37988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40910"/>
            <a:ext cx="10058400" cy="279412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2322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/>
          <a:lstStyle/>
          <a:p>
            <a:pPr lvl="0"/>
            <a:r>
              <a:rPr lang="cs-CZ" sz="2400" dirty="0">
                <a:latin typeface="Times New Roman" pitchFamily="18"/>
                <a:cs typeface="Times New Roman" pitchFamily="18"/>
              </a:rPr>
              <a:t>Výukové cíle: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Kognitivní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 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Afektivní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Psychomotorické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9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81654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532586"/>
            <a:ext cx="10058400" cy="4159876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Organizační forma: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Didaktické pomůcky: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</a:t>
            </a:r>
            <a:r>
              <a:rPr lang="cs-CZ" sz="2400" b="1" dirty="0">
                <a:latin typeface="+mj-lt"/>
                <a:cs typeface="Times New Roman" pitchFamily="18"/>
              </a:rPr>
              <a:t>Metody edukace: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Slovní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Názorné demonstrace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Ověřování úrovně dosažených cílů u </a:t>
            </a:r>
            <a:r>
              <a:rPr lang="cs-CZ" sz="2400" b="1" dirty="0" err="1">
                <a:latin typeface="+mj-lt"/>
                <a:cs typeface="Times New Roman" pitchFamily="18"/>
              </a:rPr>
              <a:t>edukanta</a:t>
            </a:r>
            <a:r>
              <a:rPr lang="cs-CZ" sz="2400" b="1" dirty="0">
                <a:latin typeface="+mj-lt"/>
                <a:cs typeface="Times New Roman" pitchFamily="18"/>
              </a:rPr>
              <a:t>: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Počáteční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Průběžné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Závěrečné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87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99246"/>
            <a:ext cx="10058400" cy="1030310"/>
          </a:xfrm>
        </p:spPr>
        <p:txBody>
          <a:bodyPr>
            <a:normAutofit/>
          </a:bodyPr>
          <a:lstStyle/>
          <a:p>
            <a:r>
              <a:rPr lang="cs-CZ" sz="3600" dirty="0">
                <a:cs typeface="Times New Roman" pitchFamily="18"/>
              </a:rPr>
              <a:t>OVĚŘENÍ PŘEDCHOZÍCH ZNALOSTÍ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4620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Motivační 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764406"/>
            <a:ext cx="10058400" cy="4270634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795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AAEBFD-6EFB-4F02-9A53-F466160A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B4688A-CCEE-4F36-AB38-CFFC9F6D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33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F4841F-4F2C-4967-94B7-98AE9FB87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FAD9D8-DC1E-4083-B1A7-588A93DEE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924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A92F16-E1A7-4E9A-9E49-5D6DA86DC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0DE51A-33CA-4528-AE6F-199FA5754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1901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AEB9FE6D5B0347AD6A09FDA5231424" ma:contentTypeVersion="" ma:contentTypeDescription="Vytvoří nový dokument" ma:contentTypeScope="" ma:versionID="b7d123a1cd59684954f95bec9ce2d4d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de9948cdc4cc6a099fae038cdc12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3E1156-483C-494D-B366-FCD5FCB187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BA4C4A-5570-4B3B-8895-36E5AB1EA696}">
  <ds:schemaRefs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7A2EA3-7E13-46C9-83F4-FC18CEA67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4773</TotalTime>
  <Words>68</Words>
  <Application>Microsoft Office PowerPoint</Application>
  <PresentationFormat>Širokoúhlá obrazovka</PresentationFormat>
  <Paragraphs>28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Gill Sans MT</vt:lpstr>
      <vt:lpstr>Times New Roman</vt:lpstr>
      <vt:lpstr>Galerie</vt:lpstr>
      <vt:lpstr>Prezentace aplikace PowerPoint</vt:lpstr>
      <vt:lpstr>Záznam o edukaci</vt:lpstr>
      <vt:lpstr>.</vt:lpstr>
      <vt:lpstr>.</vt:lpstr>
      <vt:lpstr>OVĚŘENÍ PŘEDCHOZÍCH ZNALOSTÍ</vt:lpstr>
      <vt:lpstr>Motivační úvod</vt:lpstr>
      <vt:lpstr>Text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Otázky na závěr</vt:lpstr>
      <vt:lpstr>Použitá literatura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 SE ZAMĚŘENÍM NA HINDUISMUS</dc:title>
  <dc:creator>Honzik</dc:creator>
  <cp:lastModifiedBy>Jana</cp:lastModifiedBy>
  <cp:revision>31</cp:revision>
  <dcterms:created xsi:type="dcterms:W3CDTF">2017-11-27T20:34:04Z</dcterms:created>
  <dcterms:modified xsi:type="dcterms:W3CDTF">2024-09-16T09:54:32Z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0x0101005BAEB9FE6D5B0347AD6A09FDA5231424</vt:lpwstr>
  </property>
</Properties>
</file>