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58568-8748-4CBF-B56E-C9887881A256}" type="datetimeFigureOut">
              <a:rPr lang="cs-CZ" smtClean="0"/>
              <a:t>24.1.2011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48B12-E0FE-4DA4-93E8-3FEACEC93BB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1270" name="Picture 6" descr="http://www.stefajir.cz/files/CMP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8286808" cy="6000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4338" name="Picture 2" descr="http://rovnovahatela.ic.cz/obrazky/24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14290"/>
            <a:ext cx="3929090" cy="6357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5362" name="Picture 2" descr="http://www.mpece.com/doc/2005/3/negl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571456"/>
            <a:ext cx="5072098" cy="6286544"/>
          </a:xfrm>
          <a:prstGeom prst="rect">
            <a:avLst/>
          </a:prstGeom>
          <a:noFill/>
        </p:spPr>
      </p:pic>
      <p:pic>
        <p:nvPicPr>
          <p:cNvPr id="15364" name="Picture 4" descr="obr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1643050"/>
            <a:ext cx="3714776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Spasticita</a:t>
            </a:r>
            <a:endParaRPr lang="cs-CZ" dirty="0" smtClean="0"/>
          </a:p>
          <a:p>
            <a:r>
              <a:rPr lang="cs-CZ" dirty="0" smtClean="0"/>
              <a:t>Parestezie, anestezie</a:t>
            </a:r>
          </a:p>
          <a:p>
            <a:r>
              <a:rPr lang="cs-CZ" dirty="0" smtClean="0"/>
              <a:t>Porucha </a:t>
            </a:r>
            <a:r>
              <a:rPr lang="cs-CZ" dirty="0" err="1" smtClean="0"/>
              <a:t>polohocitu</a:t>
            </a:r>
            <a:r>
              <a:rPr lang="cs-CZ" dirty="0" smtClean="0"/>
              <a:t> a </a:t>
            </a:r>
            <a:r>
              <a:rPr lang="cs-CZ" dirty="0" err="1" smtClean="0"/>
              <a:t>pohybocitu</a:t>
            </a:r>
            <a:endParaRPr lang="cs-CZ" dirty="0" smtClean="0"/>
          </a:p>
          <a:p>
            <a:r>
              <a:rPr lang="cs-CZ" dirty="0" smtClean="0"/>
              <a:t>Vrávorání (zraková kontrola)</a:t>
            </a:r>
          </a:p>
          <a:p>
            <a:r>
              <a:rPr lang="cs-CZ" dirty="0" smtClean="0"/>
              <a:t>Porucha </a:t>
            </a:r>
            <a:r>
              <a:rPr lang="cs-CZ" dirty="0" err="1" smtClean="0"/>
              <a:t>stereognózie</a:t>
            </a:r>
            <a:r>
              <a:rPr lang="cs-CZ" dirty="0" smtClean="0"/>
              <a:t>- klíč</a:t>
            </a:r>
          </a:p>
          <a:p>
            <a:r>
              <a:rPr lang="cs-CZ" dirty="0" err="1" smtClean="0"/>
              <a:t>Neglect</a:t>
            </a:r>
            <a:r>
              <a:rPr lang="cs-CZ" dirty="0" smtClean="0"/>
              <a:t> syndrom</a:t>
            </a:r>
          </a:p>
          <a:p>
            <a:r>
              <a:rPr lang="cs-CZ" dirty="0" err="1" smtClean="0"/>
              <a:t>Hemianopsie</a:t>
            </a:r>
            <a:endParaRPr lang="cs-CZ" dirty="0" smtClean="0"/>
          </a:p>
          <a:p>
            <a:r>
              <a:rPr lang="cs-CZ" smtClean="0"/>
              <a:t>Dyspraxie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20</Words>
  <Application>Microsoft Office PowerPoint</Application>
  <PresentationFormat>Předvádění na obrazovce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Snímek 1</vt:lpstr>
      <vt:lpstr>Snímek 2</vt:lpstr>
      <vt:lpstr>Snímek 3</vt:lpstr>
      <vt:lpstr>Snímek 4</vt:lpstr>
    </vt:vector>
  </TitlesOfParts>
  <Company>Střední zdravotnická škola, Ruská 91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nejedla</dc:creator>
  <cp:lastModifiedBy>nejedla</cp:lastModifiedBy>
  <cp:revision>4</cp:revision>
  <dcterms:created xsi:type="dcterms:W3CDTF">2011-01-24T09:35:39Z</dcterms:created>
  <dcterms:modified xsi:type="dcterms:W3CDTF">2011-01-24T15:36:46Z</dcterms:modified>
</cp:coreProperties>
</file>