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84" r:id="rId2"/>
    <p:sldId id="285" r:id="rId3"/>
    <p:sldId id="277" r:id="rId4"/>
    <p:sldId id="260" r:id="rId5"/>
    <p:sldId id="261" r:id="rId6"/>
    <p:sldId id="263" r:id="rId7"/>
    <p:sldId id="264" r:id="rId8"/>
    <p:sldId id="265" r:id="rId9"/>
    <p:sldId id="266" r:id="rId10"/>
    <p:sldId id="258" r:id="rId11"/>
    <p:sldId id="268" r:id="rId12"/>
    <p:sldId id="286" r:id="rId13"/>
    <p:sldId id="287" r:id="rId14"/>
    <p:sldId id="1107" r:id="rId15"/>
    <p:sldId id="1104" r:id="rId16"/>
    <p:sldId id="1101" r:id="rId17"/>
    <p:sldId id="1103" r:id="rId18"/>
  </p:sldIdLst>
  <p:sldSz cx="12192000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ítejte" id="{E75E278A-FF0E-49A4-B170-79828D63BBAD}">
          <p14:sldIdLst>
            <p14:sldId id="284"/>
            <p14:sldId id="285"/>
            <p14:sldId id="277"/>
            <p14:sldId id="260"/>
            <p14:sldId id="261"/>
            <p14:sldId id="263"/>
            <p14:sldId id="264"/>
            <p14:sldId id="265"/>
            <p14:sldId id="266"/>
            <p14:sldId id="258"/>
            <p14:sldId id="268"/>
            <p14:sldId id="286"/>
            <p14:sldId id="287"/>
            <p14:sldId id="1107"/>
            <p14:sldId id="1104"/>
            <p14:sldId id="1101"/>
            <p14:sldId id="1103"/>
          </p14:sldIdLst>
        </p14:section>
        <p14:section name="Návrh, Morfing, poznámky, spolupráce, Řekněte mi" id="{B9B51309-D148-4332-87C2-07BE32FBCA3B}">
          <p14:sldIdLst/>
        </p14:section>
        <p14:section name="Další informac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241" autoAdjust="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51"/>
    </p:cViewPr>
  </p:sorterViewPr>
  <p:notesViewPr>
    <p:cSldViewPr snapToGrid="0">
      <p:cViewPr varScale="1">
        <p:scale>
          <a:sx n="85" d="100"/>
          <a:sy n="85" d="100"/>
        </p:scale>
        <p:origin x="309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CAA760-E467-42B6-A591-2C791B33B691}" type="doc">
      <dgm:prSet loTypeId="urn:microsoft.com/office/officeart/2005/8/layout/hierarchy5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cs-CZ"/>
        </a:p>
      </dgm:t>
    </dgm:pt>
    <dgm:pt modelId="{C8C86738-FB39-418B-BCC8-2F274550C699}">
      <dgm:prSet phldrT="[Text]"/>
      <dgm:spPr>
        <a:solidFill>
          <a:srgbClr val="FF0000"/>
        </a:solidFill>
      </dgm:spPr>
      <dgm:t>
        <a:bodyPr/>
        <a:lstStyle/>
        <a:p>
          <a:r>
            <a:rPr lang="cs-CZ" dirty="0"/>
            <a:t>Vědy</a:t>
          </a:r>
        </a:p>
      </dgm:t>
    </dgm:pt>
    <dgm:pt modelId="{7AE6D9C1-E193-45DB-86C0-6A2B3D286546}" type="parTrans" cxnId="{65DC89F9-6DCB-4C3C-95AC-CE1F5E0CCB83}">
      <dgm:prSet/>
      <dgm:spPr/>
      <dgm:t>
        <a:bodyPr/>
        <a:lstStyle/>
        <a:p>
          <a:endParaRPr lang="cs-CZ"/>
        </a:p>
      </dgm:t>
    </dgm:pt>
    <dgm:pt modelId="{5492759B-9EA3-406C-9FFC-599A24F93483}" type="sibTrans" cxnId="{65DC89F9-6DCB-4C3C-95AC-CE1F5E0CCB83}">
      <dgm:prSet/>
      <dgm:spPr/>
      <dgm:t>
        <a:bodyPr/>
        <a:lstStyle/>
        <a:p>
          <a:endParaRPr lang="cs-CZ"/>
        </a:p>
      </dgm:t>
    </dgm:pt>
    <dgm:pt modelId="{004143D3-6F1F-404F-B8EB-E1579F6BDB3E}">
      <dgm:prSet phldrT="[Text]"/>
      <dgm:spPr>
        <a:solidFill>
          <a:srgbClr val="FF0000"/>
        </a:solidFill>
      </dgm:spPr>
      <dgm:t>
        <a:bodyPr/>
        <a:lstStyle/>
        <a:p>
          <a:r>
            <a:rPr lang="cs-CZ" dirty="0"/>
            <a:t>Empirické</a:t>
          </a:r>
        </a:p>
      </dgm:t>
    </dgm:pt>
    <dgm:pt modelId="{0C6644A0-D7D9-47AD-8FA8-A554824F7422}" type="parTrans" cxnId="{D2CCFB93-9C35-4E80-AB54-D9470A9D9533}">
      <dgm:prSet/>
      <dgm:spPr/>
      <dgm:t>
        <a:bodyPr/>
        <a:lstStyle/>
        <a:p>
          <a:endParaRPr lang="cs-CZ"/>
        </a:p>
      </dgm:t>
    </dgm:pt>
    <dgm:pt modelId="{D6D833A8-ABC9-430D-97D1-CC3077A2F1DC}" type="sibTrans" cxnId="{D2CCFB93-9C35-4E80-AB54-D9470A9D9533}">
      <dgm:prSet/>
      <dgm:spPr/>
      <dgm:t>
        <a:bodyPr/>
        <a:lstStyle/>
        <a:p>
          <a:endParaRPr lang="cs-CZ"/>
        </a:p>
      </dgm:t>
    </dgm:pt>
    <dgm:pt modelId="{DDD8E89F-29D0-4200-97B0-C15ED1A5F8E4}">
      <dgm:prSet phldrT="[Text]"/>
      <dgm:spPr>
        <a:solidFill>
          <a:srgbClr val="FF0000"/>
        </a:solidFill>
      </dgm:spPr>
      <dgm:t>
        <a:bodyPr/>
        <a:lstStyle/>
        <a:p>
          <a:r>
            <a:rPr lang="cs-CZ" dirty="0"/>
            <a:t>přírodní</a:t>
          </a:r>
        </a:p>
      </dgm:t>
    </dgm:pt>
    <dgm:pt modelId="{0AA0B687-F58D-4B84-9433-DE70D346129F}" type="parTrans" cxnId="{28EDF0F0-06B8-44F6-BD22-2BA058B86591}">
      <dgm:prSet/>
      <dgm:spPr/>
      <dgm:t>
        <a:bodyPr/>
        <a:lstStyle/>
        <a:p>
          <a:endParaRPr lang="cs-CZ"/>
        </a:p>
      </dgm:t>
    </dgm:pt>
    <dgm:pt modelId="{D6329218-CA19-4809-A25D-C68BE34AFA2E}" type="sibTrans" cxnId="{28EDF0F0-06B8-44F6-BD22-2BA058B86591}">
      <dgm:prSet/>
      <dgm:spPr/>
      <dgm:t>
        <a:bodyPr/>
        <a:lstStyle/>
        <a:p>
          <a:endParaRPr lang="cs-CZ"/>
        </a:p>
      </dgm:t>
    </dgm:pt>
    <dgm:pt modelId="{FE34A5A4-0AE6-47BC-9F7F-D22C095A588C}">
      <dgm:prSet phldrT="[Text]"/>
      <dgm:spPr>
        <a:solidFill>
          <a:srgbClr val="FF0000"/>
        </a:solidFill>
      </dgm:spPr>
      <dgm:t>
        <a:bodyPr/>
        <a:lstStyle/>
        <a:p>
          <a:r>
            <a:rPr lang="cs-CZ" dirty="0"/>
            <a:t>společenské</a:t>
          </a:r>
        </a:p>
      </dgm:t>
    </dgm:pt>
    <dgm:pt modelId="{D4D875BD-B3A2-419F-99C7-62FAD6D3DE37}" type="parTrans" cxnId="{8C51C0E1-2DF2-4021-850F-21FEA4554442}">
      <dgm:prSet/>
      <dgm:spPr/>
      <dgm:t>
        <a:bodyPr/>
        <a:lstStyle/>
        <a:p>
          <a:endParaRPr lang="cs-CZ"/>
        </a:p>
      </dgm:t>
    </dgm:pt>
    <dgm:pt modelId="{F7DB03CB-8A95-4731-BB88-D3D1B6042BF2}" type="sibTrans" cxnId="{8C51C0E1-2DF2-4021-850F-21FEA4554442}">
      <dgm:prSet/>
      <dgm:spPr/>
      <dgm:t>
        <a:bodyPr/>
        <a:lstStyle/>
        <a:p>
          <a:endParaRPr lang="cs-CZ"/>
        </a:p>
      </dgm:t>
    </dgm:pt>
    <dgm:pt modelId="{8199D4F5-CE5E-4760-99E5-8F6D797D551D}">
      <dgm:prSet phldrT="[Text]"/>
      <dgm:spPr/>
      <dgm:t>
        <a:bodyPr/>
        <a:lstStyle/>
        <a:p>
          <a:r>
            <a:rPr lang="cs-CZ" dirty="0"/>
            <a:t>Normativní </a:t>
          </a:r>
        </a:p>
      </dgm:t>
    </dgm:pt>
    <dgm:pt modelId="{3487515E-4C0C-4F7D-9300-93FDB6C7E30E}" type="parTrans" cxnId="{5C307037-A6A0-4F6A-89B6-C7B39DD4FCDB}">
      <dgm:prSet/>
      <dgm:spPr/>
      <dgm:t>
        <a:bodyPr/>
        <a:lstStyle/>
        <a:p>
          <a:endParaRPr lang="cs-CZ"/>
        </a:p>
      </dgm:t>
    </dgm:pt>
    <dgm:pt modelId="{F2C5BE62-F1E4-475D-9C64-1CC8EDE59869}" type="sibTrans" cxnId="{5C307037-A6A0-4F6A-89B6-C7B39DD4FCDB}">
      <dgm:prSet/>
      <dgm:spPr/>
      <dgm:t>
        <a:bodyPr/>
        <a:lstStyle/>
        <a:p>
          <a:endParaRPr lang="cs-CZ"/>
        </a:p>
      </dgm:t>
    </dgm:pt>
    <dgm:pt modelId="{5AE97034-2148-4B0D-8306-1BACBDCB3F34}">
      <dgm:prSet phldrT="[Text]"/>
      <dgm:spPr/>
      <dgm:t>
        <a:bodyPr/>
        <a:lstStyle/>
        <a:p>
          <a:endParaRPr lang="cs-CZ" dirty="0"/>
        </a:p>
      </dgm:t>
    </dgm:pt>
    <dgm:pt modelId="{A8FB12E4-C762-44A2-9AAC-BF5923FCB9F6}" type="parTrans" cxnId="{512EB2D6-C21A-4401-A6DD-F1A5D50E4F0A}">
      <dgm:prSet/>
      <dgm:spPr/>
      <dgm:t>
        <a:bodyPr/>
        <a:lstStyle/>
        <a:p>
          <a:endParaRPr lang="cs-CZ"/>
        </a:p>
      </dgm:t>
    </dgm:pt>
    <dgm:pt modelId="{EFFCAD11-17E3-4C7E-99EB-1C68ECDE3C1A}" type="sibTrans" cxnId="{512EB2D6-C21A-4401-A6DD-F1A5D50E4F0A}">
      <dgm:prSet/>
      <dgm:spPr/>
      <dgm:t>
        <a:bodyPr/>
        <a:lstStyle/>
        <a:p>
          <a:endParaRPr lang="cs-CZ"/>
        </a:p>
      </dgm:t>
    </dgm:pt>
    <dgm:pt modelId="{415A53BB-EDCF-4071-828C-297985F929DB}">
      <dgm:prSet phldrT="[Text]"/>
      <dgm:spPr/>
      <dgm:t>
        <a:bodyPr/>
        <a:lstStyle/>
        <a:p>
          <a:r>
            <a:rPr lang="cs-CZ" dirty="0"/>
            <a:t>Formální</a:t>
          </a:r>
        </a:p>
      </dgm:t>
    </dgm:pt>
    <dgm:pt modelId="{3DAD4F0F-A0F3-4F55-B885-86A23A982340}" type="parTrans" cxnId="{F8B5416D-FBC9-4ECA-85C1-B51AE68106D6}">
      <dgm:prSet/>
      <dgm:spPr/>
      <dgm:t>
        <a:bodyPr/>
        <a:lstStyle/>
        <a:p>
          <a:endParaRPr lang="cs-CZ"/>
        </a:p>
      </dgm:t>
    </dgm:pt>
    <dgm:pt modelId="{64F9491D-E6BC-4AF8-87F5-358380D37A20}" type="sibTrans" cxnId="{F8B5416D-FBC9-4ECA-85C1-B51AE68106D6}">
      <dgm:prSet/>
      <dgm:spPr/>
      <dgm:t>
        <a:bodyPr/>
        <a:lstStyle/>
        <a:p>
          <a:endParaRPr lang="cs-CZ"/>
        </a:p>
      </dgm:t>
    </dgm:pt>
    <dgm:pt modelId="{6F7F8313-95B5-4D16-A1A9-10B2B41CB008}" type="pres">
      <dgm:prSet presAssocID="{1ACAA760-E467-42B6-A591-2C791B33B69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793E8E1-2937-456B-B207-17D27C1A6F45}" type="pres">
      <dgm:prSet presAssocID="{1ACAA760-E467-42B6-A591-2C791B33B691}" presName="hierFlow" presStyleCnt="0"/>
      <dgm:spPr/>
    </dgm:pt>
    <dgm:pt modelId="{D07ACF7C-3E85-454E-8001-A3AE544C0340}" type="pres">
      <dgm:prSet presAssocID="{1ACAA760-E467-42B6-A591-2C791B33B691}" presName="firstBuf" presStyleCnt="0"/>
      <dgm:spPr/>
    </dgm:pt>
    <dgm:pt modelId="{637B9B1F-FEFB-48BF-9636-17B3876540EF}" type="pres">
      <dgm:prSet presAssocID="{1ACAA760-E467-42B6-A591-2C791B33B69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5DF17F6-D7E4-43F8-B3A7-6164CA15992D}" type="pres">
      <dgm:prSet presAssocID="{C8C86738-FB39-418B-BCC8-2F274550C699}" presName="Name17" presStyleCnt="0"/>
      <dgm:spPr/>
    </dgm:pt>
    <dgm:pt modelId="{EBD392FF-FEB2-482C-A75D-C4278AE056B0}" type="pres">
      <dgm:prSet presAssocID="{C8C86738-FB39-418B-BCC8-2F274550C699}" presName="level1Shape" presStyleLbl="node0" presStyleIdx="0" presStyleCnt="1">
        <dgm:presLayoutVars>
          <dgm:chPref val="3"/>
        </dgm:presLayoutVars>
      </dgm:prSet>
      <dgm:spPr/>
    </dgm:pt>
    <dgm:pt modelId="{CBE3F580-7E08-4016-BC50-3B359276612A}" type="pres">
      <dgm:prSet presAssocID="{C8C86738-FB39-418B-BCC8-2F274550C699}" presName="hierChild2" presStyleCnt="0"/>
      <dgm:spPr/>
    </dgm:pt>
    <dgm:pt modelId="{D8521880-01DC-4707-B64C-F3B023A3212F}" type="pres">
      <dgm:prSet presAssocID="{0C6644A0-D7D9-47AD-8FA8-A554824F7422}" presName="Name25" presStyleLbl="parChTrans1D2" presStyleIdx="0" presStyleCnt="3"/>
      <dgm:spPr/>
    </dgm:pt>
    <dgm:pt modelId="{2F9F5120-D9C7-4AB3-BA14-DEDA85C38E52}" type="pres">
      <dgm:prSet presAssocID="{0C6644A0-D7D9-47AD-8FA8-A554824F7422}" presName="connTx" presStyleLbl="parChTrans1D2" presStyleIdx="0" presStyleCnt="3"/>
      <dgm:spPr/>
    </dgm:pt>
    <dgm:pt modelId="{149C9339-6839-4C2C-8005-62A71A6F1329}" type="pres">
      <dgm:prSet presAssocID="{004143D3-6F1F-404F-B8EB-E1579F6BDB3E}" presName="Name30" presStyleCnt="0"/>
      <dgm:spPr/>
    </dgm:pt>
    <dgm:pt modelId="{E7F9BA58-B85C-459B-9300-FF67F5E70820}" type="pres">
      <dgm:prSet presAssocID="{004143D3-6F1F-404F-B8EB-E1579F6BDB3E}" presName="level2Shape" presStyleLbl="node2" presStyleIdx="0" presStyleCnt="3" custLinFactY="-93793" custLinFactNeighborX="-1426" custLinFactNeighborY="-100000"/>
      <dgm:spPr/>
    </dgm:pt>
    <dgm:pt modelId="{D2302D41-D868-4B00-ABE2-302C0D5A4096}" type="pres">
      <dgm:prSet presAssocID="{004143D3-6F1F-404F-B8EB-E1579F6BDB3E}" presName="hierChild3" presStyleCnt="0"/>
      <dgm:spPr/>
    </dgm:pt>
    <dgm:pt modelId="{C0A355D0-FBB3-4943-8B06-2AB7D0EFEA4D}" type="pres">
      <dgm:prSet presAssocID="{0AA0B687-F58D-4B84-9433-DE70D346129F}" presName="Name25" presStyleLbl="parChTrans1D3" presStyleIdx="0" presStyleCnt="2"/>
      <dgm:spPr/>
    </dgm:pt>
    <dgm:pt modelId="{1FD6663E-E66C-4D40-9A0C-B473A6A0C971}" type="pres">
      <dgm:prSet presAssocID="{0AA0B687-F58D-4B84-9433-DE70D346129F}" presName="connTx" presStyleLbl="parChTrans1D3" presStyleIdx="0" presStyleCnt="2"/>
      <dgm:spPr/>
    </dgm:pt>
    <dgm:pt modelId="{A251A7F5-5523-4E98-81E6-0BDA8DE1C206}" type="pres">
      <dgm:prSet presAssocID="{DDD8E89F-29D0-4200-97B0-C15ED1A5F8E4}" presName="Name30" presStyleCnt="0"/>
      <dgm:spPr/>
    </dgm:pt>
    <dgm:pt modelId="{D129A427-73CD-4127-B680-48EE8B62274C}" type="pres">
      <dgm:prSet presAssocID="{DDD8E89F-29D0-4200-97B0-C15ED1A5F8E4}" presName="level2Shape" presStyleLbl="node3" presStyleIdx="0" presStyleCnt="2" custLinFactY="-70578" custLinFactNeighborX="-5004" custLinFactNeighborY="-100000"/>
      <dgm:spPr/>
    </dgm:pt>
    <dgm:pt modelId="{0CC3200D-92D1-4393-AE15-CB15B7B733DE}" type="pres">
      <dgm:prSet presAssocID="{DDD8E89F-29D0-4200-97B0-C15ED1A5F8E4}" presName="hierChild3" presStyleCnt="0"/>
      <dgm:spPr/>
    </dgm:pt>
    <dgm:pt modelId="{C25BE9A9-684B-47D5-AA37-CA63CFF76A50}" type="pres">
      <dgm:prSet presAssocID="{D4D875BD-B3A2-419F-99C7-62FAD6D3DE37}" presName="Name25" presStyleLbl="parChTrans1D3" presStyleIdx="1" presStyleCnt="2"/>
      <dgm:spPr/>
    </dgm:pt>
    <dgm:pt modelId="{09CE9907-D9E7-4AA4-85A1-3E5904DCD293}" type="pres">
      <dgm:prSet presAssocID="{D4D875BD-B3A2-419F-99C7-62FAD6D3DE37}" presName="connTx" presStyleLbl="parChTrans1D3" presStyleIdx="1" presStyleCnt="2"/>
      <dgm:spPr/>
    </dgm:pt>
    <dgm:pt modelId="{428E6ED4-5113-4697-927D-07B24F2F2993}" type="pres">
      <dgm:prSet presAssocID="{FE34A5A4-0AE6-47BC-9F7F-D22C095A588C}" presName="Name30" presStyleCnt="0"/>
      <dgm:spPr/>
    </dgm:pt>
    <dgm:pt modelId="{DBFAF5AC-A026-4717-990A-CF8E59401707}" type="pres">
      <dgm:prSet presAssocID="{FE34A5A4-0AE6-47BC-9F7F-D22C095A588C}" presName="level2Shape" presStyleLbl="node3" presStyleIdx="1" presStyleCnt="2" custLinFactY="-57012" custLinFactNeighborX="-5004" custLinFactNeighborY="-100000"/>
      <dgm:spPr/>
    </dgm:pt>
    <dgm:pt modelId="{96A3455B-44A5-45DE-97F4-38026D125FCE}" type="pres">
      <dgm:prSet presAssocID="{FE34A5A4-0AE6-47BC-9F7F-D22C095A588C}" presName="hierChild3" presStyleCnt="0"/>
      <dgm:spPr/>
    </dgm:pt>
    <dgm:pt modelId="{CDE9E330-DFCF-4892-9D31-ECF50ACD8907}" type="pres">
      <dgm:prSet presAssocID="{3DAD4F0F-A0F3-4F55-B885-86A23A982340}" presName="Name25" presStyleLbl="parChTrans1D2" presStyleIdx="1" presStyleCnt="3"/>
      <dgm:spPr/>
    </dgm:pt>
    <dgm:pt modelId="{9C3E4810-D5E8-423D-96CC-579FA6CF3A74}" type="pres">
      <dgm:prSet presAssocID="{3DAD4F0F-A0F3-4F55-B885-86A23A982340}" presName="connTx" presStyleLbl="parChTrans1D2" presStyleIdx="1" presStyleCnt="3"/>
      <dgm:spPr/>
    </dgm:pt>
    <dgm:pt modelId="{9D42B2A6-AC79-477C-9F68-EA2326033235}" type="pres">
      <dgm:prSet presAssocID="{415A53BB-EDCF-4071-828C-297985F929DB}" presName="Name30" presStyleCnt="0"/>
      <dgm:spPr/>
    </dgm:pt>
    <dgm:pt modelId="{EEAF13A8-4C00-4576-B147-498F37AEE02B}" type="pres">
      <dgm:prSet presAssocID="{415A53BB-EDCF-4071-828C-297985F929DB}" presName="level2Shape" presStyleLbl="node2" presStyleIdx="1" presStyleCnt="3" custLinFactY="-3088" custLinFactNeighborX="2859" custLinFactNeighborY="-100000"/>
      <dgm:spPr/>
    </dgm:pt>
    <dgm:pt modelId="{C8768E17-1056-474B-865C-FC827D3370EB}" type="pres">
      <dgm:prSet presAssocID="{415A53BB-EDCF-4071-828C-297985F929DB}" presName="hierChild3" presStyleCnt="0"/>
      <dgm:spPr/>
    </dgm:pt>
    <dgm:pt modelId="{67E26497-4570-40D5-A65C-6BA782467B49}" type="pres">
      <dgm:prSet presAssocID="{3487515E-4C0C-4F7D-9300-93FDB6C7E30E}" presName="Name25" presStyleLbl="parChTrans1D2" presStyleIdx="2" presStyleCnt="3"/>
      <dgm:spPr/>
    </dgm:pt>
    <dgm:pt modelId="{27BCBEB1-24B3-4BA5-9AE3-B0BA2551335B}" type="pres">
      <dgm:prSet presAssocID="{3487515E-4C0C-4F7D-9300-93FDB6C7E30E}" presName="connTx" presStyleLbl="parChTrans1D2" presStyleIdx="2" presStyleCnt="3"/>
      <dgm:spPr/>
    </dgm:pt>
    <dgm:pt modelId="{422437F1-C858-42FD-BBA4-4E9797372EC8}" type="pres">
      <dgm:prSet presAssocID="{8199D4F5-CE5E-4760-99E5-8F6D797D551D}" presName="Name30" presStyleCnt="0"/>
      <dgm:spPr/>
    </dgm:pt>
    <dgm:pt modelId="{07A004BC-5346-45A0-AFF4-9E914A23C993}" type="pres">
      <dgm:prSet presAssocID="{8199D4F5-CE5E-4760-99E5-8F6D797D551D}" presName="level2Shape" presStyleLbl="node2" presStyleIdx="2" presStyleCnt="3"/>
      <dgm:spPr/>
    </dgm:pt>
    <dgm:pt modelId="{8B358344-5CF6-4CC4-9E1B-82DEA3962062}" type="pres">
      <dgm:prSet presAssocID="{8199D4F5-CE5E-4760-99E5-8F6D797D551D}" presName="hierChild3" presStyleCnt="0"/>
      <dgm:spPr/>
    </dgm:pt>
    <dgm:pt modelId="{139DAB1B-7A0F-48E3-9587-8994E0AE9B1A}" type="pres">
      <dgm:prSet presAssocID="{1ACAA760-E467-42B6-A591-2C791B33B691}" presName="bgShapesFlow" presStyleCnt="0"/>
      <dgm:spPr/>
    </dgm:pt>
    <dgm:pt modelId="{DB4D1AD6-25CF-418C-AC47-2F44FBEAA303}" type="pres">
      <dgm:prSet presAssocID="{5AE97034-2148-4B0D-8306-1BACBDCB3F34}" presName="rectComp" presStyleCnt="0"/>
      <dgm:spPr/>
    </dgm:pt>
    <dgm:pt modelId="{14B97961-C084-4B33-B60F-5DF916A428EF}" type="pres">
      <dgm:prSet presAssocID="{5AE97034-2148-4B0D-8306-1BACBDCB3F34}" presName="bgRect" presStyleLbl="bgShp" presStyleIdx="0" presStyleCnt="1"/>
      <dgm:spPr/>
    </dgm:pt>
    <dgm:pt modelId="{F8A080B9-B7D6-464E-9AD7-E5C67A05128C}" type="pres">
      <dgm:prSet presAssocID="{5AE97034-2148-4B0D-8306-1BACBDCB3F34}" presName="bgRectTx" presStyleLbl="bgShp" presStyleIdx="0" presStyleCnt="1">
        <dgm:presLayoutVars>
          <dgm:bulletEnabled val="1"/>
        </dgm:presLayoutVars>
      </dgm:prSet>
      <dgm:spPr/>
    </dgm:pt>
  </dgm:ptLst>
  <dgm:cxnLst>
    <dgm:cxn modelId="{40372410-4FD5-4884-B243-E06B52C15693}" type="presOf" srcId="{C8C86738-FB39-418B-BCC8-2F274550C699}" destId="{EBD392FF-FEB2-482C-A75D-C4278AE056B0}" srcOrd="0" destOrd="0" presId="urn:microsoft.com/office/officeart/2005/8/layout/hierarchy5"/>
    <dgm:cxn modelId="{CE933F23-3313-4B0C-8AD7-EE816A1BA10C}" type="presOf" srcId="{D4D875BD-B3A2-419F-99C7-62FAD6D3DE37}" destId="{C25BE9A9-684B-47D5-AA37-CA63CFF76A50}" srcOrd="0" destOrd="0" presId="urn:microsoft.com/office/officeart/2005/8/layout/hierarchy5"/>
    <dgm:cxn modelId="{71AC4925-A3B1-4EB4-9BEC-13C165C52CE3}" type="presOf" srcId="{8199D4F5-CE5E-4760-99E5-8F6D797D551D}" destId="{07A004BC-5346-45A0-AFF4-9E914A23C993}" srcOrd="0" destOrd="0" presId="urn:microsoft.com/office/officeart/2005/8/layout/hierarchy5"/>
    <dgm:cxn modelId="{5C307037-A6A0-4F6A-89B6-C7B39DD4FCDB}" srcId="{C8C86738-FB39-418B-BCC8-2F274550C699}" destId="{8199D4F5-CE5E-4760-99E5-8F6D797D551D}" srcOrd="2" destOrd="0" parTransId="{3487515E-4C0C-4F7D-9300-93FDB6C7E30E}" sibTransId="{F2C5BE62-F1E4-475D-9C64-1CC8EDE59869}"/>
    <dgm:cxn modelId="{A180003B-0910-44E5-83F7-0704AB157CC4}" type="presOf" srcId="{5AE97034-2148-4B0D-8306-1BACBDCB3F34}" destId="{F8A080B9-B7D6-464E-9AD7-E5C67A05128C}" srcOrd="1" destOrd="0" presId="urn:microsoft.com/office/officeart/2005/8/layout/hierarchy5"/>
    <dgm:cxn modelId="{D2738D3F-7574-4B79-9B72-183B8BC447D9}" type="presOf" srcId="{3DAD4F0F-A0F3-4F55-B885-86A23A982340}" destId="{CDE9E330-DFCF-4892-9D31-ECF50ACD8907}" srcOrd="0" destOrd="0" presId="urn:microsoft.com/office/officeart/2005/8/layout/hierarchy5"/>
    <dgm:cxn modelId="{EA69A46A-B544-4561-92B5-54E907840BC9}" type="presOf" srcId="{0AA0B687-F58D-4B84-9433-DE70D346129F}" destId="{C0A355D0-FBB3-4943-8B06-2AB7D0EFEA4D}" srcOrd="0" destOrd="0" presId="urn:microsoft.com/office/officeart/2005/8/layout/hierarchy5"/>
    <dgm:cxn modelId="{A2B2A84C-CB65-4C46-967A-C20CD1E1038A}" type="presOf" srcId="{3487515E-4C0C-4F7D-9300-93FDB6C7E30E}" destId="{27BCBEB1-24B3-4BA5-9AE3-B0BA2551335B}" srcOrd="1" destOrd="0" presId="urn:microsoft.com/office/officeart/2005/8/layout/hierarchy5"/>
    <dgm:cxn modelId="{F8B5416D-FBC9-4ECA-85C1-B51AE68106D6}" srcId="{C8C86738-FB39-418B-BCC8-2F274550C699}" destId="{415A53BB-EDCF-4071-828C-297985F929DB}" srcOrd="1" destOrd="0" parTransId="{3DAD4F0F-A0F3-4F55-B885-86A23A982340}" sibTransId="{64F9491D-E6BC-4AF8-87F5-358380D37A20}"/>
    <dgm:cxn modelId="{01AFF55A-18ED-489E-A4F8-FEE25BE15443}" type="presOf" srcId="{5AE97034-2148-4B0D-8306-1BACBDCB3F34}" destId="{14B97961-C084-4B33-B60F-5DF916A428EF}" srcOrd="0" destOrd="0" presId="urn:microsoft.com/office/officeart/2005/8/layout/hierarchy5"/>
    <dgm:cxn modelId="{E0A3687E-4B3E-4F8C-9FF0-F9C02F47E2C2}" type="presOf" srcId="{0AA0B687-F58D-4B84-9433-DE70D346129F}" destId="{1FD6663E-E66C-4D40-9A0C-B473A6A0C971}" srcOrd="1" destOrd="0" presId="urn:microsoft.com/office/officeart/2005/8/layout/hierarchy5"/>
    <dgm:cxn modelId="{0E77CE7E-7507-41E9-B9CE-4CC7A232EA94}" type="presOf" srcId="{FE34A5A4-0AE6-47BC-9F7F-D22C095A588C}" destId="{DBFAF5AC-A026-4717-990A-CF8E59401707}" srcOrd="0" destOrd="0" presId="urn:microsoft.com/office/officeart/2005/8/layout/hierarchy5"/>
    <dgm:cxn modelId="{C1CBFE8A-F89A-42B0-BC1C-5481D50F07BD}" type="presOf" srcId="{3487515E-4C0C-4F7D-9300-93FDB6C7E30E}" destId="{67E26497-4570-40D5-A65C-6BA782467B49}" srcOrd="0" destOrd="0" presId="urn:microsoft.com/office/officeart/2005/8/layout/hierarchy5"/>
    <dgm:cxn modelId="{D0511E8E-6715-4167-8EC9-E209DA08A8CA}" type="presOf" srcId="{DDD8E89F-29D0-4200-97B0-C15ED1A5F8E4}" destId="{D129A427-73CD-4127-B680-48EE8B62274C}" srcOrd="0" destOrd="0" presId="urn:microsoft.com/office/officeart/2005/8/layout/hierarchy5"/>
    <dgm:cxn modelId="{BFDFFE91-6A48-4E10-A9F1-1C5F01515799}" type="presOf" srcId="{415A53BB-EDCF-4071-828C-297985F929DB}" destId="{EEAF13A8-4C00-4576-B147-498F37AEE02B}" srcOrd="0" destOrd="0" presId="urn:microsoft.com/office/officeart/2005/8/layout/hierarchy5"/>
    <dgm:cxn modelId="{D2CCFB93-9C35-4E80-AB54-D9470A9D9533}" srcId="{C8C86738-FB39-418B-BCC8-2F274550C699}" destId="{004143D3-6F1F-404F-B8EB-E1579F6BDB3E}" srcOrd="0" destOrd="0" parTransId="{0C6644A0-D7D9-47AD-8FA8-A554824F7422}" sibTransId="{D6D833A8-ABC9-430D-97D1-CC3077A2F1DC}"/>
    <dgm:cxn modelId="{E4BC1D97-9748-4AC6-94FD-1F6B2D32A233}" type="presOf" srcId="{3DAD4F0F-A0F3-4F55-B885-86A23A982340}" destId="{9C3E4810-D5E8-423D-96CC-579FA6CF3A74}" srcOrd="1" destOrd="0" presId="urn:microsoft.com/office/officeart/2005/8/layout/hierarchy5"/>
    <dgm:cxn modelId="{3553ACB4-F29F-4F8A-A251-529AA3F9D945}" type="presOf" srcId="{0C6644A0-D7D9-47AD-8FA8-A554824F7422}" destId="{D8521880-01DC-4707-B64C-F3B023A3212F}" srcOrd="0" destOrd="0" presId="urn:microsoft.com/office/officeart/2005/8/layout/hierarchy5"/>
    <dgm:cxn modelId="{2C18FED3-814D-4BF9-8C59-221A1B0695C6}" type="presOf" srcId="{D4D875BD-B3A2-419F-99C7-62FAD6D3DE37}" destId="{09CE9907-D9E7-4AA4-85A1-3E5904DCD293}" srcOrd="1" destOrd="0" presId="urn:microsoft.com/office/officeart/2005/8/layout/hierarchy5"/>
    <dgm:cxn modelId="{512EB2D6-C21A-4401-A6DD-F1A5D50E4F0A}" srcId="{1ACAA760-E467-42B6-A591-2C791B33B691}" destId="{5AE97034-2148-4B0D-8306-1BACBDCB3F34}" srcOrd="1" destOrd="0" parTransId="{A8FB12E4-C762-44A2-9AAC-BF5923FCB9F6}" sibTransId="{EFFCAD11-17E3-4C7E-99EB-1C68ECDE3C1A}"/>
    <dgm:cxn modelId="{8C51C0E1-2DF2-4021-850F-21FEA4554442}" srcId="{004143D3-6F1F-404F-B8EB-E1579F6BDB3E}" destId="{FE34A5A4-0AE6-47BC-9F7F-D22C095A588C}" srcOrd="1" destOrd="0" parTransId="{D4D875BD-B3A2-419F-99C7-62FAD6D3DE37}" sibTransId="{F7DB03CB-8A95-4731-BB88-D3D1B6042BF2}"/>
    <dgm:cxn modelId="{50237EE2-AD48-4EBE-96AF-8638C119F89E}" type="presOf" srcId="{1ACAA760-E467-42B6-A591-2C791B33B691}" destId="{6F7F8313-95B5-4D16-A1A9-10B2B41CB008}" srcOrd="0" destOrd="0" presId="urn:microsoft.com/office/officeart/2005/8/layout/hierarchy5"/>
    <dgm:cxn modelId="{B8AC66E9-5F8C-4F02-96E6-BE99CC39AA65}" type="presOf" srcId="{0C6644A0-D7D9-47AD-8FA8-A554824F7422}" destId="{2F9F5120-D9C7-4AB3-BA14-DEDA85C38E52}" srcOrd="1" destOrd="0" presId="urn:microsoft.com/office/officeart/2005/8/layout/hierarchy5"/>
    <dgm:cxn modelId="{28EDF0F0-06B8-44F6-BD22-2BA058B86591}" srcId="{004143D3-6F1F-404F-B8EB-E1579F6BDB3E}" destId="{DDD8E89F-29D0-4200-97B0-C15ED1A5F8E4}" srcOrd="0" destOrd="0" parTransId="{0AA0B687-F58D-4B84-9433-DE70D346129F}" sibTransId="{D6329218-CA19-4809-A25D-C68BE34AFA2E}"/>
    <dgm:cxn modelId="{FA1D2BF6-835A-43C1-A313-21C6811C3358}" type="presOf" srcId="{004143D3-6F1F-404F-B8EB-E1579F6BDB3E}" destId="{E7F9BA58-B85C-459B-9300-FF67F5E70820}" srcOrd="0" destOrd="0" presId="urn:microsoft.com/office/officeart/2005/8/layout/hierarchy5"/>
    <dgm:cxn modelId="{65DC89F9-6DCB-4C3C-95AC-CE1F5E0CCB83}" srcId="{1ACAA760-E467-42B6-A591-2C791B33B691}" destId="{C8C86738-FB39-418B-BCC8-2F274550C699}" srcOrd="0" destOrd="0" parTransId="{7AE6D9C1-E193-45DB-86C0-6A2B3D286546}" sibTransId="{5492759B-9EA3-406C-9FFC-599A24F93483}"/>
    <dgm:cxn modelId="{C813470F-1A39-4743-8051-D48FD8191A48}" type="presParOf" srcId="{6F7F8313-95B5-4D16-A1A9-10B2B41CB008}" destId="{1793E8E1-2937-456B-B207-17D27C1A6F45}" srcOrd="0" destOrd="0" presId="urn:microsoft.com/office/officeart/2005/8/layout/hierarchy5"/>
    <dgm:cxn modelId="{30CCA033-5428-4747-818B-897E5BB0C4F6}" type="presParOf" srcId="{1793E8E1-2937-456B-B207-17D27C1A6F45}" destId="{D07ACF7C-3E85-454E-8001-A3AE544C0340}" srcOrd="0" destOrd="0" presId="urn:microsoft.com/office/officeart/2005/8/layout/hierarchy5"/>
    <dgm:cxn modelId="{4EAB0369-AD3B-4AAC-A945-7B43EE8D5DED}" type="presParOf" srcId="{1793E8E1-2937-456B-B207-17D27C1A6F45}" destId="{637B9B1F-FEFB-48BF-9636-17B3876540EF}" srcOrd="1" destOrd="0" presId="urn:microsoft.com/office/officeart/2005/8/layout/hierarchy5"/>
    <dgm:cxn modelId="{F09A6A5A-7303-453B-A5FA-300A78CB3622}" type="presParOf" srcId="{637B9B1F-FEFB-48BF-9636-17B3876540EF}" destId="{35DF17F6-D7E4-43F8-B3A7-6164CA15992D}" srcOrd="0" destOrd="0" presId="urn:microsoft.com/office/officeart/2005/8/layout/hierarchy5"/>
    <dgm:cxn modelId="{D8DD060F-D47B-45EE-8DDB-D87E1F982805}" type="presParOf" srcId="{35DF17F6-D7E4-43F8-B3A7-6164CA15992D}" destId="{EBD392FF-FEB2-482C-A75D-C4278AE056B0}" srcOrd="0" destOrd="0" presId="urn:microsoft.com/office/officeart/2005/8/layout/hierarchy5"/>
    <dgm:cxn modelId="{4D22AEB1-0BC8-4598-9D60-660D2D780380}" type="presParOf" srcId="{35DF17F6-D7E4-43F8-B3A7-6164CA15992D}" destId="{CBE3F580-7E08-4016-BC50-3B359276612A}" srcOrd="1" destOrd="0" presId="urn:microsoft.com/office/officeart/2005/8/layout/hierarchy5"/>
    <dgm:cxn modelId="{06C33401-77D8-4BB1-903A-072BD0099CD2}" type="presParOf" srcId="{CBE3F580-7E08-4016-BC50-3B359276612A}" destId="{D8521880-01DC-4707-B64C-F3B023A3212F}" srcOrd="0" destOrd="0" presId="urn:microsoft.com/office/officeart/2005/8/layout/hierarchy5"/>
    <dgm:cxn modelId="{187612D8-2526-4BC2-94D5-75E86DBC03BD}" type="presParOf" srcId="{D8521880-01DC-4707-B64C-F3B023A3212F}" destId="{2F9F5120-D9C7-4AB3-BA14-DEDA85C38E52}" srcOrd="0" destOrd="0" presId="urn:microsoft.com/office/officeart/2005/8/layout/hierarchy5"/>
    <dgm:cxn modelId="{6A65507B-8E10-4CB2-8DA6-BAC61CAF9C2B}" type="presParOf" srcId="{CBE3F580-7E08-4016-BC50-3B359276612A}" destId="{149C9339-6839-4C2C-8005-62A71A6F1329}" srcOrd="1" destOrd="0" presId="urn:microsoft.com/office/officeart/2005/8/layout/hierarchy5"/>
    <dgm:cxn modelId="{FF85B91A-4A07-4C5A-B7AF-7AB2CE824C2A}" type="presParOf" srcId="{149C9339-6839-4C2C-8005-62A71A6F1329}" destId="{E7F9BA58-B85C-459B-9300-FF67F5E70820}" srcOrd="0" destOrd="0" presId="urn:microsoft.com/office/officeart/2005/8/layout/hierarchy5"/>
    <dgm:cxn modelId="{D6811AEB-B914-4371-8AD4-E62AC32E47E8}" type="presParOf" srcId="{149C9339-6839-4C2C-8005-62A71A6F1329}" destId="{D2302D41-D868-4B00-ABE2-302C0D5A4096}" srcOrd="1" destOrd="0" presId="urn:microsoft.com/office/officeart/2005/8/layout/hierarchy5"/>
    <dgm:cxn modelId="{56D99938-8F58-4462-99C3-7AD2629DDDC4}" type="presParOf" srcId="{D2302D41-D868-4B00-ABE2-302C0D5A4096}" destId="{C0A355D0-FBB3-4943-8B06-2AB7D0EFEA4D}" srcOrd="0" destOrd="0" presId="urn:microsoft.com/office/officeart/2005/8/layout/hierarchy5"/>
    <dgm:cxn modelId="{0BD85DDE-CEAE-4662-8781-D67EEB7FAC78}" type="presParOf" srcId="{C0A355D0-FBB3-4943-8B06-2AB7D0EFEA4D}" destId="{1FD6663E-E66C-4D40-9A0C-B473A6A0C971}" srcOrd="0" destOrd="0" presId="urn:microsoft.com/office/officeart/2005/8/layout/hierarchy5"/>
    <dgm:cxn modelId="{20EF6219-5C7D-4DFF-BF53-EA51C6D650BB}" type="presParOf" srcId="{D2302D41-D868-4B00-ABE2-302C0D5A4096}" destId="{A251A7F5-5523-4E98-81E6-0BDA8DE1C206}" srcOrd="1" destOrd="0" presId="urn:microsoft.com/office/officeart/2005/8/layout/hierarchy5"/>
    <dgm:cxn modelId="{9D7DBA01-BEE1-4935-8836-00A5375B32D1}" type="presParOf" srcId="{A251A7F5-5523-4E98-81E6-0BDA8DE1C206}" destId="{D129A427-73CD-4127-B680-48EE8B62274C}" srcOrd="0" destOrd="0" presId="urn:microsoft.com/office/officeart/2005/8/layout/hierarchy5"/>
    <dgm:cxn modelId="{BB1C555B-67C2-4134-B348-FD33C8EE6BA4}" type="presParOf" srcId="{A251A7F5-5523-4E98-81E6-0BDA8DE1C206}" destId="{0CC3200D-92D1-4393-AE15-CB15B7B733DE}" srcOrd="1" destOrd="0" presId="urn:microsoft.com/office/officeart/2005/8/layout/hierarchy5"/>
    <dgm:cxn modelId="{F6E05988-667B-470F-B00E-E24C59107830}" type="presParOf" srcId="{D2302D41-D868-4B00-ABE2-302C0D5A4096}" destId="{C25BE9A9-684B-47D5-AA37-CA63CFF76A50}" srcOrd="2" destOrd="0" presId="urn:microsoft.com/office/officeart/2005/8/layout/hierarchy5"/>
    <dgm:cxn modelId="{41A32C58-C235-420A-855A-7F63F9402C0A}" type="presParOf" srcId="{C25BE9A9-684B-47D5-AA37-CA63CFF76A50}" destId="{09CE9907-D9E7-4AA4-85A1-3E5904DCD293}" srcOrd="0" destOrd="0" presId="urn:microsoft.com/office/officeart/2005/8/layout/hierarchy5"/>
    <dgm:cxn modelId="{D901ABB8-4B30-4081-A11F-152EDC01095B}" type="presParOf" srcId="{D2302D41-D868-4B00-ABE2-302C0D5A4096}" destId="{428E6ED4-5113-4697-927D-07B24F2F2993}" srcOrd="3" destOrd="0" presId="urn:microsoft.com/office/officeart/2005/8/layout/hierarchy5"/>
    <dgm:cxn modelId="{C73014E1-DAC8-43E7-9AA4-3A19866FCEB6}" type="presParOf" srcId="{428E6ED4-5113-4697-927D-07B24F2F2993}" destId="{DBFAF5AC-A026-4717-990A-CF8E59401707}" srcOrd="0" destOrd="0" presId="urn:microsoft.com/office/officeart/2005/8/layout/hierarchy5"/>
    <dgm:cxn modelId="{F2272171-C199-4C66-9C15-6F5D8792D0AC}" type="presParOf" srcId="{428E6ED4-5113-4697-927D-07B24F2F2993}" destId="{96A3455B-44A5-45DE-97F4-38026D125FCE}" srcOrd="1" destOrd="0" presId="urn:microsoft.com/office/officeart/2005/8/layout/hierarchy5"/>
    <dgm:cxn modelId="{44AE8DA0-48A4-4BD6-95B0-9A2128024715}" type="presParOf" srcId="{CBE3F580-7E08-4016-BC50-3B359276612A}" destId="{CDE9E330-DFCF-4892-9D31-ECF50ACD8907}" srcOrd="2" destOrd="0" presId="urn:microsoft.com/office/officeart/2005/8/layout/hierarchy5"/>
    <dgm:cxn modelId="{46E8B4E7-6F1D-4F96-83FF-A89BA542AB05}" type="presParOf" srcId="{CDE9E330-DFCF-4892-9D31-ECF50ACD8907}" destId="{9C3E4810-D5E8-423D-96CC-579FA6CF3A74}" srcOrd="0" destOrd="0" presId="urn:microsoft.com/office/officeart/2005/8/layout/hierarchy5"/>
    <dgm:cxn modelId="{9B2190D5-CFE7-4BD5-ADD3-166208D0FA08}" type="presParOf" srcId="{CBE3F580-7E08-4016-BC50-3B359276612A}" destId="{9D42B2A6-AC79-477C-9F68-EA2326033235}" srcOrd="3" destOrd="0" presId="urn:microsoft.com/office/officeart/2005/8/layout/hierarchy5"/>
    <dgm:cxn modelId="{EBC28E7E-924B-41E9-8F1B-61452480F12A}" type="presParOf" srcId="{9D42B2A6-AC79-477C-9F68-EA2326033235}" destId="{EEAF13A8-4C00-4576-B147-498F37AEE02B}" srcOrd="0" destOrd="0" presId="urn:microsoft.com/office/officeart/2005/8/layout/hierarchy5"/>
    <dgm:cxn modelId="{F4DFF9B3-BFCE-4FD9-AA8A-6FE49C9BDE2D}" type="presParOf" srcId="{9D42B2A6-AC79-477C-9F68-EA2326033235}" destId="{C8768E17-1056-474B-865C-FC827D3370EB}" srcOrd="1" destOrd="0" presId="urn:microsoft.com/office/officeart/2005/8/layout/hierarchy5"/>
    <dgm:cxn modelId="{638A72EF-B4DD-4C72-88F1-20C34FDF189C}" type="presParOf" srcId="{CBE3F580-7E08-4016-BC50-3B359276612A}" destId="{67E26497-4570-40D5-A65C-6BA782467B49}" srcOrd="4" destOrd="0" presId="urn:microsoft.com/office/officeart/2005/8/layout/hierarchy5"/>
    <dgm:cxn modelId="{B34385FC-EA1E-4B4A-B655-8A4EA193FC4F}" type="presParOf" srcId="{67E26497-4570-40D5-A65C-6BA782467B49}" destId="{27BCBEB1-24B3-4BA5-9AE3-B0BA2551335B}" srcOrd="0" destOrd="0" presId="urn:microsoft.com/office/officeart/2005/8/layout/hierarchy5"/>
    <dgm:cxn modelId="{D3EAFBC6-0DC0-4370-AAEF-6E6BB0332653}" type="presParOf" srcId="{CBE3F580-7E08-4016-BC50-3B359276612A}" destId="{422437F1-C858-42FD-BBA4-4E9797372EC8}" srcOrd="5" destOrd="0" presId="urn:microsoft.com/office/officeart/2005/8/layout/hierarchy5"/>
    <dgm:cxn modelId="{8AC3BCED-6939-4FA0-BD43-1D4E5CD4B850}" type="presParOf" srcId="{422437F1-C858-42FD-BBA4-4E9797372EC8}" destId="{07A004BC-5346-45A0-AFF4-9E914A23C993}" srcOrd="0" destOrd="0" presId="urn:microsoft.com/office/officeart/2005/8/layout/hierarchy5"/>
    <dgm:cxn modelId="{5F6E42E9-7BE3-4052-9AE9-8027A986F161}" type="presParOf" srcId="{422437F1-C858-42FD-BBA4-4E9797372EC8}" destId="{8B358344-5CF6-4CC4-9E1B-82DEA3962062}" srcOrd="1" destOrd="0" presId="urn:microsoft.com/office/officeart/2005/8/layout/hierarchy5"/>
    <dgm:cxn modelId="{48028DD8-4C9B-4F56-B706-1A9407AA8E69}" type="presParOf" srcId="{6F7F8313-95B5-4D16-A1A9-10B2B41CB008}" destId="{139DAB1B-7A0F-48E3-9587-8994E0AE9B1A}" srcOrd="1" destOrd="0" presId="urn:microsoft.com/office/officeart/2005/8/layout/hierarchy5"/>
    <dgm:cxn modelId="{0B4087AB-6511-48A6-81EE-0D9BE8C370B6}" type="presParOf" srcId="{139DAB1B-7A0F-48E3-9587-8994E0AE9B1A}" destId="{DB4D1AD6-25CF-418C-AC47-2F44FBEAA303}" srcOrd="0" destOrd="0" presId="urn:microsoft.com/office/officeart/2005/8/layout/hierarchy5"/>
    <dgm:cxn modelId="{A388DEA9-0FA8-4D74-9CC2-C614E20CCF73}" type="presParOf" srcId="{DB4D1AD6-25CF-418C-AC47-2F44FBEAA303}" destId="{14B97961-C084-4B33-B60F-5DF916A428EF}" srcOrd="0" destOrd="0" presId="urn:microsoft.com/office/officeart/2005/8/layout/hierarchy5"/>
    <dgm:cxn modelId="{30226A5A-09BA-46DF-B258-33C3E84F0D65}" type="presParOf" srcId="{DB4D1AD6-25CF-418C-AC47-2F44FBEAA303}" destId="{F8A080B9-B7D6-464E-9AD7-E5C67A05128C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ECCD96-FC5C-419C-B13B-0EB83811644E}" type="doc">
      <dgm:prSet loTypeId="urn:microsoft.com/office/officeart/2005/8/layout/process1" loCatId="process" qsTypeId="urn:microsoft.com/office/officeart/2005/8/quickstyle/simple1#2" qsCatId="simple" csTypeId="urn:microsoft.com/office/officeart/2005/8/colors/accent1_2#2" csCatId="accent1" phldr="1"/>
      <dgm:spPr/>
    </dgm:pt>
    <dgm:pt modelId="{3F74F475-72DE-4773-A513-42E132F38A6D}">
      <dgm:prSet phldrT="[Text]"/>
      <dgm:spPr/>
      <dgm:t>
        <a:bodyPr/>
        <a:lstStyle/>
        <a:p>
          <a:r>
            <a:rPr lang="cs-CZ" dirty="0"/>
            <a:t>Popsat</a:t>
          </a:r>
        </a:p>
        <a:p>
          <a:r>
            <a:rPr lang="cs-CZ" dirty="0"/>
            <a:t>deskripce</a:t>
          </a:r>
        </a:p>
      </dgm:t>
    </dgm:pt>
    <dgm:pt modelId="{F50FDA18-58FA-4222-9757-F9AAB9582352}" type="parTrans" cxnId="{D87EEB8C-3FE7-4E6A-BDCC-15595EC0B537}">
      <dgm:prSet/>
      <dgm:spPr/>
      <dgm:t>
        <a:bodyPr/>
        <a:lstStyle/>
        <a:p>
          <a:endParaRPr lang="cs-CZ"/>
        </a:p>
      </dgm:t>
    </dgm:pt>
    <dgm:pt modelId="{EBA8444A-B2F9-4125-BFCE-A001DBBBF243}" type="sibTrans" cxnId="{D87EEB8C-3FE7-4E6A-BDCC-15595EC0B537}">
      <dgm:prSet/>
      <dgm:spPr/>
      <dgm:t>
        <a:bodyPr/>
        <a:lstStyle/>
        <a:p>
          <a:endParaRPr lang="cs-CZ"/>
        </a:p>
      </dgm:t>
    </dgm:pt>
    <dgm:pt modelId="{500CA62B-92E0-4ECA-BD44-FC78E2ED1E7B}">
      <dgm:prSet phldrT="[Text]"/>
      <dgm:spPr/>
      <dgm:t>
        <a:bodyPr/>
        <a:lstStyle/>
        <a:p>
          <a:r>
            <a:rPr lang="cs-CZ" dirty="0"/>
            <a:t>Vysvětlit</a:t>
          </a:r>
        </a:p>
        <a:p>
          <a:r>
            <a:rPr lang="cs-CZ" dirty="0"/>
            <a:t>explanace</a:t>
          </a:r>
        </a:p>
      </dgm:t>
    </dgm:pt>
    <dgm:pt modelId="{0DCD9DA2-0787-4238-83E0-511EE8DCA17E}" type="parTrans" cxnId="{28041551-3E00-47A4-B76F-DE68D0AEE42A}">
      <dgm:prSet/>
      <dgm:spPr/>
      <dgm:t>
        <a:bodyPr/>
        <a:lstStyle/>
        <a:p>
          <a:endParaRPr lang="cs-CZ"/>
        </a:p>
      </dgm:t>
    </dgm:pt>
    <dgm:pt modelId="{E50DF140-0BCF-40DE-99BB-B839E826DD21}" type="sibTrans" cxnId="{28041551-3E00-47A4-B76F-DE68D0AEE42A}">
      <dgm:prSet/>
      <dgm:spPr/>
      <dgm:t>
        <a:bodyPr/>
        <a:lstStyle/>
        <a:p>
          <a:endParaRPr lang="cs-CZ"/>
        </a:p>
      </dgm:t>
    </dgm:pt>
    <dgm:pt modelId="{91661C36-E601-4140-B9EF-3E2C0D82F469}">
      <dgm:prSet phldrT="[Text]"/>
      <dgm:spPr/>
      <dgm:t>
        <a:bodyPr/>
        <a:lstStyle/>
        <a:p>
          <a:r>
            <a:rPr lang="cs-CZ" dirty="0"/>
            <a:t>Předvídat</a:t>
          </a:r>
        </a:p>
        <a:p>
          <a:r>
            <a:rPr lang="cs-CZ" dirty="0"/>
            <a:t>predikce</a:t>
          </a:r>
        </a:p>
      </dgm:t>
    </dgm:pt>
    <dgm:pt modelId="{0EF457AB-0032-4E75-BB3B-0753654AC56F}" type="parTrans" cxnId="{57472F3A-02E0-46CF-BBAF-FDB330268593}">
      <dgm:prSet/>
      <dgm:spPr/>
      <dgm:t>
        <a:bodyPr/>
        <a:lstStyle/>
        <a:p>
          <a:endParaRPr lang="cs-CZ"/>
        </a:p>
      </dgm:t>
    </dgm:pt>
    <dgm:pt modelId="{2460CE77-F5D4-497B-93B0-3784729D6EE6}" type="sibTrans" cxnId="{57472F3A-02E0-46CF-BBAF-FDB330268593}">
      <dgm:prSet/>
      <dgm:spPr/>
      <dgm:t>
        <a:bodyPr/>
        <a:lstStyle/>
        <a:p>
          <a:endParaRPr lang="cs-CZ"/>
        </a:p>
      </dgm:t>
    </dgm:pt>
    <dgm:pt modelId="{E39EAF1C-DF35-48D6-9595-56F4AF0F2ACB}">
      <dgm:prSet phldrT="[Text]"/>
      <dgm:spPr/>
      <dgm:t>
        <a:bodyPr/>
        <a:lstStyle/>
        <a:p>
          <a:r>
            <a:rPr lang="cs-CZ" dirty="0"/>
            <a:t>Aplikovat</a:t>
          </a:r>
        </a:p>
        <a:p>
          <a:r>
            <a:rPr lang="cs-CZ" dirty="0"/>
            <a:t>Změnit</a:t>
          </a:r>
        </a:p>
      </dgm:t>
    </dgm:pt>
    <dgm:pt modelId="{0008F7F0-EBEC-4968-9D5B-28A92A44678E}" type="parTrans" cxnId="{2A7A47D0-BF43-43B6-8DDE-3F61A8709A30}">
      <dgm:prSet/>
      <dgm:spPr/>
      <dgm:t>
        <a:bodyPr/>
        <a:lstStyle/>
        <a:p>
          <a:endParaRPr lang="cs-CZ"/>
        </a:p>
      </dgm:t>
    </dgm:pt>
    <dgm:pt modelId="{693AF346-9001-4068-A772-601A40173E73}" type="sibTrans" cxnId="{2A7A47D0-BF43-43B6-8DDE-3F61A8709A30}">
      <dgm:prSet/>
      <dgm:spPr/>
      <dgm:t>
        <a:bodyPr/>
        <a:lstStyle/>
        <a:p>
          <a:endParaRPr lang="cs-CZ"/>
        </a:p>
      </dgm:t>
    </dgm:pt>
    <dgm:pt modelId="{C984229E-33A2-4638-B583-79D8D9A7F106}" type="pres">
      <dgm:prSet presAssocID="{C3ECCD96-FC5C-419C-B13B-0EB83811644E}" presName="Name0" presStyleCnt="0">
        <dgm:presLayoutVars>
          <dgm:dir/>
          <dgm:resizeHandles val="exact"/>
        </dgm:presLayoutVars>
      </dgm:prSet>
      <dgm:spPr/>
    </dgm:pt>
    <dgm:pt modelId="{EE0A35AC-57B8-485C-BE03-8C1FAF959141}" type="pres">
      <dgm:prSet presAssocID="{3F74F475-72DE-4773-A513-42E132F38A6D}" presName="node" presStyleLbl="node1" presStyleIdx="0" presStyleCnt="4" custLinFactX="-36023" custLinFactNeighborX="-100000" custLinFactNeighborY="3681">
        <dgm:presLayoutVars>
          <dgm:bulletEnabled val="1"/>
        </dgm:presLayoutVars>
      </dgm:prSet>
      <dgm:spPr/>
    </dgm:pt>
    <dgm:pt modelId="{052F8CEA-AD72-4FCE-BFCA-C4F2522C1E0C}" type="pres">
      <dgm:prSet presAssocID="{EBA8444A-B2F9-4125-BFCE-A001DBBBF243}" presName="sibTrans" presStyleLbl="sibTrans2D1" presStyleIdx="0" presStyleCnt="3"/>
      <dgm:spPr/>
    </dgm:pt>
    <dgm:pt modelId="{CEFCFC8D-D57F-4754-952B-2F2FB89964FB}" type="pres">
      <dgm:prSet presAssocID="{EBA8444A-B2F9-4125-BFCE-A001DBBBF243}" presName="connectorText" presStyleLbl="sibTrans2D1" presStyleIdx="0" presStyleCnt="3"/>
      <dgm:spPr/>
    </dgm:pt>
    <dgm:pt modelId="{D51D8F1A-EE15-47F7-B436-0C9707F496B2}" type="pres">
      <dgm:prSet presAssocID="{500CA62B-92E0-4ECA-BD44-FC78E2ED1E7B}" presName="node" presStyleLbl="node1" presStyleIdx="1" presStyleCnt="4" custLinFactNeighborX="-9898" custLinFactNeighborY="5034">
        <dgm:presLayoutVars>
          <dgm:bulletEnabled val="1"/>
        </dgm:presLayoutVars>
      </dgm:prSet>
      <dgm:spPr/>
    </dgm:pt>
    <dgm:pt modelId="{C0EB801D-1166-4F75-82F0-59ADDC298AC3}" type="pres">
      <dgm:prSet presAssocID="{E50DF140-0BCF-40DE-99BB-B839E826DD21}" presName="sibTrans" presStyleLbl="sibTrans2D1" presStyleIdx="1" presStyleCnt="3"/>
      <dgm:spPr/>
    </dgm:pt>
    <dgm:pt modelId="{739DA0D4-97F3-40F2-BFE2-FDCB3E892547}" type="pres">
      <dgm:prSet presAssocID="{E50DF140-0BCF-40DE-99BB-B839E826DD21}" presName="connectorText" presStyleLbl="sibTrans2D1" presStyleIdx="1" presStyleCnt="3"/>
      <dgm:spPr/>
    </dgm:pt>
    <dgm:pt modelId="{AB96235A-9125-4A3D-B899-51E84D014C1E}" type="pres">
      <dgm:prSet presAssocID="{91661C36-E601-4140-B9EF-3E2C0D82F469}" presName="node" presStyleLbl="node1" presStyleIdx="2" presStyleCnt="4">
        <dgm:presLayoutVars>
          <dgm:bulletEnabled val="1"/>
        </dgm:presLayoutVars>
      </dgm:prSet>
      <dgm:spPr/>
    </dgm:pt>
    <dgm:pt modelId="{73603589-4DBA-4F6C-B9DA-52F0F012D03E}" type="pres">
      <dgm:prSet presAssocID="{2460CE77-F5D4-497B-93B0-3784729D6EE6}" presName="sibTrans" presStyleLbl="sibTrans2D1" presStyleIdx="2" presStyleCnt="3"/>
      <dgm:spPr/>
    </dgm:pt>
    <dgm:pt modelId="{94BC0E1B-554A-40DB-8716-B93864541BDC}" type="pres">
      <dgm:prSet presAssocID="{2460CE77-F5D4-497B-93B0-3784729D6EE6}" presName="connectorText" presStyleLbl="sibTrans2D1" presStyleIdx="2" presStyleCnt="3"/>
      <dgm:spPr/>
    </dgm:pt>
    <dgm:pt modelId="{F0F9E0B4-EAEA-4BCF-95AE-C6D050D41D6B}" type="pres">
      <dgm:prSet presAssocID="{E39EAF1C-DF35-48D6-9595-56F4AF0F2ACB}" presName="node" presStyleLbl="node1" presStyleIdx="3" presStyleCnt="4">
        <dgm:presLayoutVars>
          <dgm:bulletEnabled val="1"/>
        </dgm:presLayoutVars>
      </dgm:prSet>
      <dgm:spPr/>
    </dgm:pt>
  </dgm:ptLst>
  <dgm:cxnLst>
    <dgm:cxn modelId="{0BC9AB02-C4EA-4AE3-8713-768609A9D6EA}" type="presOf" srcId="{2460CE77-F5D4-497B-93B0-3784729D6EE6}" destId="{94BC0E1B-554A-40DB-8716-B93864541BDC}" srcOrd="1" destOrd="0" presId="urn:microsoft.com/office/officeart/2005/8/layout/process1"/>
    <dgm:cxn modelId="{FD458405-44D1-4F66-9317-4FA8E8A655FE}" type="presOf" srcId="{E50DF140-0BCF-40DE-99BB-B839E826DD21}" destId="{739DA0D4-97F3-40F2-BFE2-FDCB3E892547}" srcOrd="1" destOrd="0" presId="urn:microsoft.com/office/officeart/2005/8/layout/process1"/>
    <dgm:cxn modelId="{57472F3A-02E0-46CF-BBAF-FDB330268593}" srcId="{C3ECCD96-FC5C-419C-B13B-0EB83811644E}" destId="{91661C36-E601-4140-B9EF-3E2C0D82F469}" srcOrd="2" destOrd="0" parTransId="{0EF457AB-0032-4E75-BB3B-0753654AC56F}" sibTransId="{2460CE77-F5D4-497B-93B0-3784729D6EE6}"/>
    <dgm:cxn modelId="{22DB804D-9128-417F-9C21-E6BC9354B1DF}" type="presOf" srcId="{E39EAF1C-DF35-48D6-9595-56F4AF0F2ACB}" destId="{F0F9E0B4-EAEA-4BCF-95AE-C6D050D41D6B}" srcOrd="0" destOrd="0" presId="urn:microsoft.com/office/officeart/2005/8/layout/process1"/>
    <dgm:cxn modelId="{28041551-3E00-47A4-B76F-DE68D0AEE42A}" srcId="{C3ECCD96-FC5C-419C-B13B-0EB83811644E}" destId="{500CA62B-92E0-4ECA-BD44-FC78E2ED1E7B}" srcOrd="1" destOrd="0" parTransId="{0DCD9DA2-0787-4238-83E0-511EE8DCA17E}" sibTransId="{E50DF140-0BCF-40DE-99BB-B839E826DD21}"/>
    <dgm:cxn modelId="{54D7A356-44E0-448C-915C-9B62BF2EFEE3}" type="presOf" srcId="{91661C36-E601-4140-B9EF-3E2C0D82F469}" destId="{AB96235A-9125-4A3D-B899-51E84D014C1E}" srcOrd="0" destOrd="0" presId="urn:microsoft.com/office/officeart/2005/8/layout/process1"/>
    <dgm:cxn modelId="{A2155157-1789-4611-AD00-E4CFC98126A7}" type="presOf" srcId="{3F74F475-72DE-4773-A513-42E132F38A6D}" destId="{EE0A35AC-57B8-485C-BE03-8C1FAF959141}" srcOrd="0" destOrd="0" presId="urn:microsoft.com/office/officeart/2005/8/layout/process1"/>
    <dgm:cxn modelId="{8108D477-9B15-47AC-A23D-02272C830DFD}" type="presOf" srcId="{EBA8444A-B2F9-4125-BFCE-A001DBBBF243}" destId="{CEFCFC8D-D57F-4754-952B-2F2FB89964FB}" srcOrd="1" destOrd="0" presId="urn:microsoft.com/office/officeart/2005/8/layout/process1"/>
    <dgm:cxn modelId="{CDBD1E59-3E3C-41DA-872A-175505D6603B}" type="presOf" srcId="{EBA8444A-B2F9-4125-BFCE-A001DBBBF243}" destId="{052F8CEA-AD72-4FCE-BFCA-C4F2522C1E0C}" srcOrd="0" destOrd="0" presId="urn:microsoft.com/office/officeart/2005/8/layout/process1"/>
    <dgm:cxn modelId="{47855D87-AEBB-4450-B790-2B86CC23224B}" type="presOf" srcId="{500CA62B-92E0-4ECA-BD44-FC78E2ED1E7B}" destId="{D51D8F1A-EE15-47F7-B436-0C9707F496B2}" srcOrd="0" destOrd="0" presId="urn:microsoft.com/office/officeart/2005/8/layout/process1"/>
    <dgm:cxn modelId="{80D3A289-DE29-41AD-ACFD-1570A5F1D5C5}" type="presOf" srcId="{2460CE77-F5D4-497B-93B0-3784729D6EE6}" destId="{73603589-4DBA-4F6C-B9DA-52F0F012D03E}" srcOrd="0" destOrd="0" presId="urn:microsoft.com/office/officeart/2005/8/layout/process1"/>
    <dgm:cxn modelId="{D87EEB8C-3FE7-4E6A-BDCC-15595EC0B537}" srcId="{C3ECCD96-FC5C-419C-B13B-0EB83811644E}" destId="{3F74F475-72DE-4773-A513-42E132F38A6D}" srcOrd="0" destOrd="0" parTransId="{F50FDA18-58FA-4222-9757-F9AAB9582352}" sibTransId="{EBA8444A-B2F9-4125-BFCE-A001DBBBF243}"/>
    <dgm:cxn modelId="{6FBF38C7-BFB7-474F-A471-849232D99A33}" type="presOf" srcId="{E50DF140-0BCF-40DE-99BB-B839E826DD21}" destId="{C0EB801D-1166-4F75-82F0-59ADDC298AC3}" srcOrd="0" destOrd="0" presId="urn:microsoft.com/office/officeart/2005/8/layout/process1"/>
    <dgm:cxn modelId="{2A7A47D0-BF43-43B6-8DDE-3F61A8709A30}" srcId="{C3ECCD96-FC5C-419C-B13B-0EB83811644E}" destId="{E39EAF1C-DF35-48D6-9595-56F4AF0F2ACB}" srcOrd="3" destOrd="0" parTransId="{0008F7F0-EBEC-4968-9D5B-28A92A44678E}" sibTransId="{693AF346-9001-4068-A772-601A40173E73}"/>
    <dgm:cxn modelId="{1066A8FB-1036-4BF7-B43F-4E63C3808604}" type="presOf" srcId="{C3ECCD96-FC5C-419C-B13B-0EB83811644E}" destId="{C984229E-33A2-4638-B583-79D8D9A7F106}" srcOrd="0" destOrd="0" presId="urn:microsoft.com/office/officeart/2005/8/layout/process1"/>
    <dgm:cxn modelId="{515E0AED-24EC-47F1-82B3-D5EC32DC5FD8}" type="presParOf" srcId="{C984229E-33A2-4638-B583-79D8D9A7F106}" destId="{EE0A35AC-57B8-485C-BE03-8C1FAF959141}" srcOrd="0" destOrd="0" presId="urn:microsoft.com/office/officeart/2005/8/layout/process1"/>
    <dgm:cxn modelId="{23AC5E11-A60F-4064-B4C3-F903A61FC299}" type="presParOf" srcId="{C984229E-33A2-4638-B583-79D8D9A7F106}" destId="{052F8CEA-AD72-4FCE-BFCA-C4F2522C1E0C}" srcOrd="1" destOrd="0" presId="urn:microsoft.com/office/officeart/2005/8/layout/process1"/>
    <dgm:cxn modelId="{5F9B7C16-1A6C-4527-961F-57B282D8CC30}" type="presParOf" srcId="{052F8CEA-AD72-4FCE-BFCA-C4F2522C1E0C}" destId="{CEFCFC8D-D57F-4754-952B-2F2FB89964FB}" srcOrd="0" destOrd="0" presId="urn:microsoft.com/office/officeart/2005/8/layout/process1"/>
    <dgm:cxn modelId="{8C357725-4A94-49D4-9000-A7AB6DE22FFD}" type="presParOf" srcId="{C984229E-33A2-4638-B583-79D8D9A7F106}" destId="{D51D8F1A-EE15-47F7-B436-0C9707F496B2}" srcOrd="2" destOrd="0" presId="urn:microsoft.com/office/officeart/2005/8/layout/process1"/>
    <dgm:cxn modelId="{5943D720-0075-456F-9B51-621CE5296042}" type="presParOf" srcId="{C984229E-33A2-4638-B583-79D8D9A7F106}" destId="{C0EB801D-1166-4F75-82F0-59ADDC298AC3}" srcOrd="3" destOrd="0" presId="urn:microsoft.com/office/officeart/2005/8/layout/process1"/>
    <dgm:cxn modelId="{DC68A082-4DC3-4258-AF09-9B5D64FA03CA}" type="presParOf" srcId="{C0EB801D-1166-4F75-82F0-59ADDC298AC3}" destId="{739DA0D4-97F3-40F2-BFE2-FDCB3E892547}" srcOrd="0" destOrd="0" presId="urn:microsoft.com/office/officeart/2005/8/layout/process1"/>
    <dgm:cxn modelId="{1263C775-C7BE-4302-8024-3C54F418D506}" type="presParOf" srcId="{C984229E-33A2-4638-B583-79D8D9A7F106}" destId="{AB96235A-9125-4A3D-B899-51E84D014C1E}" srcOrd="4" destOrd="0" presId="urn:microsoft.com/office/officeart/2005/8/layout/process1"/>
    <dgm:cxn modelId="{12156337-0C89-4201-98F6-2D2EC691D574}" type="presParOf" srcId="{C984229E-33A2-4638-B583-79D8D9A7F106}" destId="{73603589-4DBA-4F6C-B9DA-52F0F012D03E}" srcOrd="5" destOrd="0" presId="urn:microsoft.com/office/officeart/2005/8/layout/process1"/>
    <dgm:cxn modelId="{BBDC28EB-835F-414B-83E1-D645F4AE8E06}" type="presParOf" srcId="{73603589-4DBA-4F6C-B9DA-52F0F012D03E}" destId="{94BC0E1B-554A-40DB-8716-B93864541BDC}" srcOrd="0" destOrd="0" presId="urn:microsoft.com/office/officeart/2005/8/layout/process1"/>
    <dgm:cxn modelId="{DC96F04A-D4AA-4032-A4DA-4C4BFBAFFB72}" type="presParOf" srcId="{C984229E-33A2-4638-B583-79D8D9A7F106}" destId="{F0F9E0B4-EAEA-4BCF-95AE-C6D050D41D6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B97961-C084-4B33-B60F-5DF916A428EF}">
      <dsp:nvSpPr>
        <dsp:cNvPr id="0" name=""/>
        <dsp:cNvSpPr/>
      </dsp:nvSpPr>
      <dsp:spPr>
        <a:xfrm>
          <a:off x="598300" y="0"/>
          <a:ext cx="1585172" cy="388143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3900" kern="1200" dirty="0"/>
        </a:p>
      </dsp:txBody>
      <dsp:txXfrm>
        <a:off x="598300" y="0"/>
        <a:ext cx="1585172" cy="1164431"/>
      </dsp:txXfrm>
    </dsp:sp>
    <dsp:sp modelId="{EBD392FF-FEB2-482C-A75D-C4278AE056B0}">
      <dsp:nvSpPr>
        <dsp:cNvPr id="0" name=""/>
        <dsp:cNvSpPr/>
      </dsp:nvSpPr>
      <dsp:spPr>
        <a:xfrm>
          <a:off x="730398" y="2304951"/>
          <a:ext cx="1320977" cy="660488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Vědy</a:t>
          </a:r>
        </a:p>
      </dsp:txBody>
      <dsp:txXfrm>
        <a:off x="749743" y="2324296"/>
        <a:ext cx="1282287" cy="621798"/>
      </dsp:txXfrm>
    </dsp:sp>
    <dsp:sp modelId="{D8521880-01DC-4707-B64C-F3B023A3212F}">
      <dsp:nvSpPr>
        <dsp:cNvPr id="0" name=""/>
        <dsp:cNvSpPr/>
      </dsp:nvSpPr>
      <dsp:spPr>
        <a:xfrm rot="17041648">
          <a:off x="1255036" y="1600109"/>
          <a:ext cx="2102232" cy="30629"/>
        </a:xfrm>
        <a:custGeom>
          <a:avLst/>
          <a:gdLst/>
          <a:ahLst/>
          <a:cxnLst/>
          <a:rect l="0" t="0" r="0" b="0"/>
          <a:pathLst>
            <a:path>
              <a:moveTo>
                <a:pt x="0" y="15314"/>
              </a:moveTo>
              <a:lnTo>
                <a:pt x="2102232" y="153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2253596" y="1562868"/>
        <a:ext cx="105111" cy="105111"/>
      </dsp:txXfrm>
    </dsp:sp>
    <dsp:sp modelId="{E7F9BA58-B85C-459B-9300-FF67F5E70820}">
      <dsp:nvSpPr>
        <dsp:cNvPr id="0" name=""/>
        <dsp:cNvSpPr/>
      </dsp:nvSpPr>
      <dsp:spPr>
        <a:xfrm>
          <a:off x="2560929" y="265408"/>
          <a:ext cx="1320977" cy="660488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Empirické</a:t>
          </a:r>
        </a:p>
      </dsp:txBody>
      <dsp:txXfrm>
        <a:off x="2580274" y="284753"/>
        <a:ext cx="1282287" cy="621798"/>
      </dsp:txXfrm>
    </dsp:sp>
    <dsp:sp modelId="{C0A355D0-FBB3-4943-8B06-2AB7D0EFEA4D}">
      <dsp:nvSpPr>
        <dsp:cNvPr id="0" name=""/>
        <dsp:cNvSpPr/>
      </dsp:nvSpPr>
      <dsp:spPr>
        <a:xfrm rot="20087721">
          <a:off x="3856593" y="467113"/>
          <a:ext cx="531753" cy="30629"/>
        </a:xfrm>
        <a:custGeom>
          <a:avLst/>
          <a:gdLst/>
          <a:ahLst/>
          <a:cxnLst/>
          <a:rect l="0" t="0" r="0" b="0"/>
          <a:pathLst>
            <a:path>
              <a:moveTo>
                <a:pt x="0" y="15314"/>
              </a:moveTo>
              <a:lnTo>
                <a:pt x="531753" y="153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109176" y="469134"/>
        <a:ext cx="26587" cy="26587"/>
      </dsp:txXfrm>
    </dsp:sp>
    <dsp:sp modelId="{D129A427-73CD-4127-B680-48EE8B62274C}">
      <dsp:nvSpPr>
        <dsp:cNvPr id="0" name=""/>
        <dsp:cNvSpPr/>
      </dsp:nvSpPr>
      <dsp:spPr>
        <a:xfrm>
          <a:off x="4363033" y="38960"/>
          <a:ext cx="1320977" cy="660488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přírodní</a:t>
          </a:r>
        </a:p>
      </dsp:txBody>
      <dsp:txXfrm>
        <a:off x="4382378" y="58305"/>
        <a:ext cx="1282287" cy="621798"/>
      </dsp:txXfrm>
    </dsp:sp>
    <dsp:sp modelId="{C25BE9A9-684B-47D5-AA37-CA63CFF76A50}">
      <dsp:nvSpPr>
        <dsp:cNvPr id="0" name=""/>
        <dsp:cNvSpPr/>
      </dsp:nvSpPr>
      <dsp:spPr>
        <a:xfrm rot="3138562">
          <a:off x="3729005" y="891695"/>
          <a:ext cx="786928" cy="30629"/>
        </a:xfrm>
        <a:custGeom>
          <a:avLst/>
          <a:gdLst/>
          <a:ahLst/>
          <a:cxnLst/>
          <a:rect l="0" t="0" r="0" b="0"/>
          <a:pathLst>
            <a:path>
              <a:moveTo>
                <a:pt x="0" y="15314"/>
              </a:moveTo>
              <a:lnTo>
                <a:pt x="786928" y="153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102796" y="887337"/>
        <a:ext cx="39346" cy="39346"/>
      </dsp:txXfrm>
    </dsp:sp>
    <dsp:sp modelId="{DBFAF5AC-A026-4717-990A-CF8E59401707}">
      <dsp:nvSpPr>
        <dsp:cNvPr id="0" name=""/>
        <dsp:cNvSpPr/>
      </dsp:nvSpPr>
      <dsp:spPr>
        <a:xfrm>
          <a:off x="4363033" y="888124"/>
          <a:ext cx="1320977" cy="660488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společenské</a:t>
          </a:r>
        </a:p>
      </dsp:txBody>
      <dsp:txXfrm>
        <a:off x="4382378" y="907469"/>
        <a:ext cx="1282287" cy="621798"/>
      </dsp:txXfrm>
    </dsp:sp>
    <dsp:sp modelId="{CDE9E330-DFCF-4892-9D31-ECF50ACD8907}">
      <dsp:nvSpPr>
        <dsp:cNvPr id="0" name=""/>
        <dsp:cNvSpPr/>
      </dsp:nvSpPr>
      <dsp:spPr>
        <a:xfrm rot="18584618">
          <a:off x="1891696" y="2279438"/>
          <a:ext cx="885515" cy="30629"/>
        </a:xfrm>
        <a:custGeom>
          <a:avLst/>
          <a:gdLst/>
          <a:ahLst/>
          <a:cxnLst/>
          <a:rect l="0" t="0" r="0" b="0"/>
          <a:pathLst>
            <a:path>
              <a:moveTo>
                <a:pt x="0" y="15314"/>
              </a:moveTo>
              <a:lnTo>
                <a:pt x="885515" y="153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312316" y="2272615"/>
        <a:ext cx="44275" cy="44275"/>
      </dsp:txXfrm>
    </dsp:sp>
    <dsp:sp modelId="{EEAF13A8-4C00-4576-B147-498F37AEE02B}">
      <dsp:nvSpPr>
        <dsp:cNvPr id="0" name=""/>
        <dsp:cNvSpPr/>
      </dsp:nvSpPr>
      <dsp:spPr>
        <a:xfrm>
          <a:off x="2617533" y="1624066"/>
          <a:ext cx="1320977" cy="6604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Formální</a:t>
          </a:r>
        </a:p>
      </dsp:txBody>
      <dsp:txXfrm>
        <a:off x="2636878" y="1643411"/>
        <a:ext cx="1282287" cy="621798"/>
      </dsp:txXfrm>
    </dsp:sp>
    <dsp:sp modelId="{67E26497-4570-40D5-A65C-6BA782467B49}">
      <dsp:nvSpPr>
        <dsp:cNvPr id="0" name=""/>
        <dsp:cNvSpPr/>
      </dsp:nvSpPr>
      <dsp:spPr>
        <a:xfrm rot="3310531">
          <a:off x="1852934" y="2999661"/>
          <a:ext cx="925273" cy="30629"/>
        </a:xfrm>
        <a:custGeom>
          <a:avLst/>
          <a:gdLst/>
          <a:ahLst/>
          <a:cxnLst/>
          <a:rect l="0" t="0" r="0" b="0"/>
          <a:pathLst>
            <a:path>
              <a:moveTo>
                <a:pt x="0" y="15314"/>
              </a:moveTo>
              <a:lnTo>
                <a:pt x="925273" y="153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292439" y="2991844"/>
        <a:ext cx="46263" cy="46263"/>
      </dsp:txXfrm>
    </dsp:sp>
    <dsp:sp modelId="{07A004BC-5346-45A0-AFF4-9E914A23C993}">
      <dsp:nvSpPr>
        <dsp:cNvPr id="0" name=""/>
        <dsp:cNvSpPr/>
      </dsp:nvSpPr>
      <dsp:spPr>
        <a:xfrm>
          <a:off x="2579766" y="3064513"/>
          <a:ext cx="1320977" cy="6604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Normativní </a:t>
          </a:r>
        </a:p>
      </dsp:txBody>
      <dsp:txXfrm>
        <a:off x="2599111" y="3083858"/>
        <a:ext cx="1282287" cy="6217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0A35AC-57B8-485C-BE03-8C1FAF959141}">
      <dsp:nvSpPr>
        <dsp:cNvPr id="0" name=""/>
        <dsp:cNvSpPr/>
      </dsp:nvSpPr>
      <dsp:spPr>
        <a:xfrm>
          <a:off x="0" y="2016224"/>
          <a:ext cx="1425058" cy="8550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Popsat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deskripce</a:t>
          </a:r>
        </a:p>
      </dsp:txBody>
      <dsp:txXfrm>
        <a:off x="25043" y="2041267"/>
        <a:ext cx="1374972" cy="804949"/>
      </dsp:txXfrm>
    </dsp:sp>
    <dsp:sp modelId="{052F8CEA-AD72-4FCE-BFCA-C4F2522C1E0C}">
      <dsp:nvSpPr>
        <dsp:cNvPr id="0" name=""/>
        <dsp:cNvSpPr/>
      </dsp:nvSpPr>
      <dsp:spPr>
        <a:xfrm rot="20479">
          <a:off x="1554271" y="2272865"/>
          <a:ext cx="273941" cy="3534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300" kern="1200"/>
        </a:p>
      </dsp:txBody>
      <dsp:txXfrm>
        <a:off x="1554272" y="2343303"/>
        <a:ext cx="191759" cy="212048"/>
      </dsp:txXfrm>
    </dsp:sp>
    <dsp:sp modelId="{D51D8F1A-EE15-47F7-B436-0C9707F496B2}">
      <dsp:nvSpPr>
        <dsp:cNvPr id="0" name=""/>
        <dsp:cNvSpPr/>
      </dsp:nvSpPr>
      <dsp:spPr>
        <a:xfrm>
          <a:off x="1941920" y="2027792"/>
          <a:ext cx="1425058" cy="8550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Vysvětlit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explanace</a:t>
          </a:r>
        </a:p>
      </dsp:txBody>
      <dsp:txXfrm>
        <a:off x="1966963" y="2052835"/>
        <a:ext cx="1374972" cy="804949"/>
      </dsp:txXfrm>
    </dsp:sp>
    <dsp:sp modelId="{C0EB801D-1166-4F75-82F0-59ADDC298AC3}">
      <dsp:nvSpPr>
        <dsp:cNvPr id="0" name=""/>
        <dsp:cNvSpPr/>
      </dsp:nvSpPr>
      <dsp:spPr>
        <a:xfrm rot="21527883">
          <a:off x="3523553" y="2256884"/>
          <a:ext cx="332088" cy="3534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300" kern="1200"/>
        </a:p>
      </dsp:txBody>
      <dsp:txXfrm>
        <a:off x="3523564" y="2328612"/>
        <a:ext cx="232462" cy="212048"/>
      </dsp:txXfrm>
    </dsp:sp>
    <dsp:sp modelId="{AB96235A-9125-4A3D-B899-51E84D014C1E}">
      <dsp:nvSpPr>
        <dsp:cNvPr id="0" name=""/>
        <dsp:cNvSpPr/>
      </dsp:nvSpPr>
      <dsp:spPr>
        <a:xfrm>
          <a:off x="3993423" y="1984750"/>
          <a:ext cx="1425058" cy="8550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Předvídat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predikce</a:t>
          </a:r>
        </a:p>
      </dsp:txBody>
      <dsp:txXfrm>
        <a:off x="4018466" y="2009793"/>
        <a:ext cx="1374972" cy="804949"/>
      </dsp:txXfrm>
    </dsp:sp>
    <dsp:sp modelId="{73603589-4DBA-4F6C-B9DA-52F0F012D03E}">
      <dsp:nvSpPr>
        <dsp:cNvPr id="0" name=""/>
        <dsp:cNvSpPr/>
      </dsp:nvSpPr>
      <dsp:spPr>
        <a:xfrm>
          <a:off x="5560988" y="2235560"/>
          <a:ext cx="302112" cy="3534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300" kern="1200"/>
        </a:p>
      </dsp:txBody>
      <dsp:txXfrm>
        <a:off x="5560988" y="2306243"/>
        <a:ext cx="211478" cy="212048"/>
      </dsp:txXfrm>
    </dsp:sp>
    <dsp:sp modelId="{F0F9E0B4-EAEA-4BCF-95AE-C6D050D41D6B}">
      <dsp:nvSpPr>
        <dsp:cNvPr id="0" name=""/>
        <dsp:cNvSpPr/>
      </dsp:nvSpPr>
      <dsp:spPr>
        <a:xfrm>
          <a:off x="5988505" y="1984750"/>
          <a:ext cx="1425058" cy="8550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Aplikovat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Změnit</a:t>
          </a:r>
        </a:p>
      </dsp:txBody>
      <dsp:txXfrm>
        <a:off x="6013548" y="2009793"/>
        <a:ext cx="1374972" cy="804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53B0E72-D486-40C6-BAE8-0A239C0B80CE}" type="datetime1">
              <a:rPr lang="cs-CZ" smtClean="0"/>
              <a:t>21.09.2025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CDC86-3E50-40F9-9C5D-EBF7F8AAFF3B}" type="datetime1">
              <a:rPr lang="cs-CZ" smtClean="0"/>
              <a:pPr/>
              <a:t>21.09.2025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/>
              <a:t>Kliknutím můžete upravit styl předlohy textů.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Samostatná věda, empirická, přírodní i společenská, protože člověk je součástí přírody i společnosti</a:t>
            </a:r>
          </a:p>
        </p:txBody>
      </p:sp>
      <p:sp>
        <p:nvSpPr>
          <p:cNvPr id="2355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0E5942-92F6-4604-8CBE-6F0E9D68F350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18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Zabývá se chováním a prožíváním člověka v kontextu vnitřních i vnějších podmínek</a:t>
            </a:r>
          </a:p>
        </p:txBody>
      </p:sp>
      <p:sp>
        <p:nvSpPr>
          <p:cNvPr id="2560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26CC96-6F25-431A-9330-FC5957453A2F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791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Chování – aktivita, činnost, kterou můžu pozorovat – pomocí extrospekce nebo pomocí přístrojů. Jedná se o vnější projevy psychické činnosti.</a:t>
            </a:r>
          </a:p>
          <a:p>
            <a:pPr>
              <a:spcBef>
                <a:spcPct val="0"/>
              </a:spcBef>
            </a:pPr>
            <a:r>
              <a:rPr lang="cs-CZ"/>
              <a:t>Prožívání – lze na ně pouze usuzovat, jedná se o vnitřní život člověka – je subjektivní, jedinečný. Dostáváme se k nim pomocí introspekce</a:t>
            </a:r>
          </a:p>
        </p:txBody>
      </p:sp>
      <p:sp>
        <p:nvSpPr>
          <p:cNvPr id="2765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894F75-52BC-4FF5-BCD8-9592BF57B840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328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Při meditaci se nám otevírá nejprve předvědomí - vír myšlenek a vzpomínek, které se okamžitě nahrnou do mysli, když se pokusíme nahlédnout do nitra. Pak, s prohlubující se meditací, se nám otevírá nevědomí. Nejprve se vynoří například dávno zapomenuté vzpomínky z osobního nevědomí a teprve později přijdou obecné symboly a archetypy z kolektivního nevědomí.</a:t>
            </a:r>
          </a:p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3072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6EB047-B5FD-4B6E-92DA-31598F6D3F34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780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 sz="1000" b="1" u="sng"/>
              <a:t>POZNÁVAT </a:t>
            </a:r>
            <a:r>
              <a:rPr lang="cs-CZ" sz="1000"/>
              <a:t>(sebe i druhé) - diagnostika</a:t>
            </a:r>
          </a:p>
          <a:p>
            <a:pPr>
              <a:spcBef>
                <a:spcPct val="0"/>
              </a:spcBef>
            </a:pPr>
            <a:r>
              <a:rPr lang="cs-CZ" sz="1000" b="1" u="sng"/>
              <a:t>PŘEDVÍDAT</a:t>
            </a:r>
            <a:r>
              <a:rPr lang="cs-CZ" sz="1000"/>
              <a:t> - profylaxe</a:t>
            </a:r>
          </a:p>
          <a:p>
            <a:pPr>
              <a:spcBef>
                <a:spcPct val="0"/>
              </a:spcBef>
            </a:pPr>
            <a:r>
              <a:rPr lang="cs-CZ" sz="1000"/>
              <a:t>v souladu s estetickými zásadami také </a:t>
            </a:r>
            <a:r>
              <a:rPr lang="cs-CZ" sz="1000" b="1" u="sng"/>
              <a:t>OVLIVŇOVAT </a:t>
            </a:r>
            <a:r>
              <a:rPr lang="cs-CZ" sz="1000"/>
              <a:t>(výchova, vedení)</a:t>
            </a:r>
          </a:p>
          <a:p>
            <a:pPr>
              <a:spcBef>
                <a:spcPct val="0"/>
              </a:spcBef>
            </a:pPr>
            <a:r>
              <a:rPr lang="cs-CZ" sz="1000"/>
              <a:t>pomáhá </a:t>
            </a:r>
            <a:r>
              <a:rPr lang="cs-CZ" sz="1000" b="1" u="sng"/>
              <a:t>FORMOVAT</a:t>
            </a:r>
            <a:r>
              <a:rPr lang="cs-CZ" sz="1000"/>
              <a:t> osobnost a její rozvoj (terapie, výchova, vedení</a:t>
            </a:r>
          </a:p>
          <a:p>
            <a:pPr>
              <a:spcBef>
                <a:spcPct val="0"/>
              </a:spcBef>
            </a:pPr>
            <a:r>
              <a:rPr lang="cs-CZ" sz="1000" b="1" u="sng"/>
              <a:t>USPOŘÁDÁVAT</a:t>
            </a:r>
            <a:r>
              <a:rPr lang="cs-CZ" sz="1000"/>
              <a:t> věci a podmínky (v nichž lidé žijí - byt, pracovní podmínky a prostředí,…)</a:t>
            </a:r>
          </a:p>
          <a:p>
            <a:pPr>
              <a:spcBef>
                <a:spcPct val="0"/>
              </a:spcBef>
            </a:pPr>
            <a:r>
              <a:rPr lang="cs-CZ" sz="1000"/>
              <a:t>Umožňuje lépe </a:t>
            </a:r>
            <a:r>
              <a:rPr lang="cs-CZ" sz="1000" b="1" u="sng"/>
              <a:t>POCHOPIT</a:t>
            </a:r>
            <a:r>
              <a:rPr lang="cs-CZ" sz="1000"/>
              <a:t> vlastní jednání a duševní stavy, ale také chování jiných lidí. </a:t>
            </a:r>
          </a:p>
          <a:p>
            <a:pPr>
              <a:spcBef>
                <a:spcPct val="0"/>
              </a:spcBef>
            </a:pPr>
            <a:r>
              <a:rPr lang="cs-CZ" sz="1000" b="1" u="sng"/>
              <a:t>ZLEPŠOVAT</a:t>
            </a:r>
            <a:r>
              <a:rPr lang="cs-CZ" sz="1000"/>
              <a:t> činnost (učení, práci) i způsob života a lépe se </a:t>
            </a:r>
            <a:r>
              <a:rPr lang="cs-CZ" sz="1000" b="1" u="sng"/>
              <a:t>ORIENTOVAT</a:t>
            </a:r>
            <a:r>
              <a:rPr lang="cs-CZ" sz="1000"/>
              <a:t> v mezilidských vztazích</a:t>
            </a:r>
          </a:p>
        </p:txBody>
      </p:sp>
      <p:sp>
        <p:nvSpPr>
          <p:cNvPr id="3584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2482B8-F261-484E-BCF7-72AAD3AAAAFB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925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sz="1800" noProof="0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cs-CZ" sz="1800" noProof="0"/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Nadpis 3"/>
          <p:cNvSpPr>
            <a:spLocks noGrp="1"/>
          </p:cNvSpPr>
          <p:nvPr>
            <p:ph type="title" hasCustomPrompt="1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 hasCustomPrompt="1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Kliknutím můžete upravit styl předlohy textů.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Druhá úroveň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Třetí úroveň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Čtvrtá úroveň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8BEEBAAA-29B5-4AF5-BC5F-7E580C29002D}" type="datetimeFigureOut">
              <a:rPr lang="cs-CZ" noProof="0" smtClean="0"/>
              <a:pPr rtl="0"/>
              <a:t>21.09.2025</a:t>
            </a:fld>
            <a:endParaRPr lang="cs-CZ" noProof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sz="1800" noProof="0"/>
          </a:p>
        </p:txBody>
      </p:sp>
      <p:sp>
        <p:nvSpPr>
          <p:cNvPr id="10" name="Obdélník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sz="1800" noProof="0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Kliknutím můžete upravit styl předlohy textů.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Druhá úroveň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Třetí úroveň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Čtvrtá úroveň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cs-CZ" noProof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FCDD5-04D2-4064-917F-A1423F098720}" type="datetimeFigureOut">
              <a:rPr lang="cs-CZ"/>
              <a:pPr>
                <a:defRPr/>
              </a:pPr>
              <a:t>21.09.2025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12899-6A4E-4029-AEA1-6D62EE06183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642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B3B99-CDB8-49C8-8AD1-C9FBCADC5969}" type="datetimeFigureOut">
              <a:rPr lang="cs-CZ"/>
              <a:pPr>
                <a:defRPr/>
              </a:pPr>
              <a:t>21.09.2025</a:t>
            </a:fld>
            <a:endParaRPr lang="cs-CZ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0DAE6-9061-418F-BA4A-481E4218459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99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C69A2-D790-49CB-9289-A21C38FEEB7A}" type="datetimeFigureOut">
              <a:rPr lang="cs-CZ"/>
              <a:pPr>
                <a:defRPr/>
              </a:pPr>
              <a:t>21.09.2025</a:t>
            </a:fld>
            <a:endParaRPr lang="cs-CZ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DB3A4-1D6D-4F1F-A126-7ED1A5FE1F2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161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cs-CZ" sz="1800" noProof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noProof="0"/>
              <a:t>Kliknutím můžete upravit styl předlohy textů.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8BEEBAAA-29B5-4AF5-BC5F-7E580C29002D}" type="datetimeFigureOut">
              <a:rPr lang="cs-CZ" noProof="0" smtClean="0"/>
              <a:pPr rtl="0"/>
              <a:t>21.09.2025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cs-CZ" noProof="0" smtClean="0"/>
              <a:pPr rtl="0"/>
              <a:t>‹#›</a:t>
            </a:fld>
            <a:endParaRPr lang="cs-CZ" noProof="0"/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6" r:id="rId5"/>
    <p:sldLayoutId id="2147483667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Psychologie jako empirická věda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Přináší ověřitelné poznatky o lidské psychice na základě objektivních metod a srozumitelné terminologie</a:t>
            </a:r>
          </a:p>
          <a:p>
            <a:r>
              <a:rPr lang="cs-CZ"/>
              <a:t>Vychází z empirických dat, tj. vědeckými metodami získaných poznatků, na základě jich se vytvářejí hypotézy, které se psychologickým výzkumem ověřují  </a:t>
            </a:r>
          </a:p>
          <a:p>
            <a:r>
              <a:rPr lang="cs-CZ"/>
              <a:t>Není vědou exaktní, ale </a:t>
            </a:r>
            <a:r>
              <a:rPr lang="cs-CZ">
                <a:solidFill>
                  <a:srgbClr val="FF0000"/>
                </a:solidFill>
              </a:rPr>
              <a:t>pravděpodobnostní</a:t>
            </a:r>
          </a:p>
        </p:txBody>
      </p:sp>
      <p:pic>
        <p:nvPicPr>
          <p:cNvPr id="21507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8438" y="4437063"/>
            <a:ext cx="3046412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Poslání a cíle 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068888"/>
          </a:xfrm>
        </p:spPr>
        <p:txBody>
          <a:bodyPr rtlCol="0">
            <a:normAutofit/>
          </a:bodyPr>
          <a:lstStyle/>
          <a:p>
            <a:pPr>
              <a:spcAft>
                <a:spcPts val="0"/>
              </a:spcAft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919536" y="1340768"/>
          <a:ext cx="741682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981200" y="1600201"/>
            <a:ext cx="4038600" cy="5141913"/>
          </a:xfrm>
        </p:spPr>
        <p:txBody>
          <a:bodyPr rtlCol="0">
            <a:normAutofit fontScale="25000" lnSpcReduction="20000"/>
          </a:bodyPr>
          <a:lstStyle/>
          <a:p>
            <a:pPr>
              <a:spcAft>
                <a:spcPts val="0"/>
              </a:spcAft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TEORETICKÉ DISCIPLÍNY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Obecná psychologie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psychologie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Vývojová (ontogenetická) psychologie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osobnosti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Psychologická metodologie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Psychopatologie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Dějiny psychologie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Srovnávací psychologie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Biologická psychologie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endParaRPr lang="cs-CZ" sz="7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038600" cy="5257800"/>
          </a:xfrm>
        </p:spPr>
        <p:txBody>
          <a:bodyPr rtlCol="0">
            <a:normAutofit fontScale="25000" lnSpcReduction="20000"/>
          </a:bodyPr>
          <a:lstStyle/>
          <a:p>
            <a:pPr>
              <a:spcAft>
                <a:spcPts val="0"/>
              </a:spcAft>
              <a:defRPr/>
            </a:pPr>
            <a:r>
              <a:rPr lang="cs-CZ" sz="7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APLIKOVANÉ DISCIPLÍNY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Zdravotnická psychologie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zdraví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Pedagogická psychologie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Školní psychologie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práce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Klinická psychologie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Soudní (forenzní) psychologie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dopravy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sportu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Manažerská psychologie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trhu a reklamy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umění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7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Inženýrská psychologie</a:t>
            </a:r>
          </a:p>
          <a:p>
            <a:pPr>
              <a:spcAft>
                <a:spcPts val="0"/>
              </a:spcAft>
              <a:defRPr/>
            </a:pPr>
            <a:endParaRPr lang="cs-CZ" sz="70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0943" y="-285135"/>
            <a:ext cx="6348413" cy="1320800"/>
          </a:xfrm>
        </p:spPr>
        <p:txBody>
          <a:bodyPr/>
          <a:lstStyle/>
          <a:p>
            <a:r>
              <a:rPr lang="cs-CZ" dirty="0"/>
              <a:t>PSYCHOLOGICKÉ DISCIPLÍNY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PSYCHOLOGIE V PRAXI</a:t>
            </a:r>
          </a:p>
        </p:txBody>
      </p:sp>
      <p:sp>
        <p:nvSpPr>
          <p:cNvPr id="3789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Psycholog vs. psychiatr</a:t>
            </a:r>
          </a:p>
          <a:p>
            <a:endParaRPr lang="cs-CZ"/>
          </a:p>
          <a:p>
            <a:r>
              <a:rPr lang="cs-CZ"/>
              <a:t>Psycholog vs. psychoterapeut</a:t>
            </a:r>
          </a:p>
          <a:p>
            <a:endParaRPr lang="cs-CZ"/>
          </a:p>
          <a:p>
            <a:endParaRPr lang="cs-CZ"/>
          </a:p>
        </p:txBody>
      </p:sp>
      <p:pic>
        <p:nvPicPr>
          <p:cNvPr id="37891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5500" y="1844675"/>
            <a:ext cx="32766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3 přístupy v pomáhání</a:t>
            </a:r>
          </a:p>
        </p:txBody>
      </p:sp>
      <p:sp>
        <p:nvSpPr>
          <p:cNvPr id="3891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Objektivismus vs. konstruktivismu</a:t>
            </a:r>
          </a:p>
        </p:txBody>
      </p:sp>
      <p:pic>
        <p:nvPicPr>
          <p:cNvPr id="38915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1" y="2860675"/>
            <a:ext cx="21431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3617914" y="2914650"/>
            <a:ext cx="1812925" cy="3698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cs-CZ" dirty="0"/>
              <a:t>Mateřský model</a:t>
            </a:r>
          </a:p>
        </p:txBody>
      </p:sp>
      <p:pic>
        <p:nvPicPr>
          <p:cNvPr id="38917" name="Obrázek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6726" y="2133601"/>
            <a:ext cx="2371725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véPole 6"/>
          <p:cNvSpPr txBox="1"/>
          <p:nvPr/>
        </p:nvSpPr>
        <p:spPr>
          <a:xfrm>
            <a:off x="6118347" y="3014990"/>
            <a:ext cx="1826141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cs-CZ" dirty="0">
                <a:solidFill>
                  <a:schemeClr val="tx1"/>
                </a:solidFill>
              </a:rPr>
              <a:t>Otcovský model</a:t>
            </a:r>
          </a:p>
        </p:txBody>
      </p:sp>
      <p:pic>
        <p:nvPicPr>
          <p:cNvPr id="38921" name="Obrázek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4575" y="3798889"/>
            <a:ext cx="1797050" cy="276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ovéPole 8"/>
          <p:cNvSpPr txBox="1"/>
          <p:nvPr/>
        </p:nvSpPr>
        <p:spPr>
          <a:xfrm>
            <a:off x="5232400" y="6088063"/>
            <a:ext cx="2032000" cy="36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dirty="0"/>
              <a:t>Gnostický model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D7B6F-AB95-2339-ADE4-45783A4E4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711" y="0"/>
            <a:ext cx="8463617" cy="1320800"/>
          </a:xfrm>
        </p:spPr>
        <p:txBody>
          <a:bodyPr/>
          <a:lstStyle/>
          <a:p>
            <a:r>
              <a:rPr lang="cs-CZ" b="1" dirty="0"/>
              <a:t>Aplikace psychologie v pomáhajících profesích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49EE3AE-13F7-C5D1-074E-CC3BC95FDD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1) V péči o pacientky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676F7EE-D448-15F9-1CA8-565FAC078C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lvl="1"/>
            <a:r>
              <a:rPr lang="cs-CZ" sz="3600" dirty="0"/>
              <a:t>lépe porozumět emocím rodiček (např. strach, nejistota, pláč),</a:t>
            </a:r>
          </a:p>
          <a:p>
            <a:pPr lvl="1"/>
            <a:r>
              <a:rPr lang="cs-CZ" sz="3600" dirty="0"/>
              <a:t>předcházet nedorozuměním,</a:t>
            </a:r>
          </a:p>
          <a:p>
            <a:pPr lvl="1"/>
            <a:r>
              <a:rPr lang="cs-CZ" sz="3600" dirty="0"/>
              <a:t>přizpůsobit způsob komunikace konkrétní situaci.</a:t>
            </a:r>
          </a:p>
          <a:p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503AFA1-C290-59FF-1F52-A6EE5AEEA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2) V péči o sebe 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9DBE0F5-ADA2-84E7-2DDB-ECF0E86FA41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55000" lnSpcReduction="20000"/>
          </a:bodyPr>
          <a:lstStyle/>
          <a:p>
            <a:pPr lvl="1"/>
            <a:r>
              <a:rPr lang="cs-CZ" sz="3600" dirty="0"/>
              <a:t>lépe porozumět sobě – vlastním emocím</a:t>
            </a:r>
          </a:p>
          <a:p>
            <a:pPr lvl="1"/>
            <a:r>
              <a:rPr lang="cs-CZ" sz="3600" b="1" dirty="0"/>
              <a:t>sebereflexe a prevence vyhoření</a:t>
            </a:r>
            <a:r>
              <a:rPr lang="cs-CZ" sz="3600" dirty="0"/>
              <a:t>.</a:t>
            </a:r>
          </a:p>
          <a:p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AC0B73D-6121-2EB4-BF68-C048DCF848A3}"/>
              </a:ext>
            </a:extLst>
          </p:cNvPr>
          <p:cNvSpPr txBox="1"/>
          <p:nvPr/>
        </p:nvSpPr>
        <p:spPr>
          <a:xfrm>
            <a:off x="768773" y="1514650"/>
            <a:ext cx="83298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V porodní asistenci psychologie přispívá ke kvalitní, respektující a bezpečné péči.</a:t>
            </a:r>
          </a:p>
          <a:p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92F71BA1-A88D-F26D-953E-7E3723CCC3F6}"/>
              </a:ext>
            </a:extLst>
          </p:cNvPr>
          <p:cNvSpPr txBox="1"/>
          <p:nvPr/>
        </p:nvSpPr>
        <p:spPr>
          <a:xfrm>
            <a:off x="412955" y="5726732"/>
            <a:ext cx="97066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/>
              <a:t>Příklad z praxe:</a:t>
            </a:r>
            <a:br>
              <a:rPr lang="cs-CZ" dirty="0"/>
            </a:br>
            <a:r>
              <a:rPr lang="cs-CZ" dirty="0"/>
              <a:t>👉 Rodička odmítá spolupracovat. Místo "je hysterická" přemýšlíme: Co vnímá? Čeho se bojí? </a:t>
            </a:r>
          </a:p>
          <a:p>
            <a:r>
              <a:rPr lang="cs-CZ" dirty="0"/>
              <a:t>Jak můžu změnit atmosféru?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868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B8C2C6-7AA7-5A66-EA98-BA0F4D823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008" y="1115568"/>
            <a:ext cx="6876288" cy="64008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Role psychologie v prenatální, perinatální a postnatální péči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2A927F-DFEE-2AC4-143D-BD33F3575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5" y="1435608"/>
            <a:ext cx="10384143" cy="3977640"/>
          </a:xfrm>
        </p:spPr>
        <p:txBody>
          <a:bodyPr>
            <a:normAutofit/>
          </a:bodyPr>
          <a:lstStyle/>
          <a:p>
            <a:pPr algn="ctr"/>
            <a:r>
              <a:rPr lang="cs-CZ" sz="2000" dirty="0">
                <a:solidFill>
                  <a:srgbClr val="FFC000"/>
                </a:solidFill>
              </a:rPr>
              <a:t>Psychologie pomáhá nejen rodičce, ale i asistence, aby rozpoznala varovné signály, pracovala s vlastními emocemi a </a:t>
            </a:r>
            <a:r>
              <a:rPr lang="cs-CZ" sz="2000" b="1" dirty="0">
                <a:solidFill>
                  <a:srgbClr val="FFC000"/>
                </a:solidFill>
              </a:rPr>
              <a:t>neztratila lidský kontakt i v rutinní situaci</a:t>
            </a:r>
            <a:r>
              <a:rPr lang="cs-CZ" sz="2000" dirty="0">
                <a:solidFill>
                  <a:srgbClr val="FFC000"/>
                </a:solidFill>
              </a:rPr>
              <a:t>.</a:t>
            </a:r>
          </a:p>
          <a:p>
            <a:endParaRPr lang="cs-CZ" b="1" dirty="0"/>
          </a:p>
          <a:p>
            <a:r>
              <a:rPr lang="cs-CZ" b="1" dirty="0">
                <a:solidFill>
                  <a:srgbClr val="FFC000"/>
                </a:solidFill>
              </a:rPr>
              <a:t>Prenatálně</a:t>
            </a:r>
            <a:r>
              <a:rPr lang="cs-CZ" dirty="0">
                <a:solidFill>
                  <a:srgbClr val="FFC000"/>
                </a:solidFill>
              </a:rPr>
              <a:t>:</a:t>
            </a:r>
            <a:r>
              <a:rPr lang="cs-CZ" dirty="0"/>
              <a:t> podpora při úzkostech, nejistotě, adaptaci na těhotenství</a:t>
            </a:r>
          </a:p>
          <a:p>
            <a:r>
              <a:rPr lang="cs-CZ" b="1" dirty="0">
                <a:solidFill>
                  <a:srgbClr val="FFC000"/>
                </a:solidFill>
              </a:rPr>
              <a:t>Perinatálně (během porodu)</a:t>
            </a:r>
            <a:r>
              <a:rPr lang="cs-CZ" dirty="0">
                <a:solidFill>
                  <a:srgbClr val="FFC000"/>
                </a:solidFill>
              </a:rPr>
              <a:t>: </a:t>
            </a:r>
            <a:r>
              <a:rPr lang="cs-CZ" dirty="0"/>
              <a:t>práce s emocemi, bolestí, komunikace, respekt k autonomii ženy</a:t>
            </a:r>
          </a:p>
          <a:p>
            <a:r>
              <a:rPr lang="cs-CZ" b="1" dirty="0">
                <a:solidFill>
                  <a:srgbClr val="FFC000"/>
                </a:solidFill>
              </a:rPr>
              <a:t>Postnatálně</a:t>
            </a:r>
            <a:r>
              <a:rPr lang="cs-CZ" dirty="0">
                <a:solidFill>
                  <a:srgbClr val="FFC000"/>
                </a:solidFill>
              </a:rPr>
              <a:t>: </a:t>
            </a:r>
            <a:r>
              <a:rPr lang="cs-CZ" dirty="0"/>
              <a:t>podpora psychického zotavení, </a:t>
            </a:r>
            <a:r>
              <a:rPr lang="cs-CZ" dirty="0" err="1"/>
              <a:t>bonding</a:t>
            </a:r>
            <a:r>
              <a:rPr lang="cs-CZ" dirty="0"/>
              <a:t>, prevence poporodní deprese (</a:t>
            </a:r>
            <a:r>
              <a:rPr lang="cs-CZ" dirty="0" err="1"/>
              <a:t>postpartum</a:t>
            </a:r>
            <a:r>
              <a:rPr lang="cs-CZ" dirty="0"/>
              <a:t> interview), citlivý přístup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1561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C7401F-7314-ADE6-4563-150A64D15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Etika v psychologii a respekt k osobnosti klientky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7314D7-B518-E050-8B7B-6EFC848F9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435607"/>
            <a:ext cx="9823704" cy="5220831"/>
          </a:xfrm>
        </p:spPr>
        <p:txBody>
          <a:bodyPr>
            <a:normAutofit/>
          </a:bodyPr>
          <a:lstStyle/>
          <a:p>
            <a:r>
              <a:rPr lang="cs-CZ" sz="2000" dirty="0"/>
              <a:t>V pomáhajících profesích je </a:t>
            </a:r>
            <a:r>
              <a:rPr lang="cs-CZ" sz="2000" b="1" dirty="0"/>
              <a:t>respekt k důstojnosti a autonomii klientky zásadní</a:t>
            </a:r>
            <a:r>
              <a:rPr lang="cs-CZ" sz="2000" dirty="0"/>
              <a:t>.</a:t>
            </a:r>
          </a:p>
          <a:p>
            <a:r>
              <a:rPr lang="cs-CZ" sz="2000" dirty="0"/>
              <a:t>Etické principy vycházejí i z psychologických pravidel:</a:t>
            </a:r>
          </a:p>
          <a:p>
            <a:pPr lvl="1"/>
            <a:r>
              <a:rPr lang="cs-CZ" sz="2000" b="1" dirty="0"/>
              <a:t>Diskrétnost a mlčenlivost</a:t>
            </a:r>
            <a:endParaRPr lang="cs-CZ" sz="2000" dirty="0"/>
          </a:p>
          <a:p>
            <a:pPr lvl="1"/>
            <a:r>
              <a:rPr lang="cs-CZ" sz="2000" b="1" dirty="0"/>
              <a:t>Bezpečný kontakt</a:t>
            </a:r>
            <a:r>
              <a:rPr lang="cs-CZ" sz="2000" dirty="0"/>
              <a:t> (fyzický i slovní)</a:t>
            </a:r>
          </a:p>
          <a:p>
            <a:pPr lvl="1"/>
            <a:r>
              <a:rPr lang="cs-CZ" sz="2000" b="1" dirty="0"/>
              <a:t>Neubližovat – ani slovy, ani činy</a:t>
            </a:r>
            <a:endParaRPr lang="cs-CZ" sz="2000" dirty="0"/>
          </a:p>
          <a:p>
            <a:pPr lvl="1"/>
            <a:r>
              <a:rPr lang="cs-CZ" sz="2000" b="1" dirty="0"/>
              <a:t>Nesoudit chování rodičky</a:t>
            </a:r>
            <a:endParaRPr lang="cs-CZ" sz="2000" dirty="0"/>
          </a:p>
          <a:p>
            <a:r>
              <a:rPr lang="cs-CZ" sz="2000" dirty="0"/>
              <a:t>Rodička má právo na vlastní prožívání, rozhodnutí a způsob komunikace.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42300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CEE9F6-3C1A-FA99-8E47-BC53BDEF8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886" y="-344129"/>
            <a:ext cx="8463617" cy="1320800"/>
          </a:xfrm>
        </p:spPr>
        <p:txBody>
          <a:bodyPr/>
          <a:lstStyle/>
          <a:p>
            <a:r>
              <a:rPr lang="cs-CZ" dirty="0"/>
              <a:t>Příklady z praxe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3F0BC48-47F2-C7DC-9816-04CBED6584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 rozporu s etikou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07C0F79-3375-CC86-952C-487055988E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2000" dirty="0"/>
              <a:t>„To přece tolik nebolí…“</a:t>
            </a:r>
          </a:p>
          <a:p>
            <a:r>
              <a:rPr lang="cs-CZ" sz="2000" dirty="0"/>
              <a:t>„Takhle se rodičky normálně nechovají.“</a:t>
            </a:r>
          </a:p>
          <a:p>
            <a:r>
              <a:rPr lang="cs-CZ" sz="2000" dirty="0"/>
              <a:t>„Musíte být statečná.“</a:t>
            </a:r>
          </a:p>
          <a:p>
            <a:r>
              <a:rPr lang="cs-CZ" sz="2000" dirty="0"/>
              <a:t>„Nic se neděje, budete mít další děti.“</a:t>
            </a:r>
          </a:p>
          <a:p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3FB4A41-0D71-0D57-ECBC-3E3AE5108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Etické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67EF697-1872-EB74-15C2-03D72809D6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2800" dirty="0"/>
              <a:t>Psychologický přístup učí místo toho </a:t>
            </a:r>
            <a:r>
              <a:rPr lang="cs-CZ" sz="2800" b="1" dirty="0"/>
              <a:t>validaci a respekt</a:t>
            </a:r>
            <a:r>
              <a:rPr lang="cs-CZ" sz="2800" dirty="0"/>
              <a:t>:</a:t>
            </a:r>
          </a:p>
          <a:p>
            <a:br>
              <a:rPr lang="cs-CZ" sz="2800" dirty="0"/>
            </a:br>
            <a:r>
              <a:rPr lang="cs-CZ" sz="2800" dirty="0">
                <a:solidFill>
                  <a:srgbClr val="FFC000"/>
                </a:solidFill>
              </a:rPr>
              <a:t>👉 „Vidím, že je to pro Vás těžké, jsem tu pro vás.“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493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Zařazení psychologie do systému věd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133601" y="2160589"/>
          <a:ext cx="63484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PSÍ jako psychologie</a:t>
            </a:r>
          </a:p>
        </p:txBody>
      </p:sp>
      <p:sp>
        <p:nvSpPr>
          <p:cNvPr id="9" name="Šestiúhelník 8"/>
          <p:cNvSpPr/>
          <p:nvPr/>
        </p:nvSpPr>
        <p:spPr>
          <a:xfrm>
            <a:off x="6662739" y="2981326"/>
            <a:ext cx="1800225" cy="158432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Věda o psychice</a:t>
            </a:r>
          </a:p>
        </p:txBody>
      </p:sp>
      <p:sp>
        <p:nvSpPr>
          <p:cNvPr id="10" name="Šestiúhelník 9"/>
          <p:cNvSpPr/>
          <p:nvPr/>
        </p:nvSpPr>
        <p:spPr>
          <a:xfrm>
            <a:off x="5664201" y="4592639"/>
            <a:ext cx="1800225" cy="158432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Věda o chování</a:t>
            </a:r>
          </a:p>
        </p:txBody>
      </p:sp>
      <p:sp>
        <p:nvSpPr>
          <p:cNvPr id="12" name="Šestiúhelník 11"/>
          <p:cNvSpPr/>
          <p:nvPr/>
        </p:nvSpPr>
        <p:spPr>
          <a:xfrm>
            <a:off x="6707189" y="1338264"/>
            <a:ext cx="1755775" cy="158432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Věda o člověku</a:t>
            </a:r>
          </a:p>
        </p:txBody>
      </p:sp>
      <p:sp>
        <p:nvSpPr>
          <p:cNvPr id="13" name="Šestiúhelník 12"/>
          <p:cNvSpPr/>
          <p:nvPr/>
        </p:nvSpPr>
        <p:spPr>
          <a:xfrm>
            <a:off x="1919289" y="1338264"/>
            <a:ext cx="1984375" cy="158432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Věda o duši</a:t>
            </a:r>
          </a:p>
        </p:txBody>
      </p:sp>
      <p:pic>
        <p:nvPicPr>
          <p:cNvPr id="24582" name="Obrázek 1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95775" y="2143125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Šestiúhelník 15"/>
          <p:cNvSpPr/>
          <p:nvPr/>
        </p:nvSpPr>
        <p:spPr>
          <a:xfrm>
            <a:off x="7635876" y="4592639"/>
            <a:ext cx="1800225" cy="158432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Věda o prožívání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Předmět psychologie</a:t>
            </a:r>
          </a:p>
        </p:txBody>
      </p:sp>
      <p:grpSp>
        <p:nvGrpSpPr>
          <p:cNvPr id="26627" name="Skupina 3"/>
          <p:cNvGrpSpPr>
            <a:grpSpLocks/>
          </p:cNvGrpSpPr>
          <p:nvPr/>
        </p:nvGrpSpPr>
        <p:grpSpPr bwMode="auto">
          <a:xfrm>
            <a:off x="1666876" y="1466851"/>
            <a:ext cx="8645525" cy="4644989"/>
            <a:chOff x="706582" y="2060848"/>
            <a:chExt cx="8646814" cy="4644532"/>
          </a:xfrm>
        </p:grpSpPr>
        <p:sp>
          <p:nvSpPr>
            <p:cNvPr id="3" name="Volný tvar 2"/>
            <p:cNvSpPr/>
            <p:nvPr/>
          </p:nvSpPr>
          <p:spPr>
            <a:xfrm>
              <a:off x="2049807" y="2232281"/>
              <a:ext cx="5209365" cy="4103284"/>
            </a:xfrm>
            <a:custGeom>
              <a:avLst/>
              <a:gdLst>
                <a:gd name="connsiteX0" fmla="*/ 0 w 5209309"/>
                <a:gd name="connsiteY0" fmla="*/ 2618509 h 3311290"/>
                <a:gd name="connsiteX1" fmla="*/ 166254 w 5209309"/>
                <a:gd name="connsiteY1" fmla="*/ 2549237 h 3311290"/>
                <a:gd name="connsiteX2" fmla="*/ 263236 w 5209309"/>
                <a:gd name="connsiteY2" fmla="*/ 2479964 h 3311290"/>
                <a:gd name="connsiteX3" fmla="*/ 332509 w 5209309"/>
                <a:gd name="connsiteY3" fmla="*/ 2396837 h 3311290"/>
                <a:gd name="connsiteX4" fmla="*/ 360218 w 5209309"/>
                <a:gd name="connsiteY4" fmla="*/ 2299855 h 3311290"/>
                <a:gd name="connsiteX5" fmla="*/ 387927 w 5209309"/>
                <a:gd name="connsiteY5" fmla="*/ 2258291 h 3311290"/>
                <a:gd name="connsiteX6" fmla="*/ 401782 w 5209309"/>
                <a:gd name="connsiteY6" fmla="*/ 2216728 h 3311290"/>
                <a:gd name="connsiteX7" fmla="*/ 443345 w 5209309"/>
                <a:gd name="connsiteY7" fmla="*/ 2036619 h 3311290"/>
                <a:gd name="connsiteX8" fmla="*/ 512618 w 5209309"/>
                <a:gd name="connsiteY8" fmla="*/ 1967346 h 3311290"/>
                <a:gd name="connsiteX9" fmla="*/ 554182 w 5209309"/>
                <a:gd name="connsiteY9" fmla="*/ 1925782 h 3311290"/>
                <a:gd name="connsiteX10" fmla="*/ 595745 w 5209309"/>
                <a:gd name="connsiteY10" fmla="*/ 1884219 h 3311290"/>
                <a:gd name="connsiteX11" fmla="*/ 623454 w 5209309"/>
                <a:gd name="connsiteY11" fmla="*/ 1759528 h 3311290"/>
                <a:gd name="connsiteX12" fmla="*/ 651163 w 5209309"/>
                <a:gd name="connsiteY12" fmla="*/ 1690255 h 3311290"/>
                <a:gd name="connsiteX13" fmla="*/ 734291 w 5209309"/>
                <a:gd name="connsiteY13" fmla="*/ 1579419 h 3311290"/>
                <a:gd name="connsiteX14" fmla="*/ 803563 w 5209309"/>
                <a:gd name="connsiteY14" fmla="*/ 1482437 h 3311290"/>
                <a:gd name="connsiteX15" fmla="*/ 831273 w 5209309"/>
                <a:gd name="connsiteY15" fmla="*/ 1440873 h 3311290"/>
                <a:gd name="connsiteX16" fmla="*/ 914400 w 5209309"/>
                <a:gd name="connsiteY16" fmla="*/ 1385455 h 3311290"/>
                <a:gd name="connsiteX17" fmla="*/ 955963 w 5209309"/>
                <a:gd name="connsiteY17" fmla="*/ 1357746 h 3311290"/>
                <a:gd name="connsiteX18" fmla="*/ 1011382 w 5209309"/>
                <a:gd name="connsiteY18" fmla="*/ 1288473 h 3311290"/>
                <a:gd name="connsiteX19" fmla="*/ 1080654 w 5209309"/>
                <a:gd name="connsiteY19" fmla="*/ 1177637 h 3311290"/>
                <a:gd name="connsiteX20" fmla="*/ 1136073 w 5209309"/>
                <a:gd name="connsiteY20" fmla="*/ 1108364 h 3311290"/>
                <a:gd name="connsiteX21" fmla="*/ 1149927 w 5209309"/>
                <a:gd name="connsiteY21" fmla="*/ 1066800 h 3311290"/>
                <a:gd name="connsiteX22" fmla="*/ 1177636 w 5209309"/>
                <a:gd name="connsiteY22" fmla="*/ 955964 h 3311290"/>
                <a:gd name="connsiteX23" fmla="*/ 1246909 w 5209309"/>
                <a:gd name="connsiteY23" fmla="*/ 872837 h 3311290"/>
                <a:gd name="connsiteX24" fmla="*/ 1302327 w 5209309"/>
                <a:gd name="connsiteY24" fmla="*/ 706582 h 3311290"/>
                <a:gd name="connsiteX25" fmla="*/ 1343891 w 5209309"/>
                <a:gd name="connsiteY25" fmla="*/ 651164 h 3311290"/>
                <a:gd name="connsiteX26" fmla="*/ 1413163 w 5209309"/>
                <a:gd name="connsiteY26" fmla="*/ 554182 h 3311290"/>
                <a:gd name="connsiteX27" fmla="*/ 1440873 w 5209309"/>
                <a:gd name="connsiteY27" fmla="*/ 471055 h 3311290"/>
                <a:gd name="connsiteX28" fmla="*/ 1454727 w 5209309"/>
                <a:gd name="connsiteY28" fmla="*/ 429491 h 3311290"/>
                <a:gd name="connsiteX29" fmla="*/ 1482436 w 5209309"/>
                <a:gd name="connsiteY29" fmla="*/ 360219 h 3311290"/>
                <a:gd name="connsiteX30" fmla="*/ 1496291 w 5209309"/>
                <a:gd name="connsiteY30" fmla="*/ 318655 h 3311290"/>
                <a:gd name="connsiteX31" fmla="*/ 1524000 w 5209309"/>
                <a:gd name="connsiteY31" fmla="*/ 249382 h 3311290"/>
                <a:gd name="connsiteX32" fmla="*/ 1537854 w 5209309"/>
                <a:gd name="connsiteY32" fmla="*/ 207819 h 3311290"/>
                <a:gd name="connsiteX33" fmla="*/ 1593273 w 5209309"/>
                <a:gd name="connsiteY33" fmla="*/ 152400 h 3311290"/>
                <a:gd name="connsiteX34" fmla="*/ 1634836 w 5209309"/>
                <a:gd name="connsiteY34" fmla="*/ 96982 h 3311290"/>
                <a:gd name="connsiteX35" fmla="*/ 1662545 w 5209309"/>
                <a:gd name="connsiteY35" fmla="*/ 55419 h 3311290"/>
                <a:gd name="connsiteX36" fmla="*/ 1676400 w 5209309"/>
                <a:gd name="connsiteY36" fmla="*/ 13855 h 3311290"/>
                <a:gd name="connsiteX37" fmla="*/ 1717963 w 5209309"/>
                <a:gd name="connsiteY37" fmla="*/ 0 h 3311290"/>
                <a:gd name="connsiteX38" fmla="*/ 1787236 w 5209309"/>
                <a:gd name="connsiteY38" fmla="*/ 41564 h 3311290"/>
                <a:gd name="connsiteX39" fmla="*/ 1870363 w 5209309"/>
                <a:gd name="connsiteY39" fmla="*/ 96982 h 3311290"/>
                <a:gd name="connsiteX40" fmla="*/ 1911927 w 5209309"/>
                <a:gd name="connsiteY40" fmla="*/ 124691 h 3311290"/>
                <a:gd name="connsiteX41" fmla="*/ 1953491 w 5209309"/>
                <a:gd name="connsiteY41" fmla="*/ 152400 h 3311290"/>
                <a:gd name="connsiteX42" fmla="*/ 2036618 w 5209309"/>
                <a:gd name="connsiteY42" fmla="*/ 180109 h 3311290"/>
                <a:gd name="connsiteX43" fmla="*/ 2078182 w 5209309"/>
                <a:gd name="connsiteY43" fmla="*/ 263237 h 3311290"/>
                <a:gd name="connsiteX44" fmla="*/ 2133600 w 5209309"/>
                <a:gd name="connsiteY44" fmla="*/ 387928 h 3311290"/>
                <a:gd name="connsiteX45" fmla="*/ 2189018 w 5209309"/>
                <a:gd name="connsiteY45" fmla="*/ 401782 h 3311290"/>
                <a:gd name="connsiteX46" fmla="*/ 2299854 w 5209309"/>
                <a:gd name="connsiteY46" fmla="*/ 498764 h 3311290"/>
                <a:gd name="connsiteX47" fmla="*/ 2382982 w 5209309"/>
                <a:gd name="connsiteY47" fmla="*/ 429491 h 3311290"/>
                <a:gd name="connsiteX48" fmla="*/ 2424545 w 5209309"/>
                <a:gd name="connsiteY48" fmla="*/ 374073 h 3311290"/>
                <a:gd name="connsiteX49" fmla="*/ 2466109 w 5209309"/>
                <a:gd name="connsiteY49" fmla="*/ 346364 h 3311290"/>
                <a:gd name="connsiteX50" fmla="*/ 2563091 w 5209309"/>
                <a:gd name="connsiteY50" fmla="*/ 304800 h 3311290"/>
                <a:gd name="connsiteX51" fmla="*/ 2604654 w 5209309"/>
                <a:gd name="connsiteY51" fmla="*/ 346364 h 3311290"/>
                <a:gd name="connsiteX52" fmla="*/ 2618509 w 5209309"/>
                <a:gd name="connsiteY52" fmla="*/ 387928 h 3311290"/>
                <a:gd name="connsiteX53" fmla="*/ 2660073 w 5209309"/>
                <a:gd name="connsiteY53" fmla="*/ 415637 h 3311290"/>
                <a:gd name="connsiteX54" fmla="*/ 2673927 w 5209309"/>
                <a:gd name="connsiteY54" fmla="*/ 457200 h 3311290"/>
                <a:gd name="connsiteX55" fmla="*/ 2798618 w 5209309"/>
                <a:gd name="connsiteY55" fmla="*/ 498764 h 3311290"/>
                <a:gd name="connsiteX56" fmla="*/ 2812473 w 5209309"/>
                <a:gd name="connsiteY56" fmla="*/ 554182 h 3311290"/>
                <a:gd name="connsiteX57" fmla="*/ 2854036 w 5209309"/>
                <a:gd name="connsiteY57" fmla="*/ 581891 h 3311290"/>
                <a:gd name="connsiteX58" fmla="*/ 2881745 w 5209309"/>
                <a:gd name="connsiteY58" fmla="*/ 623455 h 3311290"/>
                <a:gd name="connsiteX59" fmla="*/ 2895600 w 5209309"/>
                <a:gd name="connsiteY59" fmla="*/ 665019 h 3311290"/>
                <a:gd name="connsiteX60" fmla="*/ 2937163 w 5209309"/>
                <a:gd name="connsiteY60" fmla="*/ 706582 h 3311290"/>
                <a:gd name="connsiteX61" fmla="*/ 2964873 w 5209309"/>
                <a:gd name="connsiteY61" fmla="*/ 762000 h 3311290"/>
                <a:gd name="connsiteX62" fmla="*/ 3006436 w 5209309"/>
                <a:gd name="connsiteY62" fmla="*/ 817419 h 3311290"/>
                <a:gd name="connsiteX63" fmla="*/ 3020291 w 5209309"/>
                <a:gd name="connsiteY63" fmla="*/ 858982 h 3311290"/>
                <a:gd name="connsiteX64" fmla="*/ 3089563 w 5209309"/>
                <a:gd name="connsiteY64" fmla="*/ 955964 h 3311290"/>
                <a:gd name="connsiteX65" fmla="*/ 3131127 w 5209309"/>
                <a:gd name="connsiteY65" fmla="*/ 983673 h 3311290"/>
                <a:gd name="connsiteX66" fmla="*/ 3228109 w 5209309"/>
                <a:gd name="connsiteY66" fmla="*/ 1080655 h 3311290"/>
                <a:gd name="connsiteX67" fmla="*/ 3241963 w 5209309"/>
                <a:gd name="connsiteY67" fmla="*/ 1122219 h 3311290"/>
                <a:gd name="connsiteX68" fmla="*/ 3297382 w 5209309"/>
                <a:gd name="connsiteY68" fmla="*/ 1205346 h 3311290"/>
                <a:gd name="connsiteX69" fmla="*/ 3325091 w 5209309"/>
                <a:gd name="connsiteY69" fmla="*/ 1302328 h 3311290"/>
                <a:gd name="connsiteX70" fmla="*/ 3338945 w 5209309"/>
                <a:gd name="connsiteY70" fmla="*/ 1343891 h 3311290"/>
                <a:gd name="connsiteX71" fmla="*/ 3588327 w 5209309"/>
                <a:gd name="connsiteY71" fmla="*/ 1427019 h 3311290"/>
                <a:gd name="connsiteX72" fmla="*/ 3685309 w 5209309"/>
                <a:gd name="connsiteY72" fmla="*/ 1440873 h 3311290"/>
                <a:gd name="connsiteX73" fmla="*/ 3726873 w 5209309"/>
                <a:gd name="connsiteY73" fmla="*/ 1454728 h 3311290"/>
                <a:gd name="connsiteX74" fmla="*/ 3768436 w 5209309"/>
                <a:gd name="connsiteY74" fmla="*/ 1579419 h 3311290"/>
                <a:gd name="connsiteX75" fmla="*/ 3851563 w 5209309"/>
                <a:gd name="connsiteY75" fmla="*/ 1759528 h 3311290"/>
                <a:gd name="connsiteX76" fmla="*/ 3865418 w 5209309"/>
                <a:gd name="connsiteY76" fmla="*/ 2050473 h 3311290"/>
                <a:gd name="connsiteX77" fmla="*/ 3879273 w 5209309"/>
                <a:gd name="connsiteY77" fmla="*/ 2105891 h 3311290"/>
                <a:gd name="connsiteX78" fmla="*/ 3976254 w 5209309"/>
                <a:gd name="connsiteY78" fmla="*/ 2202873 h 3311290"/>
                <a:gd name="connsiteX79" fmla="*/ 4308763 w 5209309"/>
                <a:gd name="connsiteY79" fmla="*/ 2230582 h 3311290"/>
                <a:gd name="connsiteX80" fmla="*/ 4378036 w 5209309"/>
                <a:gd name="connsiteY80" fmla="*/ 2369128 h 3311290"/>
                <a:gd name="connsiteX81" fmla="*/ 4391891 w 5209309"/>
                <a:gd name="connsiteY81" fmla="*/ 2466109 h 3311290"/>
                <a:gd name="connsiteX82" fmla="*/ 4405745 w 5209309"/>
                <a:gd name="connsiteY82" fmla="*/ 2535382 h 3311290"/>
                <a:gd name="connsiteX83" fmla="*/ 4461163 w 5209309"/>
                <a:gd name="connsiteY83" fmla="*/ 2576946 h 3311290"/>
                <a:gd name="connsiteX84" fmla="*/ 4585854 w 5209309"/>
                <a:gd name="connsiteY84" fmla="*/ 2673928 h 3311290"/>
                <a:gd name="connsiteX85" fmla="*/ 4641273 w 5209309"/>
                <a:gd name="connsiteY85" fmla="*/ 2687782 h 3311290"/>
                <a:gd name="connsiteX86" fmla="*/ 4710545 w 5209309"/>
                <a:gd name="connsiteY86" fmla="*/ 2757055 h 3311290"/>
                <a:gd name="connsiteX87" fmla="*/ 4752109 w 5209309"/>
                <a:gd name="connsiteY87" fmla="*/ 2812473 h 3311290"/>
                <a:gd name="connsiteX88" fmla="*/ 4807527 w 5209309"/>
                <a:gd name="connsiteY88" fmla="*/ 2895600 h 3311290"/>
                <a:gd name="connsiteX89" fmla="*/ 4918363 w 5209309"/>
                <a:gd name="connsiteY89" fmla="*/ 3061855 h 3311290"/>
                <a:gd name="connsiteX90" fmla="*/ 5001491 w 5209309"/>
                <a:gd name="connsiteY90" fmla="*/ 3144982 h 3311290"/>
                <a:gd name="connsiteX91" fmla="*/ 5015345 w 5209309"/>
                <a:gd name="connsiteY91" fmla="*/ 3186546 h 3311290"/>
                <a:gd name="connsiteX92" fmla="*/ 5153891 w 5209309"/>
                <a:gd name="connsiteY92" fmla="*/ 3283528 h 3311290"/>
                <a:gd name="connsiteX93" fmla="*/ 5209309 w 5209309"/>
                <a:gd name="connsiteY93" fmla="*/ 3311237 h 3311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</a:cxnLst>
              <a:rect l="l" t="t" r="r" b="b"/>
              <a:pathLst>
                <a:path w="5209309" h="3311290">
                  <a:moveTo>
                    <a:pt x="0" y="2618509"/>
                  </a:moveTo>
                  <a:cubicBezTo>
                    <a:pt x="78622" y="2596046"/>
                    <a:pt x="103595" y="2597971"/>
                    <a:pt x="166254" y="2549237"/>
                  </a:cubicBezTo>
                  <a:cubicBezTo>
                    <a:pt x="264872" y="2472534"/>
                    <a:pt x="178513" y="2508206"/>
                    <a:pt x="263236" y="2479964"/>
                  </a:cubicBezTo>
                  <a:cubicBezTo>
                    <a:pt x="293875" y="2449325"/>
                    <a:pt x="313221" y="2435413"/>
                    <a:pt x="332509" y="2396837"/>
                  </a:cubicBezTo>
                  <a:cubicBezTo>
                    <a:pt x="359463" y="2342929"/>
                    <a:pt x="333592" y="2361983"/>
                    <a:pt x="360218" y="2299855"/>
                  </a:cubicBezTo>
                  <a:cubicBezTo>
                    <a:pt x="366777" y="2284550"/>
                    <a:pt x="380480" y="2273184"/>
                    <a:pt x="387927" y="2258291"/>
                  </a:cubicBezTo>
                  <a:cubicBezTo>
                    <a:pt x="394458" y="2245229"/>
                    <a:pt x="397164" y="2230582"/>
                    <a:pt x="401782" y="2216728"/>
                  </a:cubicBezTo>
                  <a:cubicBezTo>
                    <a:pt x="405592" y="2190057"/>
                    <a:pt x="417987" y="2061977"/>
                    <a:pt x="443345" y="2036619"/>
                  </a:cubicBezTo>
                  <a:lnTo>
                    <a:pt x="512618" y="1967346"/>
                  </a:lnTo>
                  <a:lnTo>
                    <a:pt x="554182" y="1925782"/>
                  </a:lnTo>
                  <a:lnTo>
                    <a:pt x="595745" y="1884219"/>
                  </a:lnTo>
                  <a:cubicBezTo>
                    <a:pt x="601234" y="1856775"/>
                    <a:pt x="613673" y="1788870"/>
                    <a:pt x="623454" y="1759528"/>
                  </a:cubicBezTo>
                  <a:cubicBezTo>
                    <a:pt x="631318" y="1735934"/>
                    <a:pt x="638129" y="1711435"/>
                    <a:pt x="651163" y="1690255"/>
                  </a:cubicBezTo>
                  <a:cubicBezTo>
                    <a:pt x="675367" y="1650924"/>
                    <a:pt x="734291" y="1579419"/>
                    <a:pt x="734291" y="1579419"/>
                  </a:cubicBezTo>
                  <a:cubicBezTo>
                    <a:pt x="759747" y="1503049"/>
                    <a:pt x="731842" y="1566110"/>
                    <a:pt x="803563" y="1482437"/>
                  </a:cubicBezTo>
                  <a:cubicBezTo>
                    <a:pt x="814400" y="1469794"/>
                    <a:pt x="818742" y="1451838"/>
                    <a:pt x="831273" y="1440873"/>
                  </a:cubicBezTo>
                  <a:cubicBezTo>
                    <a:pt x="856335" y="1418943"/>
                    <a:pt x="886691" y="1403928"/>
                    <a:pt x="914400" y="1385455"/>
                  </a:cubicBezTo>
                  <a:cubicBezTo>
                    <a:pt x="928254" y="1376219"/>
                    <a:pt x="944189" y="1369520"/>
                    <a:pt x="955963" y="1357746"/>
                  </a:cubicBezTo>
                  <a:cubicBezTo>
                    <a:pt x="995447" y="1318263"/>
                    <a:pt x="976427" y="1340906"/>
                    <a:pt x="1011382" y="1288473"/>
                  </a:cubicBezTo>
                  <a:cubicBezTo>
                    <a:pt x="1036180" y="1214074"/>
                    <a:pt x="1012886" y="1267995"/>
                    <a:pt x="1080654" y="1177637"/>
                  </a:cubicBezTo>
                  <a:cubicBezTo>
                    <a:pt x="1133086" y="1107728"/>
                    <a:pt x="1082878" y="1161557"/>
                    <a:pt x="1136073" y="1108364"/>
                  </a:cubicBezTo>
                  <a:cubicBezTo>
                    <a:pt x="1140691" y="1094509"/>
                    <a:pt x="1146385" y="1080968"/>
                    <a:pt x="1149927" y="1066800"/>
                  </a:cubicBezTo>
                  <a:cubicBezTo>
                    <a:pt x="1157830" y="1035190"/>
                    <a:pt x="1161804" y="987629"/>
                    <a:pt x="1177636" y="955964"/>
                  </a:cubicBezTo>
                  <a:cubicBezTo>
                    <a:pt x="1196925" y="917385"/>
                    <a:pt x="1216267" y="903478"/>
                    <a:pt x="1246909" y="872837"/>
                  </a:cubicBezTo>
                  <a:cubicBezTo>
                    <a:pt x="1259075" y="830257"/>
                    <a:pt x="1278683" y="749141"/>
                    <a:pt x="1302327" y="706582"/>
                  </a:cubicBezTo>
                  <a:cubicBezTo>
                    <a:pt x="1313541" y="686397"/>
                    <a:pt x="1330470" y="669954"/>
                    <a:pt x="1343891" y="651164"/>
                  </a:cubicBezTo>
                  <a:cubicBezTo>
                    <a:pt x="1445214" y="509312"/>
                    <a:pt x="1277288" y="735351"/>
                    <a:pt x="1413163" y="554182"/>
                  </a:cubicBezTo>
                  <a:lnTo>
                    <a:pt x="1440873" y="471055"/>
                  </a:lnTo>
                  <a:cubicBezTo>
                    <a:pt x="1445491" y="457200"/>
                    <a:pt x="1449303" y="443050"/>
                    <a:pt x="1454727" y="429491"/>
                  </a:cubicBezTo>
                  <a:cubicBezTo>
                    <a:pt x="1463963" y="406400"/>
                    <a:pt x="1473704" y="383505"/>
                    <a:pt x="1482436" y="360219"/>
                  </a:cubicBezTo>
                  <a:cubicBezTo>
                    <a:pt x="1487564" y="346545"/>
                    <a:pt x="1491163" y="332329"/>
                    <a:pt x="1496291" y="318655"/>
                  </a:cubicBezTo>
                  <a:cubicBezTo>
                    <a:pt x="1505023" y="295369"/>
                    <a:pt x="1515268" y="272668"/>
                    <a:pt x="1524000" y="249382"/>
                  </a:cubicBezTo>
                  <a:cubicBezTo>
                    <a:pt x="1529128" y="235708"/>
                    <a:pt x="1529366" y="219703"/>
                    <a:pt x="1537854" y="207819"/>
                  </a:cubicBezTo>
                  <a:cubicBezTo>
                    <a:pt x="1553039" y="186560"/>
                    <a:pt x="1577598" y="173300"/>
                    <a:pt x="1593273" y="152400"/>
                  </a:cubicBezTo>
                  <a:cubicBezTo>
                    <a:pt x="1607127" y="133927"/>
                    <a:pt x="1621415" y="115772"/>
                    <a:pt x="1634836" y="96982"/>
                  </a:cubicBezTo>
                  <a:cubicBezTo>
                    <a:pt x="1644514" y="83433"/>
                    <a:pt x="1655098" y="70312"/>
                    <a:pt x="1662545" y="55419"/>
                  </a:cubicBezTo>
                  <a:cubicBezTo>
                    <a:pt x="1669076" y="42357"/>
                    <a:pt x="1666073" y="24182"/>
                    <a:pt x="1676400" y="13855"/>
                  </a:cubicBezTo>
                  <a:cubicBezTo>
                    <a:pt x="1686726" y="3528"/>
                    <a:pt x="1704109" y="4618"/>
                    <a:pt x="1717963" y="0"/>
                  </a:cubicBezTo>
                  <a:cubicBezTo>
                    <a:pt x="1780131" y="62166"/>
                    <a:pt x="1706302" y="-3400"/>
                    <a:pt x="1787236" y="41564"/>
                  </a:cubicBezTo>
                  <a:cubicBezTo>
                    <a:pt x="1816347" y="57737"/>
                    <a:pt x="1842654" y="78509"/>
                    <a:pt x="1870363" y="96982"/>
                  </a:cubicBezTo>
                  <a:lnTo>
                    <a:pt x="1911927" y="124691"/>
                  </a:lnTo>
                  <a:cubicBezTo>
                    <a:pt x="1925782" y="133927"/>
                    <a:pt x="1937694" y="147134"/>
                    <a:pt x="1953491" y="152400"/>
                  </a:cubicBezTo>
                  <a:lnTo>
                    <a:pt x="2036618" y="180109"/>
                  </a:lnTo>
                  <a:cubicBezTo>
                    <a:pt x="2087149" y="331699"/>
                    <a:pt x="2006559" y="102084"/>
                    <a:pt x="2078182" y="263237"/>
                  </a:cubicBezTo>
                  <a:cubicBezTo>
                    <a:pt x="2086237" y="281360"/>
                    <a:pt x="2103896" y="368126"/>
                    <a:pt x="2133600" y="387928"/>
                  </a:cubicBezTo>
                  <a:cubicBezTo>
                    <a:pt x="2149443" y="398490"/>
                    <a:pt x="2170545" y="397164"/>
                    <a:pt x="2189018" y="401782"/>
                  </a:cubicBezTo>
                  <a:cubicBezTo>
                    <a:pt x="2254998" y="500752"/>
                    <a:pt x="2212128" y="476832"/>
                    <a:pt x="2299854" y="498764"/>
                  </a:cubicBezTo>
                  <a:cubicBezTo>
                    <a:pt x="2342611" y="470260"/>
                    <a:pt x="2347423" y="470976"/>
                    <a:pt x="2382982" y="429491"/>
                  </a:cubicBezTo>
                  <a:cubicBezTo>
                    <a:pt x="2398009" y="411959"/>
                    <a:pt x="2408217" y="390401"/>
                    <a:pt x="2424545" y="374073"/>
                  </a:cubicBezTo>
                  <a:cubicBezTo>
                    <a:pt x="2436319" y="362299"/>
                    <a:pt x="2451652" y="354625"/>
                    <a:pt x="2466109" y="346364"/>
                  </a:cubicBezTo>
                  <a:cubicBezTo>
                    <a:pt x="2514045" y="318972"/>
                    <a:pt x="2516461" y="320344"/>
                    <a:pt x="2563091" y="304800"/>
                  </a:cubicBezTo>
                  <a:cubicBezTo>
                    <a:pt x="2576945" y="318655"/>
                    <a:pt x="2593786" y="330061"/>
                    <a:pt x="2604654" y="346364"/>
                  </a:cubicBezTo>
                  <a:cubicBezTo>
                    <a:pt x="2612755" y="358515"/>
                    <a:pt x="2609386" y="376524"/>
                    <a:pt x="2618509" y="387928"/>
                  </a:cubicBezTo>
                  <a:cubicBezTo>
                    <a:pt x="2628911" y="400930"/>
                    <a:pt x="2646218" y="406401"/>
                    <a:pt x="2660073" y="415637"/>
                  </a:cubicBezTo>
                  <a:cubicBezTo>
                    <a:pt x="2664691" y="429491"/>
                    <a:pt x="2664804" y="445796"/>
                    <a:pt x="2673927" y="457200"/>
                  </a:cubicBezTo>
                  <a:cubicBezTo>
                    <a:pt x="2703898" y="494663"/>
                    <a:pt x="2758057" y="492004"/>
                    <a:pt x="2798618" y="498764"/>
                  </a:cubicBezTo>
                  <a:cubicBezTo>
                    <a:pt x="2803236" y="517237"/>
                    <a:pt x="2801911" y="538339"/>
                    <a:pt x="2812473" y="554182"/>
                  </a:cubicBezTo>
                  <a:cubicBezTo>
                    <a:pt x="2821709" y="568036"/>
                    <a:pt x="2842262" y="570117"/>
                    <a:pt x="2854036" y="581891"/>
                  </a:cubicBezTo>
                  <a:cubicBezTo>
                    <a:pt x="2865810" y="593665"/>
                    <a:pt x="2874298" y="608562"/>
                    <a:pt x="2881745" y="623455"/>
                  </a:cubicBezTo>
                  <a:cubicBezTo>
                    <a:pt x="2888276" y="636517"/>
                    <a:pt x="2887499" y="652868"/>
                    <a:pt x="2895600" y="665019"/>
                  </a:cubicBezTo>
                  <a:cubicBezTo>
                    <a:pt x="2906468" y="681321"/>
                    <a:pt x="2925775" y="690639"/>
                    <a:pt x="2937163" y="706582"/>
                  </a:cubicBezTo>
                  <a:cubicBezTo>
                    <a:pt x="2949168" y="723388"/>
                    <a:pt x="2953927" y="744486"/>
                    <a:pt x="2964873" y="762000"/>
                  </a:cubicBezTo>
                  <a:cubicBezTo>
                    <a:pt x="2977111" y="781581"/>
                    <a:pt x="2992582" y="798946"/>
                    <a:pt x="3006436" y="817419"/>
                  </a:cubicBezTo>
                  <a:cubicBezTo>
                    <a:pt x="3011054" y="831273"/>
                    <a:pt x="3013760" y="845920"/>
                    <a:pt x="3020291" y="858982"/>
                  </a:cubicBezTo>
                  <a:cubicBezTo>
                    <a:pt x="3028158" y="874716"/>
                    <a:pt x="3083287" y="949688"/>
                    <a:pt x="3089563" y="955964"/>
                  </a:cubicBezTo>
                  <a:cubicBezTo>
                    <a:pt x="3101337" y="967738"/>
                    <a:pt x="3118750" y="972534"/>
                    <a:pt x="3131127" y="983673"/>
                  </a:cubicBezTo>
                  <a:cubicBezTo>
                    <a:pt x="3165109" y="1014257"/>
                    <a:pt x="3228109" y="1080655"/>
                    <a:pt x="3228109" y="1080655"/>
                  </a:cubicBezTo>
                  <a:cubicBezTo>
                    <a:pt x="3232727" y="1094510"/>
                    <a:pt x="3234871" y="1109453"/>
                    <a:pt x="3241963" y="1122219"/>
                  </a:cubicBezTo>
                  <a:cubicBezTo>
                    <a:pt x="3258136" y="1151330"/>
                    <a:pt x="3297382" y="1205346"/>
                    <a:pt x="3297382" y="1205346"/>
                  </a:cubicBezTo>
                  <a:cubicBezTo>
                    <a:pt x="3330599" y="1304999"/>
                    <a:pt x="3290298" y="1180553"/>
                    <a:pt x="3325091" y="1302328"/>
                  </a:cubicBezTo>
                  <a:cubicBezTo>
                    <a:pt x="3329103" y="1316370"/>
                    <a:pt x="3327417" y="1334925"/>
                    <a:pt x="3338945" y="1343891"/>
                  </a:cubicBezTo>
                  <a:cubicBezTo>
                    <a:pt x="3410850" y="1399816"/>
                    <a:pt x="3501696" y="1414644"/>
                    <a:pt x="3588327" y="1427019"/>
                  </a:cubicBezTo>
                  <a:lnTo>
                    <a:pt x="3685309" y="1440873"/>
                  </a:lnTo>
                  <a:cubicBezTo>
                    <a:pt x="3699164" y="1445491"/>
                    <a:pt x="3716546" y="1444401"/>
                    <a:pt x="3726873" y="1454728"/>
                  </a:cubicBezTo>
                  <a:cubicBezTo>
                    <a:pt x="3761698" y="1489553"/>
                    <a:pt x="3754426" y="1537389"/>
                    <a:pt x="3768436" y="1579419"/>
                  </a:cubicBezTo>
                  <a:cubicBezTo>
                    <a:pt x="3809503" y="1702621"/>
                    <a:pt x="3803138" y="1686890"/>
                    <a:pt x="3851563" y="1759528"/>
                  </a:cubicBezTo>
                  <a:cubicBezTo>
                    <a:pt x="3856181" y="1856510"/>
                    <a:pt x="3857675" y="1953691"/>
                    <a:pt x="3865418" y="2050473"/>
                  </a:cubicBezTo>
                  <a:cubicBezTo>
                    <a:pt x="3866936" y="2069454"/>
                    <a:pt x="3870758" y="2088860"/>
                    <a:pt x="3879273" y="2105891"/>
                  </a:cubicBezTo>
                  <a:cubicBezTo>
                    <a:pt x="3906352" y="2160050"/>
                    <a:pt x="3919077" y="2196520"/>
                    <a:pt x="3976254" y="2202873"/>
                  </a:cubicBezTo>
                  <a:cubicBezTo>
                    <a:pt x="4086794" y="2215155"/>
                    <a:pt x="4197927" y="2221346"/>
                    <a:pt x="4308763" y="2230582"/>
                  </a:cubicBezTo>
                  <a:cubicBezTo>
                    <a:pt x="4331854" y="2276764"/>
                    <a:pt x="4370734" y="2318014"/>
                    <a:pt x="4378036" y="2369128"/>
                  </a:cubicBezTo>
                  <a:cubicBezTo>
                    <a:pt x="4382654" y="2401455"/>
                    <a:pt x="4386523" y="2433898"/>
                    <a:pt x="4391891" y="2466109"/>
                  </a:cubicBezTo>
                  <a:cubicBezTo>
                    <a:pt x="4395762" y="2489337"/>
                    <a:pt x="4393265" y="2515413"/>
                    <a:pt x="4405745" y="2535382"/>
                  </a:cubicBezTo>
                  <a:cubicBezTo>
                    <a:pt x="4417983" y="2554963"/>
                    <a:pt x="4443905" y="2561605"/>
                    <a:pt x="4461163" y="2576946"/>
                  </a:cubicBezTo>
                  <a:cubicBezTo>
                    <a:pt x="4530626" y="2638691"/>
                    <a:pt x="4510344" y="2645612"/>
                    <a:pt x="4585854" y="2673928"/>
                  </a:cubicBezTo>
                  <a:cubicBezTo>
                    <a:pt x="4603683" y="2680614"/>
                    <a:pt x="4622800" y="2683164"/>
                    <a:pt x="4641273" y="2687782"/>
                  </a:cubicBezTo>
                  <a:cubicBezTo>
                    <a:pt x="4715162" y="2798616"/>
                    <a:pt x="4618185" y="2664695"/>
                    <a:pt x="4710545" y="2757055"/>
                  </a:cubicBezTo>
                  <a:cubicBezTo>
                    <a:pt x="4726873" y="2773383"/>
                    <a:pt x="4738254" y="2794000"/>
                    <a:pt x="4752109" y="2812473"/>
                  </a:cubicBezTo>
                  <a:cubicBezTo>
                    <a:pt x="4781084" y="2899401"/>
                    <a:pt x="4743662" y="2807786"/>
                    <a:pt x="4807527" y="2895600"/>
                  </a:cubicBezTo>
                  <a:cubicBezTo>
                    <a:pt x="4850955" y="2955314"/>
                    <a:pt x="4870843" y="3009055"/>
                    <a:pt x="4918363" y="3061855"/>
                  </a:cubicBezTo>
                  <a:cubicBezTo>
                    <a:pt x="4944578" y="3090982"/>
                    <a:pt x="5001491" y="3144982"/>
                    <a:pt x="5001491" y="3144982"/>
                  </a:cubicBezTo>
                  <a:cubicBezTo>
                    <a:pt x="5006109" y="3158837"/>
                    <a:pt x="5005996" y="3175327"/>
                    <a:pt x="5015345" y="3186546"/>
                  </a:cubicBezTo>
                  <a:cubicBezTo>
                    <a:pt x="5028165" y="3201930"/>
                    <a:pt x="5151412" y="3281875"/>
                    <a:pt x="5153891" y="3283528"/>
                  </a:cubicBezTo>
                  <a:cubicBezTo>
                    <a:pt x="5199297" y="3313799"/>
                    <a:pt x="5178803" y="3311237"/>
                    <a:pt x="5209309" y="331123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5" name="Volný tvar 4"/>
            <p:cNvSpPr/>
            <p:nvPr/>
          </p:nvSpPr>
          <p:spPr>
            <a:xfrm>
              <a:off x="2064097" y="3789466"/>
              <a:ext cx="4378978" cy="152385"/>
            </a:xfrm>
            <a:custGeom>
              <a:avLst/>
              <a:gdLst>
                <a:gd name="connsiteX0" fmla="*/ 0 w 4378037"/>
                <a:gd name="connsiteY0" fmla="*/ 55419 h 152400"/>
                <a:gd name="connsiteX1" fmla="*/ 207818 w 4378037"/>
                <a:gd name="connsiteY1" fmla="*/ 69273 h 152400"/>
                <a:gd name="connsiteX2" fmla="*/ 249382 w 4378037"/>
                <a:gd name="connsiteY2" fmla="*/ 83128 h 152400"/>
                <a:gd name="connsiteX3" fmla="*/ 290946 w 4378037"/>
                <a:gd name="connsiteY3" fmla="*/ 55419 h 152400"/>
                <a:gd name="connsiteX4" fmla="*/ 346364 w 4378037"/>
                <a:gd name="connsiteY4" fmla="*/ 69273 h 152400"/>
                <a:gd name="connsiteX5" fmla="*/ 387928 w 4378037"/>
                <a:gd name="connsiteY5" fmla="*/ 83128 h 152400"/>
                <a:gd name="connsiteX6" fmla="*/ 429491 w 4378037"/>
                <a:gd name="connsiteY6" fmla="*/ 55419 h 152400"/>
                <a:gd name="connsiteX7" fmla="*/ 609600 w 4378037"/>
                <a:gd name="connsiteY7" fmla="*/ 69273 h 152400"/>
                <a:gd name="connsiteX8" fmla="*/ 692728 w 4378037"/>
                <a:gd name="connsiteY8" fmla="*/ 13855 h 152400"/>
                <a:gd name="connsiteX9" fmla="*/ 720437 w 4378037"/>
                <a:gd name="connsiteY9" fmla="*/ 55419 h 152400"/>
                <a:gd name="connsiteX10" fmla="*/ 942109 w 4378037"/>
                <a:gd name="connsiteY10" fmla="*/ 27710 h 152400"/>
                <a:gd name="connsiteX11" fmla="*/ 1052946 w 4378037"/>
                <a:gd name="connsiteY11" fmla="*/ 41564 h 152400"/>
                <a:gd name="connsiteX12" fmla="*/ 1136073 w 4378037"/>
                <a:gd name="connsiteY12" fmla="*/ 69273 h 152400"/>
                <a:gd name="connsiteX13" fmla="*/ 1274618 w 4378037"/>
                <a:gd name="connsiteY13" fmla="*/ 83128 h 152400"/>
                <a:gd name="connsiteX14" fmla="*/ 1302328 w 4378037"/>
                <a:gd name="connsiteY14" fmla="*/ 110837 h 152400"/>
                <a:gd name="connsiteX15" fmla="*/ 1399309 w 4378037"/>
                <a:gd name="connsiteY15" fmla="*/ 124691 h 152400"/>
                <a:gd name="connsiteX16" fmla="*/ 1593273 w 4378037"/>
                <a:gd name="connsiteY16" fmla="*/ 110837 h 152400"/>
                <a:gd name="connsiteX17" fmla="*/ 1634837 w 4378037"/>
                <a:gd name="connsiteY17" fmla="*/ 83128 h 152400"/>
                <a:gd name="connsiteX18" fmla="*/ 1717964 w 4378037"/>
                <a:gd name="connsiteY18" fmla="*/ 110837 h 152400"/>
                <a:gd name="connsiteX19" fmla="*/ 1759528 w 4378037"/>
                <a:gd name="connsiteY19" fmla="*/ 83128 h 152400"/>
                <a:gd name="connsiteX20" fmla="*/ 1787237 w 4378037"/>
                <a:gd name="connsiteY20" fmla="*/ 41564 h 152400"/>
                <a:gd name="connsiteX21" fmla="*/ 1842655 w 4378037"/>
                <a:gd name="connsiteY21" fmla="*/ 55419 h 152400"/>
                <a:gd name="connsiteX22" fmla="*/ 1911928 w 4378037"/>
                <a:gd name="connsiteY22" fmla="*/ 69273 h 152400"/>
                <a:gd name="connsiteX23" fmla="*/ 1967346 w 4378037"/>
                <a:gd name="connsiteY23" fmla="*/ 110837 h 152400"/>
                <a:gd name="connsiteX24" fmla="*/ 2008909 w 4378037"/>
                <a:gd name="connsiteY24" fmla="*/ 138546 h 152400"/>
                <a:gd name="connsiteX25" fmla="*/ 2147455 w 4378037"/>
                <a:gd name="connsiteY25" fmla="*/ 152400 h 152400"/>
                <a:gd name="connsiteX26" fmla="*/ 2535382 w 4378037"/>
                <a:gd name="connsiteY26" fmla="*/ 124691 h 152400"/>
                <a:gd name="connsiteX27" fmla="*/ 2576946 w 4378037"/>
                <a:gd name="connsiteY27" fmla="*/ 110837 h 152400"/>
                <a:gd name="connsiteX28" fmla="*/ 2937164 w 4378037"/>
                <a:gd name="connsiteY28" fmla="*/ 96982 h 152400"/>
                <a:gd name="connsiteX29" fmla="*/ 3020291 w 4378037"/>
                <a:gd name="connsiteY29" fmla="*/ 55419 h 152400"/>
                <a:gd name="connsiteX30" fmla="*/ 3144982 w 4378037"/>
                <a:gd name="connsiteY30" fmla="*/ 27710 h 152400"/>
                <a:gd name="connsiteX31" fmla="*/ 3269673 w 4378037"/>
                <a:gd name="connsiteY31" fmla="*/ 0 h 152400"/>
                <a:gd name="connsiteX32" fmla="*/ 3560618 w 4378037"/>
                <a:gd name="connsiteY32" fmla="*/ 27710 h 152400"/>
                <a:gd name="connsiteX33" fmla="*/ 3588328 w 4378037"/>
                <a:gd name="connsiteY33" fmla="*/ 55419 h 152400"/>
                <a:gd name="connsiteX34" fmla="*/ 3699164 w 4378037"/>
                <a:gd name="connsiteY34" fmla="*/ 96982 h 152400"/>
                <a:gd name="connsiteX35" fmla="*/ 3976255 w 4378037"/>
                <a:gd name="connsiteY35" fmla="*/ 83128 h 152400"/>
                <a:gd name="connsiteX36" fmla="*/ 4017818 w 4378037"/>
                <a:gd name="connsiteY36" fmla="*/ 69273 h 152400"/>
                <a:gd name="connsiteX37" fmla="*/ 4364182 w 4378037"/>
                <a:gd name="connsiteY37" fmla="*/ 96982 h 152400"/>
                <a:gd name="connsiteX38" fmla="*/ 4378037 w 4378037"/>
                <a:gd name="connsiteY38" fmla="*/ 96982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4378037" h="152400">
                  <a:moveTo>
                    <a:pt x="0" y="55419"/>
                  </a:moveTo>
                  <a:cubicBezTo>
                    <a:pt x="69273" y="60037"/>
                    <a:pt x="138816" y="61606"/>
                    <a:pt x="207818" y="69273"/>
                  </a:cubicBezTo>
                  <a:cubicBezTo>
                    <a:pt x="222333" y="70886"/>
                    <a:pt x="234977" y="85529"/>
                    <a:pt x="249382" y="83128"/>
                  </a:cubicBezTo>
                  <a:cubicBezTo>
                    <a:pt x="265807" y="80391"/>
                    <a:pt x="277091" y="64655"/>
                    <a:pt x="290946" y="55419"/>
                  </a:cubicBezTo>
                  <a:cubicBezTo>
                    <a:pt x="309419" y="60037"/>
                    <a:pt x="328055" y="64042"/>
                    <a:pt x="346364" y="69273"/>
                  </a:cubicBezTo>
                  <a:cubicBezTo>
                    <a:pt x="360406" y="73285"/>
                    <a:pt x="373523" y="85529"/>
                    <a:pt x="387928" y="83128"/>
                  </a:cubicBezTo>
                  <a:cubicBezTo>
                    <a:pt x="404352" y="80391"/>
                    <a:pt x="415637" y="64655"/>
                    <a:pt x="429491" y="55419"/>
                  </a:cubicBezTo>
                  <a:cubicBezTo>
                    <a:pt x="489527" y="60037"/>
                    <a:pt x="550123" y="78664"/>
                    <a:pt x="609600" y="69273"/>
                  </a:cubicBezTo>
                  <a:cubicBezTo>
                    <a:pt x="642495" y="64079"/>
                    <a:pt x="692728" y="13855"/>
                    <a:pt x="692728" y="13855"/>
                  </a:cubicBezTo>
                  <a:cubicBezTo>
                    <a:pt x="701964" y="27710"/>
                    <a:pt x="703932" y="53218"/>
                    <a:pt x="720437" y="55419"/>
                  </a:cubicBezTo>
                  <a:cubicBezTo>
                    <a:pt x="827396" y="69680"/>
                    <a:pt x="864695" y="53514"/>
                    <a:pt x="942109" y="27710"/>
                  </a:cubicBezTo>
                  <a:cubicBezTo>
                    <a:pt x="979055" y="32328"/>
                    <a:pt x="1018376" y="27736"/>
                    <a:pt x="1052946" y="41564"/>
                  </a:cubicBezTo>
                  <a:cubicBezTo>
                    <a:pt x="1155984" y="82779"/>
                    <a:pt x="990437" y="105683"/>
                    <a:pt x="1136073" y="69273"/>
                  </a:cubicBezTo>
                  <a:cubicBezTo>
                    <a:pt x="1182255" y="73891"/>
                    <a:pt x="1229592" y="71871"/>
                    <a:pt x="1274618" y="83128"/>
                  </a:cubicBezTo>
                  <a:cubicBezTo>
                    <a:pt x="1287290" y="86296"/>
                    <a:pt x="1289936" y="106706"/>
                    <a:pt x="1302328" y="110837"/>
                  </a:cubicBezTo>
                  <a:cubicBezTo>
                    <a:pt x="1333307" y="121163"/>
                    <a:pt x="1366982" y="120073"/>
                    <a:pt x="1399309" y="124691"/>
                  </a:cubicBezTo>
                  <a:cubicBezTo>
                    <a:pt x="1463964" y="120073"/>
                    <a:pt x="1529440" y="122101"/>
                    <a:pt x="1593273" y="110837"/>
                  </a:cubicBezTo>
                  <a:cubicBezTo>
                    <a:pt x="1609671" y="107943"/>
                    <a:pt x="1618186" y="83128"/>
                    <a:pt x="1634837" y="83128"/>
                  </a:cubicBezTo>
                  <a:cubicBezTo>
                    <a:pt x="1664045" y="83128"/>
                    <a:pt x="1717964" y="110837"/>
                    <a:pt x="1717964" y="110837"/>
                  </a:cubicBezTo>
                  <a:cubicBezTo>
                    <a:pt x="1731819" y="101601"/>
                    <a:pt x="1747754" y="94902"/>
                    <a:pt x="1759528" y="83128"/>
                  </a:cubicBezTo>
                  <a:cubicBezTo>
                    <a:pt x="1771302" y="71354"/>
                    <a:pt x="1771440" y="46830"/>
                    <a:pt x="1787237" y="41564"/>
                  </a:cubicBezTo>
                  <a:cubicBezTo>
                    <a:pt x="1805301" y="35543"/>
                    <a:pt x="1824067" y="51288"/>
                    <a:pt x="1842655" y="55419"/>
                  </a:cubicBezTo>
                  <a:cubicBezTo>
                    <a:pt x="1865643" y="60527"/>
                    <a:pt x="1888837" y="64655"/>
                    <a:pt x="1911928" y="69273"/>
                  </a:cubicBezTo>
                  <a:cubicBezTo>
                    <a:pt x="1930401" y="83128"/>
                    <a:pt x="1948556" y="97416"/>
                    <a:pt x="1967346" y="110837"/>
                  </a:cubicBezTo>
                  <a:cubicBezTo>
                    <a:pt x="1980895" y="120515"/>
                    <a:pt x="1992684" y="134802"/>
                    <a:pt x="2008909" y="138546"/>
                  </a:cubicBezTo>
                  <a:cubicBezTo>
                    <a:pt x="2054133" y="148982"/>
                    <a:pt x="2101273" y="147782"/>
                    <a:pt x="2147455" y="152400"/>
                  </a:cubicBezTo>
                  <a:cubicBezTo>
                    <a:pt x="2276764" y="143164"/>
                    <a:pt x="2406346" y="137178"/>
                    <a:pt x="2535382" y="124691"/>
                  </a:cubicBezTo>
                  <a:cubicBezTo>
                    <a:pt x="2549918" y="123284"/>
                    <a:pt x="2562377" y="111842"/>
                    <a:pt x="2576946" y="110837"/>
                  </a:cubicBezTo>
                  <a:cubicBezTo>
                    <a:pt x="2696823" y="102570"/>
                    <a:pt x="2817091" y="101600"/>
                    <a:pt x="2937164" y="96982"/>
                  </a:cubicBezTo>
                  <a:cubicBezTo>
                    <a:pt x="2964873" y="83128"/>
                    <a:pt x="2991527" y="66925"/>
                    <a:pt x="3020291" y="55419"/>
                  </a:cubicBezTo>
                  <a:cubicBezTo>
                    <a:pt x="3041416" y="46969"/>
                    <a:pt x="3127700" y="31550"/>
                    <a:pt x="3144982" y="27710"/>
                  </a:cubicBezTo>
                  <a:cubicBezTo>
                    <a:pt x="3321138" y="-11436"/>
                    <a:pt x="3060664" y="41803"/>
                    <a:pt x="3269673" y="0"/>
                  </a:cubicBezTo>
                  <a:cubicBezTo>
                    <a:pt x="3366655" y="9237"/>
                    <a:pt x="3464638" y="11018"/>
                    <a:pt x="3560618" y="27710"/>
                  </a:cubicBezTo>
                  <a:cubicBezTo>
                    <a:pt x="3573487" y="29948"/>
                    <a:pt x="3577459" y="48173"/>
                    <a:pt x="3588328" y="55419"/>
                  </a:cubicBezTo>
                  <a:cubicBezTo>
                    <a:pt x="3631799" y="84399"/>
                    <a:pt x="3650426" y="84798"/>
                    <a:pt x="3699164" y="96982"/>
                  </a:cubicBezTo>
                  <a:cubicBezTo>
                    <a:pt x="3791528" y="92364"/>
                    <a:pt x="3884124" y="91139"/>
                    <a:pt x="3976255" y="83128"/>
                  </a:cubicBezTo>
                  <a:cubicBezTo>
                    <a:pt x="3990804" y="81863"/>
                    <a:pt x="4003223" y="68752"/>
                    <a:pt x="4017818" y="69273"/>
                  </a:cubicBezTo>
                  <a:cubicBezTo>
                    <a:pt x="4133568" y="73407"/>
                    <a:pt x="4248358" y="96982"/>
                    <a:pt x="4364182" y="96982"/>
                  </a:cubicBezTo>
                  <a:lnTo>
                    <a:pt x="4378037" y="96982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6" name="Volný tvar 5"/>
            <p:cNvSpPr/>
            <p:nvPr/>
          </p:nvSpPr>
          <p:spPr>
            <a:xfrm>
              <a:off x="1357554" y="5459352"/>
              <a:ext cx="720832" cy="692082"/>
            </a:xfrm>
            <a:custGeom>
              <a:avLst/>
              <a:gdLst>
                <a:gd name="connsiteX0" fmla="*/ 0 w 720437"/>
                <a:gd name="connsiteY0" fmla="*/ 692727 h 692727"/>
                <a:gd name="connsiteX1" fmla="*/ 41564 w 720437"/>
                <a:gd name="connsiteY1" fmla="*/ 623454 h 692727"/>
                <a:gd name="connsiteX2" fmla="*/ 124691 w 720437"/>
                <a:gd name="connsiteY2" fmla="*/ 554182 h 692727"/>
                <a:gd name="connsiteX3" fmla="*/ 207819 w 720437"/>
                <a:gd name="connsiteY3" fmla="*/ 526473 h 692727"/>
                <a:gd name="connsiteX4" fmla="*/ 249382 w 720437"/>
                <a:gd name="connsiteY4" fmla="*/ 512618 h 692727"/>
                <a:gd name="connsiteX5" fmla="*/ 290946 w 720437"/>
                <a:gd name="connsiteY5" fmla="*/ 471054 h 692727"/>
                <a:gd name="connsiteX6" fmla="*/ 387928 w 720437"/>
                <a:gd name="connsiteY6" fmla="*/ 415636 h 692727"/>
                <a:gd name="connsiteX7" fmla="*/ 429491 w 720437"/>
                <a:gd name="connsiteY7" fmla="*/ 360218 h 692727"/>
                <a:gd name="connsiteX8" fmla="*/ 498764 w 720437"/>
                <a:gd name="connsiteY8" fmla="*/ 235527 h 692727"/>
                <a:gd name="connsiteX9" fmla="*/ 540328 w 720437"/>
                <a:gd name="connsiteY9" fmla="*/ 207818 h 692727"/>
                <a:gd name="connsiteX10" fmla="*/ 581891 w 720437"/>
                <a:gd name="connsiteY10" fmla="*/ 166254 h 692727"/>
                <a:gd name="connsiteX11" fmla="*/ 665019 w 720437"/>
                <a:gd name="connsiteY11" fmla="*/ 110836 h 692727"/>
                <a:gd name="connsiteX12" fmla="*/ 720437 w 720437"/>
                <a:gd name="connsiteY12" fmla="*/ 0 h 692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20437" h="692727">
                  <a:moveTo>
                    <a:pt x="0" y="692727"/>
                  </a:moveTo>
                  <a:cubicBezTo>
                    <a:pt x="13855" y="669636"/>
                    <a:pt x="25407" y="644997"/>
                    <a:pt x="41564" y="623454"/>
                  </a:cubicBezTo>
                  <a:cubicBezTo>
                    <a:pt x="57876" y="601705"/>
                    <a:pt x="98292" y="565915"/>
                    <a:pt x="124691" y="554182"/>
                  </a:cubicBezTo>
                  <a:cubicBezTo>
                    <a:pt x="151382" y="542319"/>
                    <a:pt x="180110" y="535710"/>
                    <a:pt x="207819" y="526473"/>
                  </a:cubicBezTo>
                  <a:lnTo>
                    <a:pt x="249382" y="512618"/>
                  </a:lnTo>
                  <a:cubicBezTo>
                    <a:pt x="263237" y="498763"/>
                    <a:pt x="274643" y="481922"/>
                    <a:pt x="290946" y="471054"/>
                  </a:cubicBezTo>
                  <a:cubicBezTo>
                    <a:pt x="386057" y="407648"/>
                    <a:pt x="270799" y="532767"/>
                    <a:pt x="387928" y="415636"/>
                  </a:cubicBezTo>
                  <a:cubicBezTo>
                    <a:pt x="404256" y="399308"/>
                    <a:pt x="415637" y="378691"/>
                    <a:pt x="429491" y="360218"/>
                  </a:cubicBezTo>
                  <a:cubicBezTo>
                    <a:pt x="443929" y="316906"/>
                    <a:pt x="457931" y="262749"/>
                    <a:pt x="498764" y="235527"/>
                  </a:cubicBezTo>
                  <a:cubicBezTo>
                    <a:pt x="512619" y="226291"/>
                    <a:pt x="527536" y="218478"/>
                    <a:pt x="540328" y="207818"/>
                  </a:cubicBezTo>
                  <a:cubicBezTo>
                    <a:pt x="555380" y="195275"/>
                    <a:pt x="566425" y="178283"/>
                    <a:pt x="581891" y="166254"/>
                  </a:cubicBezTo>
                  <a:cubicBezTo>
                    <a:pt x="608178" y="145808"/>
                    <a:pt x="665019" y="110836"/>
                    <a:pt x="665019" y="110836"/>
                  </a:cubicBezTo>
                  <a:cubicBezTo>
                    <a:pt x="696859" y="15317"/>
                    <a:pt x="672075" y="48362"/>
                    <a:pt x="720437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7" name="Volný tvar 6"/>
            <p:cNvSpPr/>
            <p:nvPr/>
          </p:nvSpPr>
          <p:spPr>
            <a:xfrm>
              <a:off x="706582" y="5459352"/>
              <a:ext cx="7217851" cy="228578"/>
            </a:xfrm>
            <a:custGeom>
              <a:avLst/>
              <a:gdLst>
                <a:gd name="connsiteX0" fmla="*/ 0 w 7218218"/>
                <a:gd name="connsiteY0" fmla="*/ 48658 h 228767"/>
                <a:gd name="connsiteX1" fmla="*/ 83127 w 7218218"/>
                <a:gd name="connsiteY1" fmla="*/ 62513 h 228767"/>
                <a:gd name="connsiteX2" fmla="*/ 845127 w 7218218"/>
                <a:gd name="connsiteY2" fmla="*/ 76367 h 228767"/>
                <a:gd name="connsiteX3" fmla="*/ 969818 w 7218218"/>
                <a:gd name="connsiteY3" fmla="*/ 173349 h 228767"/>
                <a:gd name="connsiteX4" fmla="*/ 1011382 w 7218218"/>
                <a:gd name="connsiteY4" fmla="*/ 201058 h 228767"/>
                <a:gd name="connsiteX5" fmla="*/ 1094509 w 7218218"/>
                <a:gd name="connsiteY5" fmla="*/ 90222 h 228767"/>
                <a:gd name="connsiteX6" fmla="*/ 1149927 w 7218218"/>
                <a:gd name="connsiteY6" fmla="*/ 34803 h 228767"/>
                <a:gd name="connsiteX7" fmla="*/ 1233054 w 7218218"/>
                <a:gd name="connsiteY7" fmla="*/ 48658 h 228767"/>
                <a:gd name="connsiteX8" fmla="*/ 1316182 w 7218218"/>
                <a:gd name="connsiteY8" fmla="*/ 76367 h 228767"/>
                <a:gd name="connsiteX9" fmla="*/ 1565563 w 7218218"/>
                <a:gd name="connsiteY9" fmla="*/ 48658 h 228767"/>
                <a:gd name="connsiteX10" fmla="*/ 1607127 w 7218218"/>
                <a:gd name="connsiteY10" fmla="*/ 34803 h 228767"/>
                <a:gd name="connsiteX11" fmla="*/ 1662545 w 7218218"/>
                <a:gd name="connsiteY11" fmla="*/ 20949 h 228767"/>
                <a:gd name="connsiteX12" fmla="*/ 1814945 w 7218218"/>
                <a:gd name="connsiteY12" fmla="*/ 62513 h 228767"/>
                <a:gd name="connsiteX13" fmla="*/ 2008909 w 7218218"/>
                <a:gd name="connsiteY13" fmla="*/ 48658 h 228767"/>
                <a:gd name="connsiteX14" fmla="*/ 2161309 w 7218218"/>
                <a:gd name="connsiteY14" fmla="*/ 20949 h 228767"/>
                <a:gd name="connsiteX15" fmla="*/ 2258291 w 7218218"/>
                <a:gd name="connsiteY15" fmla="*/ 62513 h 228767"/>
                <a:gd name="connsiteX16" fmla="*/ 2299854 w 7218218"/>
                <a:gd name="connsiteY16" fmla="*/ 90222 h 228767"/>
                <a:gd name="connsiteX17" fmla="*/ 2507673 w 7218218"/>
                <a:gd name="connsiteY17" fmla="*/ 117931 h 228767"/>
                <a:gd name="connsiteX18" fmla="*/ 2549236 w 7218218"/>
                <a:gd name="connsiteY18" fmla="*/ 131785 h 228767"/>
                <a:gd name="connsiteX19" fmla="*/ 2701636 w 7218218"/>
                <a:gd name="connsiteY19" fmla="*/ 159494 h 228767"/>
                <a:gd name="connsiteX20" fmla="*/ 2812473 w 7218218"/>
                <a:gd name="connsiteY20" fmla="*/ 145640 h 228767"/>
                <a:gd name="connsiteX21" fmla="*/ 2895600 w 7218218"/>
                <a:gd name="connsiteY21" fmla="*/ 62513 h 228767"/>
                <a:gd name="connsiteX22" fmla="*/ 2937163 w 7218218"/>
                <a:gd name="connsiteY22" fmla="*/ 48658 h 228767"/>
                <a:gd name="connsiteX23" fmla="*/ 3061854 w 7218218"/>
                <a:gd name="connsiteY23" fmla="*/ 62513 h 228767"/>
                <a:gd name="connsiteX24" fmla="*/ 3103418 w 7218218"/>
                <a:gd name="connsiteY24" fmla="*/ 76367 h 228767"/>
                <a:gd name="connsiteX25" fmla="*/ 3463636 w 7218218"/>
                <a:gd name="connsiteY25" fmla="*/ 90222 h 228767"/>
                <a:gd name="connsiteX26" fmla="*/ 3782291 w 7218218"/>
                <a:gd name="connsiteY26" fmla="*/ 90222 h 228767"/>
                <a:gd name="connsiteX27" fmla="*/ 3796145 w 7218218"/>
                <a:gd name="connsiteY27" fmla="*/ 48658 h 228767"/>
                <a:gd name="connsiteX28" fmla="*/ 3934691 w 7218218"/>
                <a:gd name="connsiteY28" fmla="*/ 62513 h 228767"/>
                <a:gd name="connsiteX29" fmla="*/ 3976254 w 7218218"/>
                <a:gd name="connsiteY29" fmla="*/ 76367 h 228767"/>
                <a:gd name="connsiteX30" fmla="*/ 4100945 w 7218218"/>
                <a:gd name="connsiteY30" fmla="*/ 104076 h 228767"/>
                <a:gd name="connsiteX31" fmla="*/ 4142509 w 7218218"/>
                <a:gd name="connsiteY31" fmla="*/ 131785 h 228767"/>
                <a:gd name="connsiteX32" fmla="*/ 4267200 w 7218218"/>
                <a:gd name="connsiteY32" fmla="*/ 117931 h 228767"/>
                <a:gd name="connsiteX33" fmla="*/ 4558145 w 7218218"/>
                <a:gd name="connsiteY33" fmla="*/ 131785 h 228767"/>
                <a:gd name="connsiteX34" fmla="*/ 4849091 w 7218218"/>
                <a:gd name="connsiteY34" fmla="*/ 117931 h 228767"/>
                <a:gd name="connsiteX35" fmla="*/ 4946073 w 7218218"/>
                <a:gd name="connsiteY35" fmla="*/ 104076 h 228767"/>
                <a:gd name="connsiteX36" fmla="*/ 5084618 w 7218218"/>
                <a:gd name="connsiteY36" fmla="*/ 117931 h 228767"/>
                <a:gd name="connsiteX37" fmla="*/ 5126182 w 7218218"/>
                <a:gd name="connsiteY37" fmla="*/ 131785 h 228767"/>
                <a:gd name="connsiteX38" fmla="*/ 5181600 w 7218218"/>
                <a:gd name="connsiteY38" fmla="*/ 159494 h 228767"/>
                <a:gd name="connsiteX39" fmla="*/ 5278582 w 7218218"/>
                <a:gd name="connsiteY39" fmla="*/ 173349 h 228767"/>
                <a:gd name="connsiteX40" fmla="*/ 5320145 w 7218218"/>
                <a:gd name="connsiteY40" fmla="*/ 201058 h 228767"/>
                <a:gd name="connsiteX41" fmla="*/ 5361709 w 7218218"/>
                <a:gd name="connsiteY41" fmla="*/ 159494 h 228767"/>
                <a:gd name="connsiteX42" fmla="*/ 5403273 w 7218218"/>
                <a:gd name="connsiteY42" fmla="*/ 145640 h 228767"/>
                <a:gd name="connsiteX43" fmla="*/ 5583382 w 7218218"/>
                <a:gd name="connsiteY43" fmla="*/ 159494 h 228767"/>
                <a:gd name="connsiteX44" fmla="*/ 5763491 w 7218218"/>
                <a:gd name="connsiteY44" fmla="*/ 159494 h 228767"/>
                <a:gd name="connsiteX45" fmla="*/ 5874327 w 7218218"/>
                <a:gd name="connsiteY45" fmla="*/ 228767 h 228767"/>
                <a:gd name="connsiteX46" fmla="*/ 6012873 w 7218218"/>
                <a:gd name="connsiteY46" fmla="*/ 187203 h 228767"/>
                <a:gd name="connsiteX47" fmla="*/ 6068291 w 7218218"/>
                <a:gd name="connsiteY47" fmla="*/ 117931 h 228767"/>
                <a:gd name="connsiteX48" fmla="*/ 6096000 w 7218218"/>
                <a:gd name="connsiteY48" fmla="*/ 62513 h 228767"/>
                <a:gd name="connsiteX49" fmla="*/ 6165273 w 7218218"/>
                <a:gd name="connsiteY49" fmla="*/ 7094 h 228767"/>
                <a:gd name="connsiteX50" fmla="*/ 6206836 w 7218218"/>
                <a:gd name="connsiteY50" fmla="*/ 34803 h 228767"/>
                <a:gd name="connsiteX51" fmla="*/ 6234545 w 7218218"/>
                <a:gd name="connsiteY51" fmla="*/ 62513 h 228767"/>
                <a:gd name="connsiteX52" fmla="*/ 6414654 w 7218218"/>
                <a:gd name="connsiteY52" fmla="*/ 76367 h 228767"/>
                <a:gd name="connsiteX53" fmla="*/ 6497782 w 7218218"/>
                <a:gd name="connsiteY53" fmla="*/ 104076 h 228767"/>
                <a:gd name="connsiteX54" fmla="*/ 6539345 w 7218218"/>
                <a:gd name="connsiteY54" fmla="*/ 117931 h 228767"/>
                <a:gd name="connsiteX55" fmla="*/ 6636327 w 7218218"/>
                <a:gd name="connsiteY55" fmla="*/ 131785 h 228767"/>
                <a:gd name="connsiteX56" fmla="*/ 6691745 w 7218218"/>
                <a:gd name="connsiteY56" fmla="*/ 145640 h 228767"/>
                <a:gd name="connsiteX57" fmla="*/ 6830291 w 7218218"/>
                <a:gd name="connsiteY57" fmla="*/ 159494 h 228767"/>
                <a:gd name="connsiteX58" fmla="*/ 6899563 w 7218218"/>
                <a:gd name="connsiteY58" fmla="*/ 187203 h 228767"/>
                <a:gd name="connsiteX59" fmla="*/ 7038109 w 7218218"/>
                <a:gd name="connsiteY59" fmla="*/ 159494 h 228767"/>
                <a:gd name="connsiteX60" fmla="*/ 7093527 w 7218218"/>
                <a:gd name="connsiteY60" fmla="*/ 145640 h 228767"/>
                <a:gd name="connsiteX61" fmla="*/ 7135091 w 7218218"/>
                <a:gd name="connsiteY61" fmla="*/ 131785 h 228767"/>
                <a:gd name="connsiteX62" fmla="*/ 7218218 w 7218218"/>
                <a:gd name="connsiteY62" fmla="*/ 131785 h 228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7218218" h="228767">
                  <a:moveTo>
                    <a:pt x="0" y="48658"/>
                  </a:moveTo>
                  <a:cubicBezTo>
                    <a:pt x="27709" y="53276"/>
                    <a:pt x="55051" y="61592"/>
                    <a:pt x="83127" y="62513"/>
                  </a:cubicBezTo>
                  <a:cubicBezTo>
                    <a:pt x="337033" y="70838"/>
                    <a:pt x="591934" y="55614"/>
                    <a:pt x="845127" y="76367"/>
                  </a:cubicBezTo>
                  <a:cubicBezTo>
                    <a:pt x="891731" y="80187"/>
                    <a:pt x="935786" y="144989"/>
                    <a:pt x="969818" y="173349"/>
                  </a:cubicBezTo>
                  <a:cubicBezTo>
                    <a:pt x="982610" y="184009"/>
                    <a:pt x="997527" y="191822"/>
                    <a:pt x="1011382" y="201058"/>
                  </a:cubicBezTo>
                  <a:cubicBezTo>
                    <a:pt x="1122089" y="90348"/>
                    <a:pt x="974004" y="245157"/>
                    <a:pt x="1094509" y="90222"/>
                  </a:cubicBezTo>
                  <a:cubicBezTo>
                    <a:pt x="1110548" y="69601"/>
                    <a:pt x="1131454" y="53276"/>
                    <a:pt x="1149927" y="34803"/>
                  </a:cubicBezTo>
                  <a:cubicBezTo>
                    <a:pt x="1177636" y="39421"/>
                    <a:pt x="1205802" y="41845"/>
                    <a:pt x="1233054" y="48658"/>
                  </a:cubicBezTo>
                  <a:cubicBezTo>
                    <a:pt x="1261390" y="55742"/>
                    <a:pt x="1316182" y="76367"/>
                    <a:pt x="1316182" y="76367"/>
                  </a:cubicBezTo>
                  <a:cubicBezTo>
                    <a:pt x="1399309" y="67131"/>
                    <a:pt x="1482765" y="60486"/>
                    <a:pt x="1565563" y="48658"/>
                  </a:cubicBezTo>
                  <a:cubicBezTo>
                    <a:pt x="1580020" y="46593"/>
                    <a:pt x="1593085" y="38815"/>
                    <a:pt x="1607127" y="34803"/>
                  </a:cubicBezTo>
                  <a:cubicBezTo>
                    <a:pt x="1625436" y="29572"/>
                    <a:pt x="1644072" y="25567"/>
                    <a:pt x="1662545" y="20949"/>
                  </a:cubicBezTo>
                  <a:cubicBezTo>
                    <a:pt x="1768013" y="56104"/>
                    <a:pt x="1717032" y="42930"/>
                    <a:pt x="1814945" y="62513"/>
                  </a:cubicBezTo>
                  <a:cubicBezTo>
                    <a:pt x="1879600" y="57895"/>
                    <a:pt x="1945633" y="62719"/>
                    <a:pt x="2008909" y="48658"/>
                  </a:cubicBezTo>
                  <a:cubicBezTo>
                    <a:pt x="2208332" y="4341"/>
                    <a:pt x="1874759" y="-19988"/>
                    <a:pt x="2161309" y="20949"/>
                  </a:cubicBezTo>
                  <a:cubicBezTo>
                    <a:pt x="2265660" y="90516"/>
                    <a:pt x="2133037" y="8832"/>
                    <a:pt x="2258291" y="62513"/>
                  </a:cubicBezTo>
                  <a:cubicBezTo>
                    <a:pt x="2273596" y="69072"/>
                    <a:pt x="2284961" y="82776"/>
                    <a:pt x="2299854" y="90222"/>
                  </a:cubicBezTo>
                  <a:cubicBezTo>
                    <a:pt x="2356444" y="118516"/>
                    <a:pt x="2470541" y="114837"/>
                    <a:pt x="2507673" y="117931"/>
                  </a:cubicBezTo>
                  <a:cubicBezTo>
                    <a:pt x="2521527" y="122549"/>
                    <a:pt x="2534868" y="129173"/>
                    <a:pt x="2549236" y="131785"/>
                  </a:cubicBezTo>
                  <a:cubicBezTo>
                    <a:pt x="2721561" y="163117"/>
                    <a:pt x="2606317" y="127722"/>
                    <a:pt x="2701636" y="159494"/>
                  </a:cubicBezTo>
                  <a:cubicBezTo>
                    <a:pt x="2738582" y="154876"/>
                    <a:pt x="2779171" y="162291"/>
                    <a:pt x="2812473" y="145640"/>
                  </a:cubicBezTo>
                  <a:cubicBezTo>
                    <a:pt x="2847522" y="128115"/>
                    <a:pt x="2858425" y="74905"/>
                    <a:pt x="2895600" y="62513"/>
                  </a:cubicBezTo>
                  <a:lnTo>
                    <a:pt x="2937163" y="48658"/>
                  </a:lnTo>
                  <a:cubicBezTo>
                    <a:pt x="2978727" y="53276"/>
                    <a:pt x="3020604" y="55638"/>
                    <a:pt x="3061854" y="62513"/>
                  </a:cubicBezTo>
                  <a:cubicBezTo>
                    <a:pt x="3076259" y="64914"/>
                    <a:pt x="3088849" y="75362"/>
                    <a:pt x="3103418" y="76367"/>
                  </a:cubicBezTo>
                  <a:cubicBezTo>
                    <a:pt x="3223295" y="84634"/>
                    <a:pt x="3343563" y="85604"/>
                    <a:pt x="3463636" y="90222"/>
                  </a:cubicBezTo>
                  <a:cubicBezTo>
                    <a:pt x="3580581" y="129202"/>
                    <a:pt x="3568840" y="130879"/>
                    <a:pt x="3782291" y="90222"/>
                  </a:cubicBezTo>
                  <a:cubicBezTo>
                    <a:pt x="3796637" y="87489"/>
                    <a:pt x="3791527" y="62513"/>
                    <a:pt x="3796145" y="48658"/>
                  </a:cubicBezTo>
                  <a:cubicBezTo>
                    <a:pt x="3842327" y="53276"/>
                    <a:pt x="3888818" y="55456"/>
                    <a:pt x="3934691" y="62513"/>
                  </a:cubicBezTo>
                  <a:cubicBezTo>
                    <a:pt x="3949125" y="64734"/>
                    <a:pt x="3961998" y="73199"/>
                    <a:pt x="3976254" y="76367"/>
                  </a:cubicBezTo>
                  <a:cubicBezTo>
                    <a:pt x="4122552" y="108878"/>
                    <a:pt x="4007381" y="72889"/>
                    <a:pt x="4100945" y="104076"/>
                  </a:cubicBezTo>
                  <a:cubicBezTo>
                    <a:pt x="4114800" y="113312"/>
                    <a:pt x="4125915" y="130402"/>
                    <a:pt x="4142509" y="131785"/>
                  </a:cubicBezTo>
                  <a:cubicBezTo>
                    <a:pt x="4184184" y="135258"/>
                    <a:pt x="4225381" y="117931"/>
                    <a:pt x="4267200" y="117931"/>
                  </a:cubicBezTo>
                  <a:cubicBezTo>
                    <a:pt x="4364292" y="117931"/>
                    <a:pt x="4461163" y="127167"/>
                    <a:pt x="4558145" y="131785"/>
                  </a:cubicBezTo>
                  <a:cubicBezTo>
                    <a:pt x="4655127" y="127167"/>
                    <a:pt x="4752246" y="124848"/>
                    <a:pt x="4849091" y="117931"/>
                  </a:cubicBezTo>
                  <a:cubicBezTo>
                    <a:pt x="4881664" y="115604"/>
                    <a:pt x="4913417" y="104076"/>
                    <a:pt x="4946073" y="104076"/>
                  </a:cubicBezTo>
                  <a:cubicBezTo>
                    <a:pt x="4992485" y="104076"/>
                    <a:pt x="5038436" y="113313"/>
                    <a:pt x="5084618" y="117931"/>
                  </a:cubicBezTo>
                  <a:cubicBezTo>
                    <a:pt x="5098473" y="122549"/>
                    <a:pt x="5112759" y="126032"/>
                    <a:pt x="5126182" y="131785"/>
                  </a:cubicBezTo>
                  <a:cubicBezTo>
                    <a:pt x="5145165" y="139921"/>
                    <a:pt x="5161675" y="154060"/>
                    <a:pt x="5181600" y="159494"/>
                  </a:cubicBezTo>
                  <a:cubicBezTo>
                    <a:pt x="5213105" y="168086"/>
                    <a:pt x="5246255" y="168731"/>
                    <a:pt x="5278582" y="173349"/>
                  </a:cubicBezTo>
                  <a:cubicBezTo>
                    <a:pt x="5292436" y="182585"/>
                    <a:pt x="5303721" y="203795"/>
                    <a:pt x="5320145" y="201058"/>
                  </a:cubicBezTo>
                  <a:cubicBezTo>
                    <a:pt x="5339472" y="197837"/>
                    <a:pt x="5345406" y="170362"/>
                    <a:pt x="5361709" y="159494"/>
                  </a:cubicBezTo>
                  <a:cubicBezTo>
                    <a:pt x="5373860" y="151393"/>
                    <a:pt x="5389418" y="150258"/>
                    <a:pt x="5403273" y="145640"/>
                  </a:cubicBezTo>
                  <a:cubicBezTo>
                    <a:pt x="5463309" y="150258"/>
                    <a:pt x="5523168" y="159494"/>
                    <a:pt x="5583382" y="159494"/>
                  </a:cubicBezTo>
                  <a:cubicBezTo>
                    <a:pt x="5833282" y="159494"/>
                    <a:pt x="5482274" y="119322"/>
                    <a:pt x="5763491" y="159494"/>
                  </a:cubicBezTo>
                  <a:cubicBezTo>
                    <a:pt x="5780964" y="171143"/>
                    <a:pt x="5865971" y="228767"/>
                    <a:pt x="5874327" y="228767"/>
                  </a:cubicBezTo>
                  <a:cubicBezTo>
                    <a:pt x="5922542" y="228767"/>
                    <a:pt x="5966691" y="201058"/>
                    <a:pt x="6012873" y="187203"/>
                  </a:cubicBezTo>
                  <a:cubicBezTo>
                    <a:pt x="6031346" y="164112"/>
                    <a:pt x="6051888" y="142535"/>
                    <a:pt x="6068291" y="117931"/>
                  </a:cubicBezTo>
                  <a:cubicBezTo>
                    <a:pt x="6079747" y="100747"/>
                    <a:pt x="6084544" y="79697"/>
                    <a:pt x="6096000" y="62513"/>
                  </a:cubicBezTo>
                  <a:cubicBezTo>
                    <a:pt x="6111795" y="38821"/>
                    <a:pt x="6143037" y="21918"/>
                    <a:pt x="6165273" y="7094"/>
                  </a:cubicBezTo>
                  <a:cubicBezTo>
                    <a:pt x="6179127" y="16330"/>
                    <a:pt x="6193834" y="24401"/>
                    <a:pt x="6206836" y="34803"/>
                  </a:cubicBezTo>
                  <a:cubicBezTo>
                    <a:pt x="6217036" y="42963"/>
                    <a:pt x="6221736" y="59951"/>
                    <a:pt x="6234545" y="62513"/>
                  </a:cubicBezTo>
                  <a:cubicBezTo>
                    <a:pt x="6293589" y="74322"/>
                    <a:pt x="6354618" y="71749"/>
                    <a:pt x="6414654" y="76367"/>
                  </a:cubicBezTo>
                  <a:lnTo>
                    <a:pt x="6497782" y="104076"/>
                  </a:lnTo>
                  <a:cubicBezTo>
                    <a:pt x="6511636" y="108694"/>
                    <a:pt x="6524888" y="115866"/>
                    <a:pt x="6539345" y="117931"/>
                  </a:cubicBezTo>
                  <a:cubicBezTo>
                    <a:pt x="6571672" y="122549"/>
                    <a:pt x="6604198" y="125943"/>
                    <a:pt x="6636327" y="131785"/>
                  </a:cubicBezTo>
                  <a:cubicBezTo>
                    <a:pt x="6655061" y="135191"/>
                    <a:pt x="6672895" y="142947"/>
                    <a:pt x="6691745" y="145640"/>
                  </a:cubicBezTo>
                  <a:cubicBezTo>
                    <a:pt x="6737691" y="152204"/>
                    <a:pt x="6784109" y="154876"/>
                    <a:pt x="6830291" y="159494"/>
                  </a:cubicBezTo>
                  <a:cubicBezTo>
                    <a:pt x="6853382" y="168730"/>
                    <a:pt x="6874779" y="185138"/>
                    <a:pt x="6899563" y="187203"/>
                  </a:cubicBezTo>
                  <a:cubicBezTo>
                    <a:pt x="6963637" y="192543"/>
                    <a:pt x="6986748" y="174168"/>
                    <a:pt x="7038109" y="159494"/>
                  </a:cubicBezTo>
                  <a:cubicBezTo>
                    <a:pt x="7056418" y="154263"/>
                    <a:pt x="7075218" y="150871"/>
                    <a:pt x="7093527" y="145640"/>
                  </a:cubicBezTo>
                  <a:cubicBezTo>
                    <a:pt x="7107569" y="141628"/>
                    <a:pt x="7120576" y="133398"/>
                    <a:pt x="7135091" y="131785"/>
                  </a:cubicBezTo>
                  <a:cubicBezTo>
                    <a:pt x="7162631" y="128725"/>
                    <a:pt x="7190509" y="131785"/>
                    <a:pt x="7218218" y="13178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6632" name="TextovéPole 7"/>
            <p:cNvSpPr txBox="1">
              <a:spLocks noChangeArrowheads="1"/>
            </p:cNvSpPr>
            <p:nvPr/>
          </p:nvSpPr>
          <p:spPr bwMode="auto">
            <a:xfrm>
              <a:off x="2050472" y="6151418"/>
              <a:ext cx="12394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latin typeface="Trebuchet MS" pitchFamily="34" charset="0"/>
                </a:rPr>
                <a:t>NEVĚDOMÍ</a:t>
              </a:r>
            </a:p>
          </p:txBody>
        </p:sp>
        <p:sp>
          <p:nvSpPr>
            <p:cNvPr id="26633" name="TextovéPole 8"/>
            <p:cNvSpPr txBox="1">
              <a:spLocks noChangeArrowheads="1"/>
            </p:cNvSpPr>
            <p:nvPr/>
          </p:nvSpPr>
          <p:spPr bwMode="auto">
            <a:xfrm>
              <a:off x="5292080" y="6336084"/>
              <a:ext cx="742622" cy="369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latin typeface="Trebuchet MS" pitchFamily="34" charset="0"/>
                </a:rPr>
                <a:t>GENY</a:t>
              </a:r>
            </a:p>
          </p:txBody>
        </p:sp>
        <p:sp>
          <p:nvSpPr>
            <p:cNvPr id="26634" name="TextovéPole 9"/>
            <p:cNvSpPr txBox="1">
              <a:spLocks noChangeArrowheads="1"/>
            </p:cNvSpPr>
            <p:nvPr/>
          </p:nvSpPr>
          <p:spPr bwMode="auto">
            <a:xfrm>
              <a:off x="3558827" y="4550336"/>
              <a:ext cx="1496145" cy="646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latin typeface="Trebuchet MS" pitchFamily="34" charset="0"/>
                </a:rPr>
                <a:t>PODVĚDOMÍ</a:t>
              </a:r>
            </a:p>
            <a:p>
              <a:r>
                <a:rPr lang="cs-CZ">
                  <a:latin typeface="Trebuchet MS" pitchFamily="34" charset="0"/>
                </a:rPr>
                <a:t>PŘEDVĚDOMÍ</a:t>
              </a:r>
            </a:p>
          </p:txBody>
        </p:sp>
        <p:sp>
          <p:nvSpPr>
            <p:cNvPr id="26635" name="TextovéPole 10"/>
            <p:cNvSpPr txBox="1">
              <a:spLocks noChangeArrowheads="1"/>
            </p:cNvSpPr>
            <p:nvPr/>
          </p:nvSpPr>
          <p:spPr bwMode="auto">
            <a:xfrm>
              <a:off x="3676973" y="3432106"/>
              <a:ext cx="97815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latin typeface="Trebuchet MS" pitchFamily="34" charset="0"/>
                </a:rPr>
                <a:t>VĚDOMÍ</a:t>
              </a:r>
            </a:p>
          </p:txBody>
        </p:sp>
        <p:sp>
          <p:nvSpPr>
            <p:cNvPr id="26636" name="TextovéPole 11"/>
            <p:cNvSpPr txBox="1">
              <a:spLocks noChangeArrowheads="1"/>
            </p:cNvSpPr>
            <p:nvPr/>
          </p:nvSpPr>
          <p:spPr bwMode="auto">
            <a:xfrm>
              <a:off x="7924800" y="2654144"/>
              <a:ext cx="142859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latin typeface="Trebuchet MS" pitchFamily="34" charset="0"/>
                </a:rPr>
                <a:t>CHOVÁNÍ</a:t>
              </a:r>
            </a:p>
            <a:p>
              <a:r>
                <a:rPr lang="cs-CZ">
                  <a:latin typeface="Trebuchet MS" pitchFamily="34" charset="0"/>
                </a:rPr>
                <a:t>extrospekce</a:t>
              </a:r>
            </a:p>
          </p:txBody>
        </p:sp>
        <p:sp>
          <p:nvSpPr>
            <p:cNvPr id="13" name="Pravá složená závorka 12"/>
            <p:cNvSpPr/>
            <p:nvPr/>
          </p:nvSpPr>
          <p:spPr>
            <a:xfrm>
              <a:off x="7092459" y="3941851"/>
              <a:ext cx="831974" cy="257943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  <p:sp>
          <p:nvSpPr>
            <p:cNvPr id="26638" name="TextovéPole 13"/>
            <p:cNvSpPr txBox="1">
              <a:spLocks noChangeArrowheads="1"/>
            </p:cNvSpPr>
            <p:nvPr/>
          </p:nvSpPr>
          <p:spPr bwMode="auto">
            <a:xfrm>
              <a:off x="7924800" y="5038750"/>
              <a:ext cx="142859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cs-CZ">
                  <a:latin typeface="Trebuchet MS" pitchFamily="34" charset="0"/>
                </a:rPr>
                <a:t>PROŽÍVÁNÍ</a:t>
              </a:r>
            </a:p>
            <a:p>
              <a:r>
                <a:rPr lang="cs-CZ">
                  <a:latin typeface="Trebuchet MS" pitchFamily="34" charset="0"/>
                </a:rPr>
                <a:t>introspekce</a:t>
              </a:r>
            </a:p>
          </p:txBody>
        </p:sp>
        <p:sp>
          <p:nvSpPr>
            <p:cNvPr id="15" name="Pravá složená závorka 14"/>
            <p:cNvSpPr/>
            <p:nvPr/>
          </p:nvSpPr>
          <p:spPr>
            <a:xfrm>
              <a:off x="7092459" y="2060848"/>
              <a:ext cx="719245" cy="155559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cs-CZ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Předmět 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VĚDOMÍ – co si uvědomujeme, na co zaměřujeme pozornost – selekce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 předním mozku, levá hemisféra, zpracovává pouze 40 bitů za minutu, řídí pouze 5% veškeré naší aktivity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Vytváří myšlenkové operace, analyzuje, soudí, zhodnocuje, učí se, vybírá, co je žádoucí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Pracuje v přítomnosti, má volbu, řídí se zákony logiky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Úmyslné, cílené jednání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PŘEDVĚDOMÍ – registruje všechny vjemy a informace od početí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 zadním a středním mozku, pravá hemisféra, zpracovává až 40 miliónů bitů za minutu, řídí 95% veškeré naší aktivity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Nehodnotí, neposuzuje, jenom ukládá a nezapomíná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Hovoří v pocitech a emocích, vychází z minulosti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9550" y="4962526"/>
            <a:ext cx="2725738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Předmět 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NEVĚDOMÍ  - sestává z hlubin, které jsou pro vědomí zpravidla nedostupné bez použití vhodných technik (hypnózy, snů, meditace)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Hybná síla našeho psychického fungování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1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NEVĚDOMÍ</a:t>
            </a:r>
            <a:r>
              <a:rPr lang="cs-CZ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které se skládá z toho, co souvisí s naším 	vlastním životem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1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KOLEKTIVNÍ NEVĚDOMÍ</a:t>
            </a:r>
            <a:r>
              <a:rPr lang="cs-CZ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což jsou zděděné predispozice společné nám všem - způsob myšlení a vnímání, společný celému lidskému rodu</a:t>
            </a:r>
          </a:p>
          <a:p>
            <a:pPr lvl="4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1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ARCHETYPY</a:t>
            </a:r>
            <a:r>
              <a:rPr lang="cs-CZ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jsou vzorem mocných univerzálních obsahů jako "matky", "otce", "hrdiny", "mudrce", "dobra"  - prapůvodních symbolů, které měly význam vždy  a pro všechny.  Jsou to symboly, které ovlivňují náš způsob chápání světa a náš 	vztah k němu.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ZMĚNĚNÝ STAV VĚDOMÍ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stav mezi vědomím 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předvědomím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(stav spánku těla a bdění mysli)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Trvá krátký čas před usnutím a po probuzení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Stav harmonické jednoty = sjednocení vědomého a podvědomého = synchronizace mozkových hemisfér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Frekvence tvořivého principu – hladina alfa (8-12Hz)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Úplná mozková integrace – hladina théta (4-8Hz) – stav hluboké meditace – vysoká kreativita a tvořivá představivost, inspirace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5 PÁSEM MOZKOVÝCH VLN</a:t>
            </a:r>
          </a:p>
        </p:txBody>
      </p:sp>
      <p:sp>
        <p:nvSpPr>
          <p:cNvPr id="32770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/>
              <a:t>Pásma odpovídají stavům vědomí</a:t>
            </a:r>
          </a:p>
          <a:p>
            <a:pPr lvl="1"/>
            <a:r>
              <a:rPr lang="cs-CZ"/>
              <a:t>Gama vlny – nad 30Hz – bdění, uvědomování si, učení se</a:t>
            </a:r>
          </a:p>
          <a:p>
            <a:pPr lvl="1"/>
            <a:r>
              <a:rPr lang="cs-CZ"/>
              <a:t>Beta vlny – 13-30Hz – bdělé vědomí běžného života, využíváme levou hemisféru</a:t>
            </a:r>
          </a:p>
          <a:p>
            <a:pPr lvl="1"/>
            <a:r>
              <a:rPr lang="cs-CZ"/>
              <a:t>Alfa vlny – 8-12Hz – frekvence tvořivého principu</a:t>
            </a:r>
          </a:p>
          <a:p>
            <a:pPr lvl="1"/>
            <a:r>
              <a:rPr lang="cs-CZ"/>
              <a:t>Théta vlny – 4-8Hz – úplná mozková integrace v hluboké meditaci</a:t>
            </a:r>
          </a:p>
          <a:p>
            <a:pPr lvl="1"/>
            <a:r>
              <a:rPr lang="cs-CZ"/>
              <a:t>Delta vlny – 1-3Hz – hluboký bezesný spánek, regenerace organismu, posílení imunitního systému</a:t>
            </a:r>
          </a:p>
          <a:p>
            <a:pPr lvl="1"/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5 pásem frekvencí mozkových vln</a:t>
            </a:r>
          </a:p>
        </p:txBody>
      </p:sp>
      <p:sp>
        <p:nvSpPr>
          <p:cNvPr id="3379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6913" y="1773238"/>
            <a:ext cx="699135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7310_TF10001108_Win32" id="{F3F60370-8954-452C-BEAC-C59E76D65A20}" vid="{69DC7612-A932-4349-95F6-4EFA61390B85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{755CA585-14F8-4B91-A8BD-D40D222499D5}TF2989475c-5427-4edb-9ec1-00f4ce72165bf6ed79e5_win32-06ad5be5aba2</Template>
  <TotalTime>10</TotalTime>
  <Words>1081</Words>
  <Application>Microsoft Office PowerPoint</Application>
  <PresentationFormat>Širokoúhlá obrazovka</PresentationFormat>
  <Paragraphs>153</Paragraphs>
  <Slides>17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4" baseType="lpstr">
      <vt:lpstr>Arial</vt:lpstr>
      <vt:lpstr>Calibri</vt:lpstr>
      <vt:lpstr>Segoe UI</vt:lpstr>
      <vt:lpstr>Segoe UI Light</vt:lpstr>
      <vt:lpstr>Trebuchet MS</vt:lpstr>
      <vt:lpstr>Wingdings 3</vt:lpstr>
      <vt:lpstr>WelcomeDoc</vt:lpstr>
      <vt:lpstr>Psychologie jako empirická věda</vt:lpstr>
      <vt:lpstr>Zařazení psychologie do systému věd</vt:lpstr>
      <vt:lpstr>PSÍ jako psychologie</vt:lpstr>
      <vt:lpstr>Předmět psychologie</vt:lpstr>
      <vt:lpstr>Předmět psychologie</vt:lpstr>
      <vt:lpstr>Předmět psychologie</vt:lpstr>
      <vt:lpstr>ZMĚNĚNÝ STAV VĚDOMÍ</vt:lpstr>
      <vt:lpstr>5 PÁSEM MOZKOVÝCH VLN</vt:lpstr>
      <vt:lpstr>5 pásem frekvencí mozkových vln</vt:lpstr>
      <vt:lpstr>Poslání a cíle PSYCHOLOGIE</vt:lpstr>
      <vt:lpstr>PSYCHOLOGICKÉ DISCIPLÍNY</vt:lpstr>
      <vt:lpstr>PSYCHOLOGIE V PRAXI</vt:lpstr>
      <vt:lpstr>3 přístupy v pomáhání</vt:lpstr>
      <vt:lpstr>Aplikace psychologie v pomáhajících profesích </vt:lpstr>
      <vt:lpstr>Role psychologie v prenatální, perinatální a postnatální péči </vt:lpstr>
      <vt:lpstr>Etika v psychologii a respekt k osobnosti klientky</vt:lpstr>
      <vt:lpstr>Příklady z praxe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Emrova, Lenka</dc:creator>
  <cp:keywords/>
  <cp:lastModifiedBy>Emrova, Lenka</cp:lastModifiedBy>
  <cp:revision>1</cp:revision>
  <dcterms:created xsi:type="dcterms:W3CDTF">2025-09-21T12:27:12Z</dcterms:created>
  <dcterms:modified xsi:type="dcterms:W3CDTF">2025-09-21T12:37:54Z</dcterms:modified>
  <cp:version/>
</cp:coreProperties>
</file>