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7"/>
  </p:notesMasterIdLst>
  <p:sldIdLst>
    <p:sldId id="575" r:id="rId2"/>
    <p:sldId id="1115" r:id="rId3"/>
    <p:sldId id="946" r:id="rId4"/>
    <p:sldId id="947" r:id="rId5"/>
    <p:sldId id="948" r:id="rId6"/>
    <p:sldId id="1116" r:id="rId7"/>
    <p:sldId id="954" r:id="rId8"/>
    <p:sldId id="956" r:id="rId9"/>
    <p:sldId id="374" r:id="rId10"/>
    <p:sldId id="433" r:id="rId11"/>
    <p:sldId id="580" r:id="rId12"/>
    <p:sldId id="1105" r:id="rId13"/>
    <p:sldId id="1106" r:id="rId14"/>
    <p:sldId id="1108" r:id="rId15"/>
    <p:sldId id="1118" r:id="rId16"/>
    <p:sldId id="1121" r:id="rId17"/>
    <p:sldId id="1119" r:id="rId18"/>
    <p:sldId id="404" r:id="rId19"/>
    <p:sldId id="1124" r:id="rId20"/>
    <p:sldId id="1125" r:id="rId21"/>
    <p:sldId id="390" r:id="rId22"/>
    <p:sldId id="392" r:id="rId23"/>
    <p:sldId id="393" r:id="rId24"/>
    <p:sldId id="394" r:id="rId25"/>
    <p:sldId id="396" r:id="rId26"/>
    <p:sldId id="397" r:id="rId27"/>
    <p:sldId id="1126" r:id="rId28"/>
    <p:sldId id="1127" r:id="rId29"/>
    <p:sldId id="1128" r:id="rId30"/>
    <p:sldId id="1129" r:id="rId31"/>
    <p:sldId id="1130" r:id="rId32"/>
    <p:sldId id="1131" r:id="rId33"/>
    <p:sldId id="1132" r:id="rId34"/>
    <p:sldId id="1133" r:id="rId35"/>
    <p:sldId id="1134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8.png"/><Relationship Id="rId7" Type="http://schemas.openxmlformats.org/officeDocument/2006/relationships/image" Target="../media/image7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19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8.png"/><Relationship Id="rId7" Type="http://schemas.openxmlformats.org/officeDocument/2006/relationships/image" Target="../media/image7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19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2D2B4E-D5CD-4A78-A121-684608958B44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32AAFDD-36FC-4506-89C8-FD3EA6D279F6}">
      <dgm:prSet/>
      <dgm:spPr/>
      <dgm:t>
        <a:bodyPr/>
        <a:lstStyle/>
        <a:p>
          <a:r>
            <a:rPr lang="cs-CZ" baseline="0"/>
            <a:t>Individualita – čím se odlišujeme od druhých, </a:t>
          </a:r>
          <a:endParaRPr lang="en-US"/>
        </a:p>
      </dgm:t>
    </dgm:pt>
    <dgm:pt modelId="{0588FFFE-A940-4AE0-958A-15A91BBCF153}" type="parTrans" cxnId="{5E2773A9-1C9B-48EC-96C7-A1FB16B39990}">
      <dgm:prSet/>
      <dgm:spPr/>
      <dgm:t>
        <a:bodyPr/>
        <a:lstStyle/>
        <a:p>
          <a:endParaRPr lang="en-US"/>
        </a:p>
      </dgm:t>
    </dgm:pt>
    <dgm:pt modelId="{16DED2F9-45CE-4F8D-BC44-956AD47ECC04}" type="sibTrans" cxnId="{5E2773A9-1C9B-48EC-96C7-A1FB16B39990}">
      <dgm:prSet/>
      <dgm:spPr/>
      <dgm:t>
        <a:bodyPr/>
        <a:lstStyle/>
        <a:p>
          <a:endParaRPr lang="en-US"/>
        </a:p>
      </dgm:t>
    </dgm:pt>
    <dgm:pt modelId="{E3636810-EF93-4666-A746-AECFB31F4626}">
      <dgm:prSet/>
      <dgm:spPr/>
      <dgm:t>
        <a:bodyPr/>
        <a:lstStyle/>
        <a:p>
          <a:r>
            <a:rPr lang="cs-CZ" baseline="0"/>
            <a:t>jedinečnost - neopakovatelnost, originalita</a:t>
          </a:r>
          <a:endParaRPr lang="en-US"/>
        </a:p>
      </dgm:t>
    </dgm:pt>
    <dgm:pt modelId="{BBD80C43-AD9C-411B-B29A-CFCBA1660086}" type="parTrans" cxnId="{579478F1-8E4C-44AB-A989-A1B2D9739FA4}">
      <dgm:prSet/>
      <dgm:spPr/>
      <dgm:t>
        <a:bodyPr/>
        <a:lstStyle/>
        <a:p>
          <a:endParaRPr lang="en-US"/>
        </a:p>
      </dgm:t>
    </dgm:pt>
    <dgm:pt modelId="{B0723979-FB0F-4D80-BB87-79450AFF2561}" type="sibTrans" cxnId="{579478F1-8E4C-44AB-A989-A1B2D9739FA4}">
      <dgm:prSet/>
      <dgm:spPr/>
      <dgm:t>
        <a:bodyPr/>
        <a:lstStyle/>
        <a:p>
          <a:endParaRPr lang="en-US"/>
        </a:p>
      </dgm:t>
    </dgm:pt>
    <dgm:pt modelId="{3C3C5437-A1CF-4B83-9DF7-E5B23F7F200B}">
      <dgm:prSet/>
      <dgm:spPr/>
      <dgm:t>
        <a:bodyPr/>
        <a:lstStyle/>
        <a:p>
          <a:r>
            <a:rPr lang="cs-CZ" baseline="0"/>
            <a:t>organizace jednotlivých částí do funkčního celku, </a:t>
          </a:r>
          <a:endParaRPr lang="en-US"/>
        </a:p>
      </dgm:t>
    </dgm:pt>
    <dgm:pt modelId="{FA69C3A5-20C7-4449-98B1-F5684D5B56E1}" type="parTrans" cxnId="{65D71833-7B43-4433-8F64-5C562FE370B4}">
      <dgm:prSet/>
      <dgm:spPr/>
      <dgm:t>
        <a:bodyPr/>
        <a:lstStyle/>
        <a:p>
          <a:endParaRPr lang="en-US"/>
        </a:p>
      </dgm:t>
    </dgm:pt>
    <dgm:pt modelId="{87098E93-B19A-4414-85B5-9AB371C89529}" type="sibTrans" cxnId="{65D71833-7B43-4433-8F64-5C562FE370B4}">
      <dgm:prSet/>
      <dgm:spPr/>
      <dgm:t>
        <a:bodyPr/>
        <a:lstStyle/>
        <a:p>
          <a:endParaRPr lang="en-US"/>
        </a:p>
      </dgm:t>
    </dgm:pt>
    <dgm:pt modelId="{402F34CF-BAAC-4213-B5D5-BA6F7EBD90C1}">
      <dgm:prSet/>
      <dgm:spPr/>
      <dgm:t>
        <a:bodyPr/>
        <a:lstStyle/>
        <a:p>
          <a:r>
            <a:rPr lang="cs-CZ" baseline="0"/>
            <a:t>vzájemně se ovlivňující vztah s vnějším prostředím.</a:t>
          </a:r>
          <a:endParaRPr lang="en-US"/>
        </a:p>
      </dgm:t>
    </dgm:pt>
    <dgm:pt modelId="{B9E3620C-0EF5-443F-8528-5B5733460AA3}" type="parTrans" cxnId="{902FE866-AFCA-4651-8644-3CCD0DB31E95}">
      <dgm:prSet/>
      <dgm:spPr/>
      <dgm:t>
        <a:bodyPr/>
        <a:lstStyle/>
        <a:p>
          <a:endParaRPr lang="en-US"/>
        </a:p>
      </dgm:t>
    </dgm:pt>
    <dgm:pt modelId="{38E6BD1C-8B45-49DC-9271-EE8A86DB71C5}" type="sibTrans" cxnId="{902FE866-AFCA-4651-8644-3CCD0DB31E95}">
      <dgm:prSet/>
      <dgm:spPr/>
      <dgm:t>
        <a:bodyPr/>
        <a:lstStyle/>
        <a:p>
          <a:endParaRPr lang="en-US"/>
        </a:p>
      </dgm:t>
    </dgm:pt>
    <dgm:pt modelId="{02538FC2-A483-4175-8C51-9A03AF122AE5}" type="pres">
      <dgm:prSet presAssocID="{6D2D2B4E-D5CD-4A78-A121-684608958B44}" presName="matrix" presStyleCnt="0">
        <dgm:presLayoutVars>
          <dgm:chMax val="1"/>
          <dgm:dir/>
          <dgm:resizeHandles val="exact"/>
        </dgm:presLayoutVars>
      </dgm:prSet>
      <dgm:spPr/>
    </dgm:pt>
    <dgm:pt modelId="{ED66F894-161E-43E2-AA5C-5947F3D875D5}" type="pres">
      <dgm:prSet presAssocID="{6D2D2B4E-D5CD-4A78-A121-684608958B44}" presName="diamond" presStyleLbl="bgShp" presStyleIdx="0" presStyleCnt="1"/>
      <dgm:spPr/>
    </dgm:pt>
    <dgm:pt modelId="{F3F034D4-BCB7-4574-A56E-ACB8626E613D}" type="pres">
      <dgm:prSet presAssocID="{6D2D2B4E-D5CD-4A78-A121-684608958B44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C325FC0-D950-4EB2-987B-AF857B893FB4}" type="pres">
      <dgm:prSet presAssocID="{6D2D2B4E-D5CD-4A78-A121-684608958B44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490E852-3C6C-455D-A0AC-7B0DEB85064E}" type="pres">
      <dgm:prSet presAssocID="{6D2D2B4E-D5CD-4A78-A121-684608958B44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D9CAC8C-98EA-4AA7-84A2-D0F7AA229F5E}" type="pres">
      <dgm:prSet presAssocID="{6D2D2B4E-D5CD-4A78-A121-684608958B44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5D71833-7B43-4433-8F64-5C562FE370B4}" srcId="{6D2D2B4E-D5CD-4A78-A121-684608958B44}" destId="{3C3C5437-A1CF-4B83-9DF7-E5B23F7F200B}" srcOrd="2" destOrd="0" parTransId="{FA69C3A5-20C7-4449-98B1-F5684D5B56E1}" sibTransId="{87098E93-B19A-4414-85B5-9AB371C89529}"/>
    <dgm:cxn modelId="{91A25244-A352-424A-8267-5C5B4F5387C1}" type="presOf" srcId="{402F34CF-BAAC-4213-B5D5-BA6F7EBD90C1}" destId="{AD9CAC8C-98EA-4AA7-84A2-D0F7AA229F5E}" srcOrd="0" destOrd="0" presId="urn:microsoft.com/office/officeart/2005/8/layout/matrix3"/>
    <dgm:cxn modelId="{902FE866-AFCA-4651-8644-3CCD0DB31E95}" srcId="{6D2D2B4E-D5CD-4A78-A121-684608958B44}" destId="{402F34CF-BAAC-4213-B5D5-BA6F7EBD90C1}" srcOrd="3" destOrd="0" parTransId="{B9E3620C-0EF5-443F-8528-5B5733460AA3}" sibTransId="{38E6BD1C-8B45-49DC-9271-EE8A86DB71C5}"/>
    <dgm:cxn modelId="{4233EC77-0135-4C81-B87B-A63AAA684BDA}" type="presOf" srcId="{3C3C5437-A1CF-4B83-9DF7-E5B23F7F200B}" destId="{1490E852-3C6C-455D-A0AC-7B0DEB85064E}" srcOrd="0" destOrd="0" presId="urn:microsoft.com/office/officeart/2005/8/layout/matrix3"/>
    <dgm:cxn modelId="{4DF10280-BC96-4C33-A727-99E7A1DB2820}" type="presOf" srcId="{932AAFDD-36FC-4506-89C8-FD3EA6D279F6}" destId="{F3F034D4-BCB7-4574-A56E-ACB8626E613D}" srcOrd="0" destOrd="0" presId="urn:microsoft.com/office/officeart/2005/8/layout/matrix3"/>
    <dgm:cxn modelId="{5E2773A9-1C9B-48EC-96C7-A1FB16B39990}" srcId="{6D2D2B4E-D5CD-4A78-A121-684608958B44}" destId="{932AAFDD-36FC-4506-89C8-FD3EA6D279F6}" srcOrd="0" destOrd="0" parTransId="{0588FFFE-A940-4AE0-958A-15A91BBCF153}" sibTransId="{16DED2F9-45CE-4F8D-BC44-956AD47ECC04}"/>
    <dgm:cxn modelId="{C0310AC5-337C-4617-B82D-0319B462F5D6}" type="presOf" srcId="{E3636810-EF93-4666-A746-AECFB31F4626}" destId="{0C325FC0-D950-4EB2-987B-AF857B893FB4}" srcOrd="0" destOrd="0" presId="urn:microsoft.com/office/officeart/2005/8/layout/matrix3"/>
    <dgm:cxn modelId="{E69F28CF-F86A-4F82-B81C-93BC10D6AC71}" type="presOf" srcId="{6D2D2B4E-D5CD-4A78-A121-684608958B44}" destId="{02538FC2-A483-4175-8C51-9A03AF122AE5}" srcOrd="0" destOrd="0" presId="urn:microsoft.com/office/officeart/2005/8/layout/matrix3"/>
    <dgm:cxn modelId="{579478F1-8E4C-44AB-A989-A1B2D9739FA4}" srcId="{6D2D2B4E-D5CD-4A78-A121-684608958B44}" destId="{E3636810-EF93-4666-A746-AECFB31F4626}" srcOrd="1" destOrd="0" parTransId="{BBD80C43-AD9C-411B-B29A-CFCBA1660086}" sibTransId="{B0723979-FB0F-4D80-BB87-79450AFF2561}"/>
    <dgm:cxn modelId="{46C40E5E-EDBC-48BF-9899-A3330E68D4B4}" type="presParOf" srcId="{02538FC2-A483-4175-8C51-9A03AF122AE5}" destId="{ED66F894-161E-43E2-AA5C-5947F3D875D5}" srcOrd="0" destOrd="0" presId="urn:microsoft.com/office/officeart/2005/8/layout/matrix3"/>
    <dgm:cxn modelId="{BC237C1C-A30E-4DC6-AC24-3BC357E6DEE8}" type="presParOf" srcId="{02538FC2-A483-4175-8C51-9A03AF122AE5}" destId="{F3F034D4-BCB7-4574-A56E-ACB8626E613D}" srcOrd="1" destOrd="0" presId="urn:microsoft.com/office/officeart/2005/8/layout/matrix3"/>
    <dgm:cxn modelId="{8D5729E8-61F4-4497-90AA-98904D628C59}" type="presParOf" srcId="{02538FC2-A483-4175-8C51-9A03AF122AE5}" destId="{0C325FC0-D950-4EB2-987B-AF857B893FB4}" srcOrd="2" destOrd="0" presId="urn:microsoft.com/office/officeart/2005/8/layout/matrix3"/>
    <dgm:cxn modelId="{B0027099-8023-42B8-A8D3-4D2E6383DDF0}" type="presParOf" srcId="{02538FC2-A483-4175-8C51-9A03AF122AE5}" destId="{1490E852-3C6C-455D-A0AC-7B0DEB85064E}" srcOrd="3" destOrd="0" presId="urn:microsoft.com/office/officeart/2005/8/layout/matrix3"/>
    <dgm:cxn modelId="{71976150-48BC-4624-9177-E365ACEEF28C}" type="presParOf" srcId="{02538FC2-A483-4175-8C51-9A03AF122AE5}" destId="{AD9CAC8C-98EA-4AA7-84A2-D0F7AA229F5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980FE0-4703-47DC-A323-D2AAC9A8217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79520A82-E1DD-4D18-B401-77AA7D04B63B}">
      <dgm:prSet/>
      <dgm:spPr/>
      <dgm:t>
        <a:bodyPr/>
        <a:lstStyle/>
        <a:p>
          <a:r>
            <a:rPr lang="cs-CZ"/>
            <a:t>Emoční stav – stres, úzkost, klid</a:t>
          </a:r>
          <a:endParaRPr lang="en-US"/>
        </a:p>
      </dgm:t>
    </dgm:pt>
    <dgm:pt modelId="{3DD4405E-BC5C-43E3-B3FC-CD5FDBE198BC}" type="parTrans" cxnId="{F44FD7BD-5FF1-4EC9-A497-0673788435A7}">
      <dgm:prSet/>
      <dgm:spPr/>
      <dgm:t>
        <a:bodyPr/>
        <a:lstStyle/>
        <a:p>
          <a:endParaRPr lang="en-US"/>
        </a:p>
      </dgm:t>
    </dgm:pt>
    <dgm:pt modelId="{37B8061C-EB50-4FBA-9FAC-2619B5868A1F}" type="sibTrans" cxnId="{F44FD7BD-5FF1-4EC9-A497-0673788435A7}">
      <dgm:prSet/>
      <dgm:spPr/>
      <dgm:t>
        <a:bodyPr/>
        <a:lstStyle/>
        <a:p>
          <a:endParaRPr lang="en-US"/>
        </a:p>
      </dgm:t>
    </dgm:pt>
    <dgm:pt modelId="{F8F6BC06-00F4-4700-812E-9714ADC43758}">
      <dgm:prSet/>
      <dgm:spPr/>
      <dgm:t>
        <a:bodyPr/>
        <a:lstStyle/>
        <a:p>
          <a:r>
            <a:rPr lang="cs-CZ"/>
            <a:t>Hormonální vlivy (kortizol, oxytocin, adrenalin)</a:t>
          </a:r>
          <a:endParaRPr lang="en-US"/>
        </a:p>
      </dgm:t>
    </dgm:pt>
    <dgm:pt modelId="{67F97456-939B-436C-84CB-F555B929F5F4}" type="parTrans" cxnId="{D80CE762-1EB1-45CC-8CDC-90CAD14F9185}">
      <dgm:prSet/>
      <dgm:spPr/>
      <dgm:t>
        <a:bodyPr/>
        <a:lstStyle/>
        <a:p>
          <a:endParaRPr lang="en-US"/>
        </a:p>
      </dgm:t>
    </dgm:pt>
    <dgm:pt modelId="{1E0B77D9-0100-4C97-BDDD-42AB8FE92A05}" type="sibTrans" cxnId="{D80CE762-1EB1-45CC-8CDC-90CAD14F9185}">
      <dgm:prSet/>
      <dgm:spPr/>
      <dgm:t>
        <a:bodyPr/>
        <a:lstStyle/>
        <a:p>
          <a:endParaRPr lang="en-US"/>
        </a:p>
      </dgm:t>
    </dgm:pt>
    <dgm:pt modelId="{0F29C946-734E-4F1A-8CF0-4E28AB21C904}">
      <dgm:prSet/>
      <dgm:spPr/>
      <dgm:t>
        <a:bodyPr/>
        <a:lstStyle/>
        <a:p>
          <a:r>
            <a:rPr lang="cs-CZ"/>
            <a:t>Únava, spánek, hlad</a:t>
          </a:r>
          <a:endParaRPr lang="en-US"/>
        </a:p>
      </dgm:t>
    </dgm:pt>
    <dgm:pt modelId="{52F49C81-13FA-42FB-ACD8-0B1852BAE3C2}" type="parTrans" cxnId="{4E7E22B1-7883-4C03-87E9-B827AA55BC37}">
      <dgm:prSet/>
      <dgm:spPr/>
      <dgm:t>
        <a:bodyPr/>
        <a:lstStyle/>
        <a:p>
          <a:endParaRPr lang="en-US"/>
        </a:p>
      </dgm:t>
    </dgm:pt>
    <dgm:pt modelId="{1311DCFB-D6D0-4C47-B72C-053FF747E42C}" type="sibTrans" cxnId="{4E7E22B1-7883-4C03-87E9-B827AA55BC37}">
      <dgm:prSet/>
      <dgm:spPr/>
      <dgm:t>
        <a:bodyPr/>
        <a:lstStyle/>
        <a:p>
          <a:endParaRPr lang="en-US"/>
        </a:p>
      </dgm:t>
    </dgm:pt>
    <dgm:pt modelId="{4B48231F-415F-4D3B-9006-5EFB4772FA1B}">
      <dgm:prSet/>
      <dgm:spPr/>
      <dgm:t>
        <a:bodyPr/>
        <a:lstStyle/>
        <a:p>
          <a:r>
            <a:rPr lang="cs-CZ"/>
            <a:t>Pozornost (čemu se věnujeme, to si pamatujeme)</a:t>
          </a:r>
          <a:endParaRPr lang="en-US"/>
        </a:p>
      </dgm:t>
    </dgm:pt>
    <dgm:pt modelId="{FD590B63-C214-477A-AA7F-6453F06E9397}" type="parTrans" cxnId="{646D7AB5-EC46-4AFD-A44A-099E1ABBF59E}">
      <dgm:prSet/>
      <dgm:spPr/>
      <dgm:t>
        <a:bodyPr/>
        <a:lstStyle/>
        <a:p>
          <a:endParaRPr lang="en-US"/>
        </a:p>
      </dgm:t>
    </dgm:pt>
    <dgm:pt modelId="{07158ACA-620C-4418-94A0-5DB8A3B3A7D1}" type="sibTrans" cxnId="{646D7AB5-EC46-4AFD-A44A-099E1ABBF59E}">
      <dgm:prSet/>
      <dgm:spPr/>
      <dgm:t>
        <a:bodyPr/>
        <a:lstStyle/>
        <a:p>
          <a:endParaRPr lang="en-US"/>
        </a:p>
      </dgm:t>
    </dgm:pt>
    <dgm:pt modelId="{15ED9EC9-4131-4DF9-96F5-2E003AB04D29}">
      <dgm:prSet/>
      <dgm:spPr/>
      <dgm:t>
        <a:bodyPr/>
        <a:lstStyle/>
        <a:p>
          <a:r>
            <a:rPr lang="cs-CZ"/>
            <a:t>Smyslové vjemy – zvuky, vůně, doteky</a:t>
          </a:r>
          <a:endParaRPr lang="en-US"/>
        </a:p>
      </dgm:t>
    </dgm:pt>
    <dgm:pt modelId="{26182B60-0D2B-4374-843E-D22436470BDC}" type="parTrans" cxnId="{931470A0-9540-4B49-B1ED-B1726498A7A9}">
      <dgm:prSet/>
      <dgm:spPr/>
      <dgm:t>
        <a:bodyPr/>
        <a:lstStyle/>
        <a:p>
          <a:endParaRPr lang="en-US"/>
        </a:p>
      </dgm:t>
    </dgm:pt>
    <dgm:pt modelId="{1095AD42-70D0-4231-B442-722A6E1F999C}" type="sibTrans" cxnId="{931470A0-9540-4B49-B1ED-B1726498A7A9}">
      <dgm:prSet/>
      <dgm:spPr/>
      <dgm:t>
        <a:bodyPr/>
        <a:lstStyle/>
        <a:p>
          <a:endParaRPr lang="en-US"/>
        </a:p>
      </dgm:t>
    </dgm:pt>
    <dgm:pt modelId="{8E62749A-35D2-4E4D-8165-045C7F0DA7AC}" type="pres">
      <dgm:prSet presAssocID="{FA980FE0-4703-47DC-A323-D2AAC9A82178}" presName="root" presStyleCnt="0">
        <dgm:presLayoutVars>
          <dgm:dir/>
          <dgm:resizeHandles val="exact"/>
        </dgm:presLayoutVars>
      </dgm:prSet>
      <dgm:spPr/>
    </dgm:pt>
    <dgm:pt modelId="{7184FEC0-7C1D-4A02-9D9C-80776FB74726}" type="pres">
      <dgm:prSet presAssocID="{79520A82-E1DD-4D18-B401-77AA7D04B63B}" presName="compNode" presStyleCnt="0"/>
      <dgm:spPr/>
    </dgm:pt>
    <dgm:pt modelId="{A0542AB2-0E57-4B82-847B-F3D9C363EFF3}" type="pres">
      <dgm:prSet presAssocID="{79520A82-E1DD-4D18-B401-77AA7D04B63B}" presName="bgRect" presStyleLbl="bgShp" presStyleIdx="0" presStyleCnt="5"/>
      <dgm:spPr/>
    </dgm:pt>
    <dgm:pt modelId="{86A20485-A516-4A1A-99A6-34E15425EA94}" type="pres">
      <dgm:prSet presAssocID="{79520A82-E1DD-4D18-B401-77AA7D04B63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ried Face with No Fill"/>
        </a:ext>
      </dgm:extLst>
    </dgm:pt>
    <dgm:pt modelId="{B6E8B45C-5FDD-4AB3-9F4D-593ADA622628}" type="pres">
      <dgm:prSet presAssocID="{79520A82-E1DD-4D18-B401-77AA7D04B63B}" presName="spaceRect" presStyleCnt="0"/>
      <dgm:spPr/>
    </dgm:pt>
    <dgm:pt modelId="{267CA80E-2FC4-4104-ABA0-3E641CF35797}" type="pres">
      <dgm:prSet presAssocID="{79520A82-E1DD-4D18-B401-77AA7D04B63B}" presName="parTx" presStyleLbl="revTx" presStyleIdx="0" presStyleCnt="5">
        <dgm:presLayoutVars>
          <dgm:chMax val="0"/>
          <dgm:chPref val="0"/>
        </dgm:presLayoutVars>
      </dgm:prSet>
      <dgm:spPr/>
    </dgm:pt>
    <dgm:pt modelId="{455FB3AB-792F-4E89-AAF0-A59C60BA145F}" type="pres">
      <dgm:prSet presAssocID="{37B8061C-EB50-4FBA-9FAC-2619B5868A1F}" presName="sibTrans" presStyleCnt="0"/>
      <dgm:spPr/>
    </dgm:pt>
    <dgm:pt modelId="{5653A0F9-DDF7-4F8D-97CC-A7DD71848CD8}" type="pres">
      <dgm:prSet presAssocID="{F8F6BC06-00F4-4700-812E-9714ADC43758}" presName="compNode" presStyleCnt="0"/>
      <dgm:spPr/>
    </dgm:pt>
    <dgm:pt modelId="{B7E156EE-90C2-42FB-A5F5-CCF96D70471B}" type="pres">
      <dgm:prSet presAssocID="{F8F6BC06-00F4-4700-812E-9714ADC43758}" presName="bgRect" presStyleLbl="bgShp" presStyleIdx="1" presStyleCnt="5"/>
      <dgm:spPr/>
    </dgm:pt>
    <dgm:pt modelId="{1563041C-53D6-4717-90E5-F927CCC8A99F}" type="pres">
      <dgm:prSet presAssocID="{F8F6BC06-00F4-4700-812E-9714ADC43758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NA"/>
        </a:ext>
      </dgm:extLst>
    </dgm:pt>
    <dgm:pt modelId="{69F0BDE1-3BB0-4998-B5CE-2D028C3963C7}" type="pres">
      <dgm:prSet presAssocID="{F8F6BC06-00F4-4700-812E-9714ADC43758}" presName="spaceRect" presStyleCnt="0"/>
      <dgm:spPr/>
    </dgm:pt>
    <dgm:pt modelId="{EFB983FC-87B8-4A2F-99BA-980C54F87801}" type="pres">
      <dgm:prSet presAssocID="{F8F6BC06-00F4-4700-812E-9714ADC43758}" presName="parTx" presStyleLbl="revTx" presStyleIdx="1" presStyleCnt="5">
        <dgm:presLayoutVars>
          <dgm:chMax val="0"/>
          <dgm:chPref val="0"/>
        </dgm:presLayoutVars>
      </dgm:prSet>
      <dgm:spPr/>
    </dgm:pt>
    <dgm:pt modelId="{E626094E-B9B9-49DD-8AFB-C966543E2C8C}" type="pres">
      <dgm:prSet presAssocID="{1E0B77D9-0100-4C97-BDDD-42AB8FE92A05}" presName="sibTrans" presStyleCnt="0"/>
      <dgm:spPr/>
    </dgm:pt>
    <dgm:pt modelId="{226CD9DA-6D79-47E0-8658-916C397B6457}" type="pres">
      <dgm:prSet presAssocID="{0F29C946-734E-4F1A-8CF0-4E28AB21C904}" presName="compNode" presStyleCnt="0"/>
      <dgm:spPr/>
    </dgm:pt>
    <dgm:pt modelId="{864BC962-33BF-4120-97DE-97DE4C048594}" type="pres">
      <dgm:prSet presAssocID="{0F29C946-734E-4F1A-8CF0-4E28AB21C904}" presName="bgRect" presStyleLbl="bgShp" presStyleIdx="2" presStyleCnt="5"/>
      <dgm:spPr/>
    </dgm:pt>
    <dgm:pt modelId="{520EEF1D-8071-49BE-9444-586E3F34A3AB}" type="pres">
      <dgm:prSet presAssocID="{0F29C946-734E-4F1A-8CF0-4E28AB21C90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Žaludek"/>
        </a:ext>
      </dgm:extLst>
    </dgm:pt>
    <dgm:pt modelId="{B108A9DA-170F-46CF-AD99-40598A688D11}" type="pres">
      <dgm:prSet presAssocID="{0F29C946-734E-4F1A-8CF0-4E28AB21C904}" presName="spaceRect" presStyleCnt="0"/>
      <dgm:spPr/>
    </dgm:pt>
    <dgm:pt modelId="{C6394C97-6002-46BA-ABA4-8D084BB78CE8}" type="pres">
      <dgm:prSet presAssocID="{0F29C946-734E-4F1A-8CF0-4E28AB21C904}" presName="parTx" presStyleLbl="revTx" presStyleIdx="2" presStyleCnt="5">
        <dgm:presLayoutVars>
          <dgm:chMax val="0"/>
          <dgm:chPref val="0"/>
        </dgm:presLayoutVars>
      </dgm:prSet>
      <dgm:spPr/>
    </dgm:pt>
    <dgm:pt modelId="{C2110528-0973-4392-86EF-3F195E57345F}" type="pres">
      <dgm:prSet presAssocID="{1311DCFB-D6D0-4C47-B72C-053FF747E42C}" presName="sibTrans" presStyleCnt="0"/>
      <dgm:spPr/>
    </dgm:pt>
    <dgm:pt modelId="{AA17532C-6784-490C-8813-978849E45A14}" type="pres">
      <dgm:prSet presAssocID="{4B48231F-415F-4D3B-9006-5EFB4772FA1B}" presName="compNode" presStyleCnt="0"/>
      <dgm:spPr/>
    </dgm:pt>
    <dgm:pt modelId="{B010AF99-7929-4A86-81A6-305006EF5C4F}" type="pres">
      <dgm:prSet presAssocID="{4B48231F-415F-4D3B-9006-5EFB4772FA1B}" presName="bgRect" presStyleLbl="bgShp" presStyleIdx="3" presStyleCnt="5"/>
      <dgm:spPr/>
    </dgm:pt>
    <dgm:pt modelId="{7952CB51-D42B-459A-A50F-0CA5C0B8A3A6}" type="pres">
      <dgm:prSet presAssocID="{4B48231F-415F-4D3B-9006-5EFB4772FA1B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ýbuch"/>
        </a:ext>
      </dgm:extLst>
    </dgm:pt>
    <dgm:pt modelId="{A6984498-D7FC-4BD8-A49B-186320B10EA6}" type="pres">
      <dgm:prSet presAssocID="{4B48231F-415F-4D3B-9006-5EFB4772FA1B}" presName="spaceRect" presStyleCnt="0"/>
      <dgm:spPr/>
    </dgm:pt>
    <dgm:pt modelId="{F0EABA1E-0761-4068-9D30-8304845BE6A9}" type="pres">
      <dgm:prSet presAssocID="{4B48231F-415F-4D3B-9006-5EFB4772FA1B}" presName="parTx" presStyleLbl="revTx" presStyleIdx="3" presStyleCnt="5">
        <dgm:presLayoutVars>
          <dgm:chMax val="0"/>
          <dgm:chPref val="0"/>
        </dgm:presLayoutVars>
      </dgm:prSet>
      <dgm:spPr/>
    </dgm:pt>
    <dgm:pt modelId="{02036FB4-2BE9-4525-A844-72B2BD59E2AB}" type="pres">
      <dgm:prSet presAssocID="{07158ACA-620C-4418-94A0-5DB8A3B3A7D1}" presName="sibTrans" presStyleCnt="0"/>
      <dgm:spPr/>
    </dgm:pt>
    <dgm:pt modelId="{DCBFA115-2BD4-4389-ADEF-0D7001820F9F}" type="pres">
      <dgm:prSet presAssocID="{15ED9EC9-4131-4DF9-96F5-2E003AB04D29}" presName="compNode" presStyleCnt="0"/>
      <dgm:spPr/>
    </dgm:pt>
    <dgm:pt modelId="{40E34650-E3FF-4F4F-B7CA-325F86C38FF6}" type="pres">
      <dgm:prSet presAssocID="{15ED9EC9-4131-4DF9-96F5-2E003AB04D29}" presName="bgRect" presStyleLbl="bgShp" presStyleIdx="4" presStyleCnt="5"/>
      <dgm:spPr/>
    </dgm:pt>
    <dgm:pt modelId="{58C512A8-78FC-4380-A552-8FDF4532CB53}" type="pres">
      <dgm:prSet presAssocID="{15ED9EC9-4131-4DF9-96F5-2E003AB04D2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s"/>
        </a:ext>
      </dgm:extLst>
    </dgm:pt>
    <dgm:pt modelId="{80C5D3C3-027F-4640-A150-2437CBB8791B}" type="pres">
      <dgm:prSet presAssocID="{15ED9EC9-4131-4DF9-96F5-2E003AB04D29}" presName="spaceRect" presStyleCnt="0"/>
      <dgm:spPr/>
    </dgm:pt>
    <dgm:pt modelId="{B25833DD-3848-423C-B8D4-F5ED2B34F548}" type="pres">
      <dgm:prSet presAssocID="{15ED9EC9-4131-4DF9-96F5-2E003AB04D2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2E90B224-3BCA-413E-B587-DCCDF9F3170C}" type="presOf" srcId="{0F29C946-734E-4F1A-8CF0-4E28AB21C904}" destId="{C6394C97-6002-46BA-ABA4-8D084BB78CE8}" srcOrd="0" destOrd="0" presId="urn:microsoft.com/office/officeart/2018/2/layout/IconVerticalSolidList"/>
    <dgm:cxn modelId="{5882635E-7F26-4489-A800-1B5C67330606}" type="presOf" srcId="{F8F6BC06-00F4-4700-812E-9714ADC43758}" destId="{EFB983FC-87B8-4A2F-99BA-980C54F87801}" srcOrd="0" destOrd="0" presId="urn:microsoft.com/office/officeart/2018/2/layout/IconVerticalSolidList"/>
    <dgm:cxn modelId="{D80CE762-1EB1-45CC-8CDC-90CAD14F9185}" srcId="{FA980FE0-4703-47DC-A323-D2AAC9A82178}" destId="{F8F6BC06-00F4-4700-812E-9714ADC43758}" srcOrd="1" destOrd="0" parTransId="{67F97456-939B-436C-84CB-F555B929F5F4}" sibTransId="{1E0B77D9-0100-4C97-BDDD-42AB8FE92A05}"/>
    <dgm:cxn modelId="{966A4A65-1E35-449D-87A6-46B607FD4FB2}" type="presOf" srcId="{FA980FE0-4703-47DC-A323-D2AAC9A82178}" destId="{8E62749A-35D2-4E4D-8165-045C7F0DA7AC}" srcOrd="0" destOrd="0" presId="urn:microsoft.com/office/officeart/2018/2/layout/IconVerticalSolidList"/>
    <dgm:cxn modelId="{ED33296F-F95A-40C3-8916-FBBED79011B0}" type="presOf" srcId="{79520A82-E1DD-4D18-B401-77AA7D04B63B}" destId="{267CA80E-2FC4-4104-ABA0-3E641CF35797}" srcOrd="0" destOrd="0" presId="urn:microsoft.com/office/officeart/2018/2/layout/IconVerticalSolidList"/>
    <dgm:cxn modelId="{FC60D184-4BE8-4EB8-9874-8C97EB0EB532}" type="presOf" srcId="{4B48231F-415F-4D3B-9006-5EFB4772FA1B}" destId="{F0EABA1E-0761-4068-9D30-8304845BE6A9}" srcOrd="0" destOrd="0" presId="urn:microsoft.com/office/officeart/2018/2/layout/IconVerticalSolidList"/>
    <dgm:cxn modelId="{8B1AD192-5450-4861-92DA-F37DE65ECBCC}" type="presOf" srcId="{15ED9EC9-4131-4DF9-96F5-2E003AB04D29}" destId="{B25833DD-3848-423C-B8D4-F5ED2B34F548}" srcOrd="0" destOrd="0" presId="urn:microsoft.com/office/officeart/2018/2/layout/IconVerticalSolidList"/>
    <dgm:cxn modelId="{931470A0-9540-4B49-B1ED-B1726498A7A9}" srcId="{FA980FE0-4703-47DC-A323-D2AAC9A82178}" destId="{15ED9EC9-4131-4DF9-96F5-2E003AB04D29}" srcOrd="4" destOrd="0" parTransId="{26182B60-0D2B-4374-843E-D22436470BDC}" sibTransId="{1095AD42-70D0-4231-B442-722A6E1F999C}"/>
    <dgm:cxn modelId="{4E7E22B1-7883-4C03-87E9-B827AA55BC37}" srcId="{FA980FE0-4703-47DC-A323-D2AAC9A82178}" destId="{0F29C946-734E-4F1A-8CF0-4E28AB21C904}" srcOrd="2" destOrd="0" parTransId="{52F49C81-13FA-42FB-ACD8-0B1852BAE3C2}" sibTransId="{1311DCFB-D6D0-4C47-B72C-053FF747E42C}"/>
    <dgm:cxn modelId="{646D7AB5-EC46-4AFD-A44A-099E1ABBF59E}" srcId="{FA980FE0-4703-47DC-A323-D2AAC9A82178}" destId="{4B48231F-415F-4D3B-9006-5EFB4772FA1B}" srcOrd="3" destOrd="0" parTransId="{FD590B63-C214-477A-AA7F-6453F06E9397}" sibTransId="{07158ACA-620C-4418-94A0-5DB8A3B3A7D1}"/>
    <dgm:cxn modelId="{F44FD7BD-5FF1-4EC9-A497-0673788435A7}" srcId="{FA980FE0-4703-47DC-A323-D2AAC9A82178}" destId="{79520A82-E1DD-4D18-B401-77AA7D04B63B}" srcOrd="0" destOrd="0" parTransId="{3DD4405E-BC5C-43E3-B3FC-CD5FDBE198BC}" sibTransId="{37B8061C-EB50-4FBA-9FAC-2619B5868A1F}"/>
    <dgm:cxn modelId="{E1E372A7-4B0B-41A6-8A74-6EA329172E9F}" type="presParOf" srcId="{8E62749A-35D2-4E4D-8165-045C7F0DA7AC}" destId="{7184FEC0-7C1D-4A02-9D9C-80776FB74726}" srcOrd="0" destOrd="0" presId="urn:microsoft.com/office/officeart/2018/2/layout/IconVerticalSolidList"/>
    <dgm:cxn modelId="{6CB25CCB-EE94-4F7B-9889-1105057B8D03}" type="presParOf" srcId="{7184FEC0-7C1D-4A02-9D9C-80776FB74726}" destId="{A0542AB2-0E57-4B82-847B-F3D9C363EFF3}" srcOrd="0" destOrd="0" presId="urn:microsoft.com/office/officeart/2018/2/layout/IconVerticalSolidList"/>
    <dgm:cxn modelId="{6B8AD2C6-1ED5-4738-AA78-3C7E8101A201}" type="presParOf" srcId="{7184FEC0-7C1D-4A02-9D9C-80776FB74726}" destId="{86A20485-A516-4A1A-99A6-34E15425EA94}" srcOrd="1" destOrd="0" presId="urn:microsoft.com/office/officeart/2018/2/layout/IconVerticalSolidList"/>
    <dgm:cxn modelId="{0D9441F8-167B-4266-91B4-F189D35FC17E}" type="presParOf" srcId="{7184FEC0-7C1D-4A02-9D9C-80776FB74726}" destId="{B6E8B45C-5FDD-4AB3-9F4D-593ADA622628}" srcOrd="2" destOrd="0" presId="urn:microsoft.com/office/officeart/2018/2/layout/IconVerticalSolidList"/>
    <dgm:cxn modelId="{00DFCC98-B3C1-4DB5-93D0-1EF3A254DD70}" type="presParOf" srcId="{7184FEC0-7C1D-4A02-9D9C-80776FB74726}" destId="{267CA80E-2FC4-4104-ABA0-3E641CF35797}" srcOrd="3" destOrd="0" presId="urn:microsoft.com/office/officeart/2018/2/layout/IconVerticalSolidList"/>
    <dgm:cxn modelId="{0E4D0F3A-19EB-483A-A378-C0FCAD4DFC59}" type="presParOf" srcId="{8E62749A-35D2-4E4D-8165-045C7F0DA7AC}" destId="{455FB3AB-792F-4E89-AAF0-A59C60BA145F}" srcOrd="1" destOrd="0" presId="urn:microsoft.com/office/officeart/2018/2/layout/IconVerticalSolidList"/>
    <dgm:cxn modelId="{E06712E8-343B-473F-9817-24A833E24610}" type="presParOf" srcId="{8E62749A-35D2-4E4D-8165-045C7F0DA7AC}" destId="{5653A0F9-DDF7-4F8D-97CC-A7DD71848CD8}" srcOrd="2" destOrd="0" presId="urn:microsoft.com/office/officeart/2018/2/layout/IconVerticalSolidList"/>
    <dgm:cxn modelId="{DA36BAE0-A620-4EDD-9A45-3B44A2943C2D}" type="presParOf" srcId="{5653A0F9-DDF7-4F8D-97CC-A7DD71848CD8}" destId="{B7E156EE-90C2-42FB-A5F5-CCF96D70471B}" srcOrd="0" destOrd="0" presId="urn:microsoft.com/office/officeart/2018/2/layout/IconVerticalSolidList"/>
    <dgm:cxn modelId="{D3CD47A0-3DF6-46A1-A878-2F4ED3EF96DC}" type="presParOf" srcId="{5653A0F9-DDF7-4F8D-97CC-A7DD71848CD8}" destId="{1563041C-53D6-4717-90E5-F927CCC8A99F}" srcOrd="1" destOrd="0" presId="urn:microsoft.com/office/officeart/2018/2/layout/IconVerticalSolidList"/>
    <dgm:cxn modelId="{26E5A3D7-584D-4682-9C5A-451A51F6B2CA}" type="presParOf" srcId="{5653A0F9-DDF7-4F8D-97CC-A7DD71848CD8}" destId="{69F0BDE1-3BB0-4998-B5CE-2D028C3963C7}" srcOrd="2" destOrd="0" presId="urn:microsoft.com/office/officeart/2018/2/layout/IconVerticalSolidList"/>
    <dgm:cxn modelId="{2B8AFDF1-39E9-491F-9E30-A2FD1E3592F3}" type="presParOf" srcId="{5653A0F9-DDF7-4F8D-97CC-A7DD71848CD8}" destId="{EFB983FC-87B8-4A2F-99BA-980C54F87801}" srcOrd="3" destOrd="0" presId="urn:microsoft.com/office/officeart/2018/2/layout/IconVerticalSolidList"/>
    <dgm:cxn modelId="{AB998F85-08FF-4286-8FF8-ACCE7F9686A3}" type="presParOf" srcId="{8E62749A-35D2-4E4D-8165-045C7F0DA7AC}" destId="{E626094E-B9B9-49DD-8AFB-C966543E2C8C}" srcOrd="3" destOrd="0" presId="urn:microsoft.com/office/officeart/2018/2/layout/IconVerticalSolidList"/>
    <dgm:cxn modelId="{B80BF361-E9A9-451D-A9FC-9AB79F695077}" type="presParOf" srcId="{8E62749A-35D2-4E4D-8165-045C7F0DA7AC}" destId="{226CD9DA-6D79-47E0-8658-916C397B6457}" srcOrd="4" destOrd="0" presId="urn:microsoft.com/office/officeart/2018/2/layout/IconVerticalSolidList"/>
    <dgm:cxn modelId="{8EACDBB5-AE40-4FFD-8CC3-E28450A6F5EA}" type="presParOf" srcId="{226CD9DA-6D79-47E0-8658-916C397B6457}" destId="{864BC962-33BF-4120-97DE-97DE4C048594}" srcOrd="0" destOrd="0" presId="urn:microsoft.com/office/officeart/2018/2/layout/IconVerticalSolidList"/>
    <dgm:cxn modelId="{18A82BF5-71E5-4E9F-BC1D-8B25469F7EC6}" type="presParOf" srcId="{226CD9DA-6D79-47E0-8658-916C397B6457}" destId="{520EEF1D-8071-49BE-9444-586E3F34A3AB}" srcOrd="1" destOrd="0" presId="urn:microsoft.com/office/officeart/2018/2/layout/IconVerticalSolidList"/>
    <dgm:cxn modelId="{803DC905-13C3-4CE4-999F-03E20308C59C}" type="presParOf" srcId="{226CD9DA-6D79-47E0-8658-916C397B6457}" destId="{B108A9DA-170F-46CF-AD99-40598A688D11}" srcOrd="2" destOrd="0" presId="urn:microsoft.com/office/officeart/2018/2/layout/IconVerticalSolidList"/>
    <dgm:cxn modelId="{7175591F-A781-4B7D-8605-082093F03D03}" type="presParOf" srcId="{226CD9DA-6D79-47E0-8658-916C397B6457}" destId="{C6394C97-6002-46BA-ABA4-8D084BB78CE8}" srcOrd="3" destOrd="0" presId="urn:microsoft.com/office/officeart/2018/2/layout/IconVerticalSolidList"/>
    <dgm:cxn modelId="{C7D9CD9A-6CEA-4D7A-985A-1573E4E16336}" type="presParOf" srcId="{8E62749A-35D2-4E4D-8165-045C7F0DA7AC}" destId="{C2110528-0973-4392-86EF-3F195E57345F}" srcOrd="5" destOrd="0" presId="urn:microsoft.com/office/officeart/2018/2/layout/IconVerticalSolidList"/>
    <dgm:cxn modelId="{90D1CE38-0DE9-4DCC-B0F0-F90F99F32FE2}" type="presParOf" srcId="{8E62749A-35D2-4E4D-8165-045C7F0DA7AC}" destId="{AA17532C-6784-490C-8813-978849E45A14}" srcOrd="6" destOrd="0" presId="urn:microsoft.com/office/officeart/2018/2/layout/IconVerticalSolidList"/>
    <dgm:cxn modelId="{F9AAC492-4932-4F60-B72A-CF14E6CA5524}" type="presParOf" srcId="{AA17532C-6784-490C-8813-978849E45A14}" destId="{B010AF99-7929-4A86-81A6-305006EF5C4F}" srcOrd="0" destOrd="0" presId="urn:microsoft.com/office/officeart/2018/2/layout/IconVerticalSolidList"/>
    <dgm:cxn modelId="{766069A1-5B30-4987-AB05-F0D15AE05062}" type="presParOf" srcId="{AA17532C-6784-490C-8813-978849E45A14}" destId="{7952CB51-D42B-459A-A50F-0CA5C0B8A3A6}" srcOrd="1" destOrd="0" presId="urn:microsoft.com/office/officeart/2018/2/layout/IconVerticalSolidList"/>
    <dgm:cxn modelId="{89B05DD9-3FFD-4DE0-A201-DA0679688537}" type="presParOf" srcId="{AA17532C-6784-490C-8813-978849E45A14}" destId="{A6984498-D7FC-4BD8-A49B-186320B10EA6}" srcOrd="2" destOrd="0" presId="urn:microsoft.com/office/officeart/2018/2/layout/IconVerticalSolidList"/>
    <dgm:cxn modelId="{2377D524-556A-4E4E-997E-82AB4AB75C40}" type="presParOf" srcId="{AA17532C-6784-490C-8813-978849E45A14}" destId="{F0EABA1E-0761-4068-9D30-8304845BE6A9}" srcOrd="3" destOrd="0" presId="urn:microsoft.com/office/officeart/2018/2/layout/IconVerticalSolidList"/>
    <dgm:cxn modelId="{5A8AB68B-A3CC-4BC8-97F0-6A4763571D57}" type="presParOf" srcId="{8E62749A-35D2-4E4D-8165-045C7F0DA7AC}" destId="{02036FB4-2BE9-4525-A844-72B2BD59E2AB}" srcOrd="7" destOrd="0" presId="urn:microsoft.com/office/officeart/2018/2/layout/IconVerticalSolidList"/>
    <dgm:cxn modelId="{F41B5BFA-1FC5-42D8-8138-1608086AECC7}" type="presParOf" srcId="{8E62749A-35D2-4E4D-8165-045C7F0DA7AC}" destId="{DCBFA115-2BD4-4389-ADEF-0D7001820F9F}" srcOrd="8" destOrd="0" presId="urn:microsoft.com/office/officeart/2018/2/layout/IconVerticalSolidList"/>
    <dgm:cxn modelId="{465F4859-64C1-4B8C-B3F6-8FAC49670926}" type="presParOf" srcId="{DCBFA115-2BD4-4389-ADEF-0D7001820F9F}" destId="{40E34650-E3FF-4F4F-B7CA-325F86C38FF6}" srcOrd="0" destOrd="0" presId="urn:microsoft.com/office/officeart/2018/2/layout/IconVerticalSolidList"/>
    <dgm:cxn modelId="{8A02F1F7-7887-48C2-AF67-85AB323082E6}" type="presParOf" srcId="{DCBFA115-2BD4-4389-ADEF-0D7001820F9F}" destId="{58C512A8-78FC-4380-A552-8FDF4532CB53}" srcOrd="1" destOrd="0" presId="urn:microsoft.com/office/officeart/2018/2/layout/IconVerticalSolidList"/>
    <dgm:cxn modelId="{8AB91B58-4644-4841-8006-5B13192061CB}" type="presParOf" srcId="{DCBFA115-2BD4-4389-ADEF-0D7001820F9F}" destId="{80C5D3C3-027F-4640-A150-2437CBB8791B}" srcOrd="2" destOrd="0" presId="urn:microsoft.com/office/officeart/2018/2/layout/IconVerticalSolidList"/>
    <dgm:cxn modelId="{61349483-E5AA-47C3-9426-6CD78D9C1082}" type="presParOf" srcId="{DCBFA115-2BD4-4389-ADEF-0D7001820F9F}" destId="{B25833DD-3848-423C-B8D4-F5ED2B34F54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A1A24E4-42A4-4216-9E2F-3A9D7D8C5B6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B3882D3-D420-4273-A120-A550D9A42504}">
      <dgm:prSet/>
      <dgm:spPr/>
      <dgm:t>
        <a:bodyPr/>
        <a:lstStyle/>
        <a:p>
          <a:r>
            <a:rPr lang="cs-CZ"/>
            <a:t>Při silném stresu (strach, bezmoc, bolest) může být </a:t>
          </a:r>
          <a:r>
            <a:rPr lang="cs-CZ" b="1"/>
            <a:t>paměť fragmentovaná</a:t>
          </a:r>
          <a:r>
            <a:rPr lang="cs-CZ"/>
            <a:t>.</a:t>
          </a:r>
          <a:endParaRPr lang="en-US"/>
        </a:p>
      </dgm:t>
    </dgm:pt>
    <dgm:pt modelId="{56ABA1C1-884F-48B9-B88A-C34D7770B60F}" type="parTrans" cxnId="{D7D723F8-9F3A-4C0C-BDB4-52E8F1B70E72}">
      <dgm:prSet/>
      <dgm:spPr/>
      <dgm:t>
        <a:bodyPr/>
        <a:lstStyle/>
        <a:p>
          <a:endParaRPr lang="en-US"/>
        </a:p>
      </dgm:t>
    </dgm:pt>
    <dgm:pt modelId="{8F376EC0-35BD-4D72-8C8F-EC49E654BBF8}" type="sibTrans" cxnId="{D7D723F8-9F3A-4C0C-BDB4-52E8F1B70E72}">
      <dgm:prSet/>
      <dgm:spPr/>
      <dgm:t>
        <a:bodyPr/>
        <a:lstStyle/>
        <a:p>
          <a:endParaRPr lang="en-US"/>
        </a:p>
      </dgm:t>
    </dgm:pt>
    <dgm:pt modelId="{0841A0FA-4B50-4AF7-ABB6-A2377AF5DA2C}">
      <dgm:prSet/>
      <dgm:spPr/>
      <dgm:t>
        <a:bodyPr/>
        <a:lstStyle/>
        <a:p>
          <a:r>
            <a:rPr lang="cs-CZ"/>
            <a:t>Někdy dochází k „vypnutí“ paměťových drah → žena si pamatuje útržky nebo má pocit odpojení od těla.</a:t>
          </a:r>
          <a:endParaRPr lang="en-US"/>
        </a:p>
      </dgm:t>
    </dgm:pt>
    <dgm:pt modelId="{8A51C481-A737-456E-9D5D-69B249699B2B}" type="parTrans" cxnId="{71DEAF6A-3F44-436B-A783-CC192758E4AC}">
      <dgm:prSet/>
      <dgm:spPr/>
      <dgm:t>
        <a:bodyPr/>
        <a:lstStyle/>
        <a:p>
          <a:endParaRPr lang="en-US"/>
        </a:p>
      </dgm:t>
    </dgm:pt>
    <dgm:pt modelId="{8318164A-E6D8-45D6-93FC-1A24E1786507}" type="sibTrans" cxnId="{71DEAF6A-3F44-436B-A783-CC192758E4AC}">
      <dgm:prSet/>
      <dgm:spPr/>
      <dgm:t>
        <a:bodyPr/>
        <a:lstStyle/>
        <a:p>
          <a:endParaRPr lang="en-US"/>
        </a:p>
      </dgm:t>
    </dgm:pt>
    <dgm:pt modelId="{52872D11-ACC1-493A-AA4B-1576E3BBEFF2}">
      <dgm:prSet/>
      <dgm:spPr/>
      <dgm:t>
        <a:bodyPr/>
        <a:lstStyle/>
        <a:p>
          <a:r>
            <a:rPr lang="cs-CZ"/>
            <a:t>Tyto prožitky mohou později </a:t>
          </a:r>
          <a:r>
            <a:rPr lang="cs-CZ" b="1"/>
            <a:t>spouštět posttraumatické reakce</a:t>
          </a:r>
          <a:r>
            <a:rPr lang="cs-CZ"/>
            <a:t>.</a:t>
          </a:r>
          <a:endParaRPr lang="en-US"/>
        </a:p>
      </dgm:t>
    </dgm:pt>
    <dgm:pt modelId="{C89EC064-D274-4069-BEDB-747DEE8FAE74}" type="parTrans" cxnId="{F437CE23-0A1C-4CBF-B957-2334BF32E2FA}">
      <dgm:prSet/>
      <dgm:spPr/>
      <dgm:t>
        <a:bodyPr/>
        <a:lstStyle/>
        <a:p>
          <a:endParaRPr lang="en-US"/>
        </a:p>
      </dgm:t>
    </dgm:pt>
    <dgm:pt modelId="{0BB5941C-E252-496D-9FC9-5426F9ADEE29}" type="sibTrans" cxnId="{F437CE23-0A1C-4CBF-B957-2334BF32E2FA}">
      <dgm:prSet/>
      <dgm:spPr/>
      <dgm:t>
        <a:bodyPr/>
        <a:lstStyle/>
        <a:p>
          <a:endParaRPr lang="en-US"/>
        </a:p>
      </dgm:t>
    </dgm:pt>
    <dgm:pt modelId="{216793D0-CAEA-446B-920D-E2D90720212B}">
      <dgm:prSet/>
      <dgm:spPr/>
      <dgm:t>
        <a:bodyPr/>
        <a:lstStyle/>
        <a:p>
          <a:r>
            <a:rPr lang="cs-CZ" b="1"/>
            <a:t>Role asistentky:</a:t>
          </a:r>
          <a:r>
            <a:rPr lang="cs-CZ"/>
            <a:t> chránit ženu před zahlcením a pomoci jí mít z porodu souvislý, bezpečný zážitek.</a:t>
          </a:r>
          <a:endParaRPr lang="en-US"/>
        </a:p>
      </dgm:t>
    </dgm:pt>
    <dgm:pt modelId="{B4A1CC2A-423C-4245-A79D-8DB3FB28B88B}" type="parTrans" cxnId="{23A8F0FF-C9BE-4CB7-95B5-AF93B655630B}">
      <dgm:prSet/>
      <dgm:spPr/>
      <dgm:t>
        <a:bodyPr/>
        <a:lstStyle/>
        <a:p>
          <a:endParaRPr lang="en-US"/>
        </a:p>
      </dgm:t>
    </dgm:pt>
    <dgm:pt modelId="{90E3236B-9444-4F6B-841F-1FB7516E21C4}" type="sibTrans" cxnId="{23A8F0FF-C9BE-4CB7-95B5-AF93B655630B}">
      <dgm:prSet/>
      <dgm:spPr/>
      <dgm:t>
        <a:bodyPr/>
        <a:lstStyle/>
        <a:p>
          <a:endParaRPr lang="en-US"/>
        </a:p>
      </dgm:t>
    </dgm:pt>
    <dgm:pt modelId="{EA9ED76E-9FDC-4151-A1BB-0588E5F0FC8D}" type="pres">
      <dgm:prSet presAssocID="{EA1A24E4-42A4-4216-9E2F-3A9D7D8C5B6A}" presName="outerComposite" presStyleCnt="0">
        <dgm:presLayoutVars>
          <dgm:chMax val="5"/>
          <dgm:dir/>
          <dgm:resizeHandles val="exact"/>
        </dgm:presLayoutVars>
      </dgm:prSet>
      <dgm:spPr/>
    </dgm:pt>
    <dgm:pt modelId="{ABB5440B-E5B4-48A9-9108-01496164C2A4}" type="pres">
      <dgm:prSet presAssocID="{EA1A24E4-42A4-4216-9E2F-3A9D7D8C5B6A}" presName="dummyMaxCanvas" presStyleCnt="0">
        <dgm:presLayoutVars/>
      </dgm:prSet>
      <dgm:spPr/>
    </dgm:pt>
    <dgm:pt modelId="{79098387-D95F-4941-867E-4802F2953481}" type="pres">
      <dgm:prSet presAssocID="{EA1A24E4-42A4-4216-9E2F-3A9D7D8C5B6A}" presName="FourNodes_1" presStyleLbl="node1" presStyleIdx="0" presStyleCnt="4">
        <dgm:presLayoutVars>
          <dgm:bulletEnabled val="1"/>
        </dgm:presLayoutVars>
      </dgm:prSet>
      <dgm:spPr/>
    </dgm:pt>
    <dgm:pt modelId="{EAD4407F-62BC-4705-9F81-AC1C0290EAAB}" type="pres">
      <dgm:prSet presAssocID="{EA1A24E4-42A4-4216-9E2F-3A9D7D8C5B6A}" presName="FourNodes_2" presStyleLbl="node1" presStyleIdx="1" presStyleCnt="4">
        <dgm:presLayoutVars>
          <dgm:bulletEnabled val="1"/>
        </dgm:presLayoutVars>
      </dgm:prSet>
      <dgm:spPr/>
    </dgm:pt>
    <dgm:pt modelId="{3A82B551-5FD0-448F-987C-37DA9002374C}" type="pres">
      <dgm:prSet presAssocID="{EA1A24E4-42A4-4216-9E2F-3A9D7D8C5B6A}" presName="FourNodes_3" presStyleLbl="node1" presStyleIdx="2" presStyleCnt="4">
        <dgm:presLayoutVars>
          <dgm:bulletEnabled val="1"/>
        </dgm:presLayoutVars>
      </dgm:prSet>
      <dgm:spPr/>
    </dgm:pt>
    <dgm:pt modelId="{16F3353E-DC73-4248-B855-0BF182F25ECD}" type="pres">
      <dgm:prSet presAssocID="{EA1A24E4-42A4-4216-9E2F-3A9D7D8C5B6A}" presName="FourNodes_4" presStyleLbl="node1" presStyleIdx="3" presStyleCnt="4">
        <dgm:presLayoutVars>
          <dgm:bulletEnabled val="1"/>
        </dgm:presLayoutVars>
      </dgm:prSet>
      <dgm:spPr/>
    </dgm:pt>
    <dgm:pt modelId="{53B66C9F-04E1-46BA-9662-ED38E3F9A367}" type="pres">
      <dgm:prSet presAssocID="{EA1A24E4-42A4-4216-9E2F-3A9D7D8C5B6A}" presName="FourConn_1-2" presStyleLbl="fgAccFollowNode1" presStyleIdx="0" presStyleCnt="3">
        <dgm:presLayoutVars>
          <dgm:bulletEnabled val="1"/>
        </dgm:presLayoutVars>
      </dgm:prSet>
      <dgm:spPr/>
    </dgm:pt>
    <dgm:pt modelId="{CA4D6776-1AB5-4833-A2DD-EF51CF6A5906}" type="pres">
      <dgm:prSet presAssocID="{EA1A24E4-42A4-4216-9E2F-3A9D7D8C5B6A}" presName="FourConn_2-3" presStyleLbl="fgAccFollowNode1" presStyleIdx="1" presStyleCnt="3">
        <dgm:presLayoutVars>
          <dgm:bulletEnabled val="1"/>
        </dgm:presLayoutVars>
      </dgm:prSet>
      <dgm:spPr/>
    </dgm:pt>
    <dgm:pt modelId="{EE345CD1-45A2-4010-8842-324E75696A16}" type="pres">
      <dgm:prSet presAssocID="{EA1A24E4-42A4-4216-9E2F-3A9D7D8C5B6A}" presName="FourConn_3-4" presStyleLbl="fgAccFollowNode1" presStyleIdx="2" presStyleCnt="3">
        <dgm:presLayoutVars>
          <dgm:bulletEnabled val="1"/>
        </dgm:presLayoutVars>
      </dgm:prSet>
      <dgm:spPr/>
    </dgm:pt>
    <dgm:pt modelId="{43152FC8-25CA-4DE2-880A-F9F63F5765A7}" type="pres">
      <dgm:prSet presAssocID="{EA1A24E4-42A4-4216-9E2F-3A9D7D8C5B6A}" presName="FourNodes_1_text" presStyleLbl="node1" presStyleIdx="3" presStyleCnt="4">
        <dgm:presLayoutVars>
          <dgm:bulletEnabled val="1"/>
        </dgm:presLayoutVars>
      </dgm:prSet>
      <dgm:spPr/>
    </dgm:pt>
    <dgm:pt modelId="{0B7ADE15-296B-4AD9-AD63-46B3C003B5F2}" type="pres">
      <dgm:prSet presAssocID="{EA1A24E4-42A4-4216-9E2F-3A9D7D8C5B6A}" presName="FourNodes_2_text" presStyleLbl="node1" presStyleIdx="3" presStyleCnt="4">
        <dgm:presLayoutVars>
          <dgm:bulletEnabled val="1"/>
        </dgm:presLayoutVars>
      </dgm:prSet>
      <dgm:spPr/>
    </dgm:pt>
    <dgm:pt modelId="{E2586835-6EBC-4B6A-B463-8A46642EE00D}" type="pres">
      <dgm:prSet presAssocID="{EA1A24E4-42A4-4216-9E2F-3A9D7D8C5B6A}" presName="FourNodes_3_text" presStyleLbl="node1" presStyleIdx="3" presStyleCnt="4">
        <dgm:presLayoutVars>
          <dgm:bulletEnabled val="1"/>
        </dgm:presLayoutVars>
      </dgm:prSet>
      <dgm:spPr/>
    </dgm:pt>
    <dgm:pt modelId="{ED35D24E-FF31-48FB-95A8-008DA0BD3D61}" type="pres">
      <dgm:prSet presAssocID="{EA1A24E4-42A4-4216-9E2F-3A9D7D8C5B6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8DCF812-628D-4B3F-B44D-25BF726C712A}" type="presOf" srcId="{0841A0FA-4B50-4AF7-ABB6-A2377AF5DA2C}" destId="{0B7ADE15-296B-4AD9-AD63-46B3C003B5F2}" srcOrd="1" destOrd="0" presId="urn:microsoft.com/office/officeart/2005/8/layout/vProcess5"/>
    <dgm:cxn modelId="{B8B90F13-9504-45AC-B3C5-43D5167BC3F1}" type="presOf" srcId="{4B3882D3-D420-4273-A120-A550D9A42504}" destId="{79098387-D95F-4941-867E-4802F2953481}" srcOrd="0" destOrd="0" presId="urn:microsoft.com/office/officeart/2005/8/layout/vProcess5"/>
    <dgm:cxn modelId="{934F5220-AC31-4206-9C38-2F5A76F72CB3}" type="presOf" srcId="{8318164A-E6D8-45D6-93FC-1A24E1786507}" destId="{CA4D6776-1AB5-4833-A2DD-EF51CF6A5906}" srcOrd="0" destOrd="0" presId="urn:microsoft.com/office/officeart/2005/8/layout/vProcess5"/>
    <dgm:cxn modelId="{F437CE23-0A1C-4CBF-B957-2334BF32E2FA}" srcId="{EA1A24E4-42A4-4216-9E2F-3A9D7D8C5B6A}" destId="{52872D11-ACC1-493A-AA4B-1576E3BBEFF2}" srcOrd="2" destOrd="0" parTransId="{C89EC064-D274-4069-BEDB-747DEE8FAE74}" sibTransId="{0BB5941C-E252-496D-9FC9-5426F9ADEE29}"/>
    <dgm:cxn modelId="{08B7982D-BC84-4E0C-ABB9-564D59BD1545}" type="presOf" srcId="{0841A0FA-4B50-4AF7-ABB6-A2377AF5DA2C}" destId="{EAD4407F-62BC-4705-9F81-AC1C0290EAAB}" srcOrd="0" destOrd="0" presId="urn:microsoft.com/office/officeart/2005/8/layout/vProcess5"/>
    <dgm:cxn modelId="{688D882E-0242-47A3-92E1-0306F85129AF}" type="presOf" srcId="{216793D0-CAEA-446B-920D-E2D90720212B}" destId="{ED35D24E-FF31-48FB-95A8-008DA0BD3D61}" srcOrd="1" destOrd="0" presId="urn:microsoft.com/office/officeart/2005/8/layout/vProcess5"/>
    <dgm:cxn modelId="{1D3C0447-7DAA-4FE6-AFF0-A892E8D216E9}" type="presOf" srcId="{216793D0-CAEA-446B-920D-E2D90720212B}" destId="{16F3353E-DC73-4248-B855-0BF182F25ECD}" srcOrd="0" destOrd="0" presId="urn:microsoft.com/office/officeart/2005/8/layout/vProcess5"/>
    <dgm:cxn modelId="{F1D2EF48-E380-477A-AF15-1F10CC4B8399}" type="presOf" srcId="{4B3882D3-D420-4273-A120-A550D9A42504}" destId="{43152FC8-25CA-4DE2-880A-F9F63F5765A7}" srcOrd="1" destOrd="0" presId="urn:microsoft.com/office/officeart/2005/8/layout/vProcess5"/>
    <dgm:cxn modelId="{71DEAF6A-3F44-436B-A783-CC192758E4AC}" srcId="{EA1A24E4-42A4-4216-9E2F-3A9D7D8C5B6A}" destId="{0841A0FA-4B50-4AF7-ABB6-A2377AF5DA2C}" srcOrd="1" destOrd="0" parTransId="{8A51C481-A737-456E-9D5D-69B249699B2B}" sibTransId="{8318164A-E6D8-45D6-93FC-1A24E1786507}"/>
    <dgm:cxn modelId="{909B0650-B077-4ABA-A2D5-991712643BB3}" type="presOf" srcId="{8F376EC0-35BD-4D72-8C8F-EC49E654BBF8}" destId="{53B66C9F-04E1-46BA-9662-ED38E3F9A367}" srcOrd="0" destOrd="0" presId="urn:microsoft.com/office/officeart/2005/8/layout/vProcess5"/>
    <dgm:cxn modelId="{37B5657A-FDE2-4CA5-9165-3EFD14F130E1}" type="presOf" srcId="{0BB5941C-E252-496D-9FC9-5426F9ADEE29}" destId="{EE345CD1-45A2-4010-8842-324E75696A16}" srcOrd="0" destOrd="0" presId="urn:microsoft.com/office/officeart/2005/8/layout/vProcess5"/>
    <dgm:cxn modelId="{68AC5F95-E3C2-4CE8-B043-0AF7A4374ADF}" type="presOf" srcId="{52872D11-ACC1-493A-AA4B-1576E3BBEFF2}" destId="{E2586835-6EBC-4B6A-B463-8A46642EE00D}" srcOrd="1" destOrd="0" presId="urn:microsoft.com/office/officeart/2005/8/layout/vProcess5"/>
    <dgm:cxn modelId="{319716CA-AC7D-434B-AFA9-851E33F92F5C}" type="presOf" srcId="{52872D11-ACC1-493A-AA4B-1576E3BBEFF2}" destId="{3A82B551-5FD0-448F-987C-37DA9002374C}" srcOrd="0" destOrd="0" presId="urn:microsoft.com/office/officeart/2005/8/layout/vProcess5"/>
    <dgm:cxn modelId="{7D1336EA-DA38-43BA-904C-2387F57EDCE8}" type="presOf" srcId="{EA1A24E4-42A4-4216-9E2F-3A9D7D8C5B6A}" destId="{EA9ED76E-9FDC-4151-A1BB-0588E5F0FC8D}" srcOrd="0" destOrd="0" presId="urn:microsoft.com/office/officeart/2005/8/layout/vProcess5"/>
    <dgm:cxn modelId="{D7D723F8-9F3A-4C0C-BDB4-52E8F1B70E72}" srcId="{EA1A24E4-42A4-4216-9E2F-3A9D7D8C5B6A}" destId="{4B3882D3-D420-4273-A120-A550D9A42504}" srcOrd="0" destOrd="0" parTransId="{56ABA1C1-884F-48B9-B88A-C34D7770B60F}" sibTransId="{8F376EC0-35BD-4D72-8C8F-EC49E654BBF8}"/>
    <dgm:cxn modelId="{23A8F0FF-C9BE-4CB7-95B5-AF93B655630B}" srcId="{EA1A24E4-42A4-4216-9E2F-3A9D7D8C5B6A}" destId="{216793D0-CAEA-446B-920D-E2D90720212B}" srcOrd="3" destOrd="0" parTransId="{B4A1CC2A-423C-4245-A79D-8DB3FB28B88B}" sibTransId="{90E3236B-9444-4F6B-841F-1FB7516E21C4}"/>
    <dgm:cxn modelId="{8A68BA6B-01A2-476E-ADFE-B1EB98395A33}" type="presParOf" srcId="{EA9ED76E-9FDC-4151-A1BB-0588E5F0FC8D}" destId="{ABB5440B-E5B4-48A9-9108-01496164C2A4}" srcOrd="0" destOrd="0" presId="urn:microsoft.com/office/officeart/2005/8/layout/vProcess5"/>
    <dgm:cxn modelId="{FEE3A3C9-7744-4DA8-9200-F6A2E9A1FA40}" type="presParOf" srcId="{EA9ED76E-9FDC-4151-A1BB-0588E5F0FC8D}" destId="{79098387-D95F-4941-867E-4802F2953481}" srcOrd="1" destOrd="0" presId="urn:microsoft.com/office/officeart/2005/8/layout/vProcess5"/>
    <dgm:cxn modelId="{59BF90AB-8A54-4566-961A-FA51186359D4}" type="presParOf" srcId="{EA9ED76E-9FDC-4151-A1BB-0588E5F0FC8D}" destId="{EAD4407F-62BC-4705-9F81-AC1C0290EAAB}" srcOrd="2" destOrd="0" presId="urn:microsoft.com/office/officeart/2005/8/layout/vProcess5"/>
    <dgm:cxn modelId="{6B13581D-B463-4808-BE68-A64F1BAFFAA0}" type="presParOf" srcId="{EA9ED76E-9FDC-4151-A1BB-0588E5F0FC8D}" destId="{3A82B551-5FD0-448F-987C-37DA9002374C}" srcOrd="3" destOrd="0" presId="urn:microsoft.com/office/officeart/2005/8/layout/vProcess5"/>
    <dgm:cxn modelId="{A1907259-B345-43FE-9DDB-3AE0D2293442}" type="presParOf" srcId="{EA9ED76E-9FDC-4151-A1BB-0588E5F0FC8D}" destId="{16F3353E-DC73-4248-B855-0BF182F25ECD}" srcOrd="4" destOrd="0" presId="urn:microsoft.com/office/officeart/2005/8/layout/vProcess5"/>
    <dgm:cxn modelId="{BCB72222-AEC0-4CD9-8A44-FC706A215C3B}" type="presParOf" srcId="{EA9ED76E-9FDC-4151-A1BB-0588E5F0FC8D}" destId="{53B66C9F-04E1-46BA-9662-ED38E3F9A367}" srcOrd="5" destOrd="0" presId="urn:microsoft.com/office/officeart/2005/8/layout/vProcess5"/>
    <dgm:cxn modelId="{5CFCC6F5-E698-42BD-BC6D-5B7C6911628A}" type="presParOf" srcId="{EA9ED76E-9FDC-4151-A1BB-0588E5F0FC8D}" destId="{CA4D6776-1AB5-4833-A2DD-EF51CF6A5906}" srcOrd="6" destOrd="0" presId="urn:microsoft.com/office/officeart/2005/8/layout/vProcess5"/>
    <dgm:cxn modelId="{F4FC444D-AED3-4BCE-A2C5-90F665D4B77D}" type="presParOf" srcId="{EA9ED76E-9FDC-4151-A1BB-0588E5F0FC8D}" destId="{EE345CD1-45A2-4010-8842-324E75696A16}" srcOrd="7" destOrd="0" presId="urn:microsoft.com/office/officeart/2005/8/layout/vProcess5"/>
    <dgm:cxn modelId="{4D5BA349-F774-4D02-B91B-C61E90FBC1D2}" type="presParOf" srcId="{EA9ED76E-9FDC-4151-A1BB-0588E5F0FC8D}" destId="{43152FC8-25CA-4DE2-880A-F9F63F5765A7}" srcOrd="8" destOrd="0" presId="urn:microsoft.com/office/officeart/2005/8/layout/vProcess5"/>
    <dgm:cxn modelId="{2FE82813-B522-43B0-9373-48B48EF4BD4A}" type="presParOf" srcId="{EA9ED76E-9FDC-4151-A1BB-0588E5F0FC8D}" destId="{0B7ADE15-296B-4AD9-AD63-46B3C003B5F2}" srcOrd="9" destOrd="0" presId="urn:microsoft.com/office/officeart/2005/8/layout/vProcess5"/>
    <dgm:cxn modelId="{A6516982-26C0-4EAC-8029-4A0981250992}" type="presParOf" srcId="{EA9ED76E-9FDC-4151-A1BB-0588E5F0FC8D}" destId="{E2586835-6EBC-4B6A-B463-8A46642EE00D}" srcOrd="10" destOrd="0" presId="urn:microsoft.com/office/officeart/2005/8/layout/vProcess5"/>
    <dgm:cxn modelId="{49E1F2AC-7A56-4D89-B61A-F812BEA2B0F8}" type="presParOf" srcId="{EA9ED76E-9FDC-4151-A1BB-0588E5F0FC8D}" destId="{ED35D24E-FF31-48FB-95A8-008DA0BD3D6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5F148FF-543E-4BFE-B29D-AC1480C362FA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35404D2-B431-4C3D-B223-BCFD6DFF712E}">
      <dgm:prSet/>
      <dgm:spPr/>
      <dgm:t>
        <a:bodyPr/>
        <a:lstStyle/>
        <a:p>
          <a:r>
            <a:rPr lang="cs-CZ"/>
            <a:t>Beck, C. T. (2004). </a:t>
          </a:r>
          <a:r>
            <a:rPr lang="cs-CZ" i="1"/>
            <a:t>Birth Trauma: In the Eye of the Beholder.</a:t>
          </a:r>
          <a:endParaRPr lang="en-US"/>
        </a:p>
      </dgm:t>
    </dgm:pt>
    <dgm:pt modelId="{44370114-4829-4CFE-B753-7E25FF491A11}" type="parTrans" cxnId="{8D508630-58C3-44FC-9CB6-99851FAA9F75}">
      <dgm:prSet/>
      <dgm:spPr/>
      <dgm:t>
        <a:bodyPr/>
        <a:lstStyle/>
        <a:p>
          <a:endParaRPr lang="en-US"/>
        </a:p>
      </dgm:t>
    </dgm:pt>
    <dgm:pt modelId="{FD257066-11AD-4267-B336-FE9C717B8771}" type="sibTrans" cxnId="{8D508630-58C3-44FC-9CB6-99851FAA9F75}">
      <dgm:prSet/>
      <dgm:spPr/>
      <dgm:t>
        <a:bodyPr/>
        <a:lstStyle/>
        <a:p>
          <a:endParaRPr lang="en-US"/>
        </a:p>
      </dgm:t>
    </dgm:pt>
    <dgm:pt modelId="{B86DB97D-D66F-42B1-84B0-92837C38E296}">
      <dgm:prSet/>
      <dgm:spPr/>
      <dgm:t>
        <a:bodyPr/>
        <a:lstStyle/>
        <a:p>
          <a:r>
            <a:rPr lang="cs-CZ"/>
            <a:t>Kitzinger, S. (2015). </a:t>
          </a:r>
          <a:r>
            <a:rPr lang="cs-CZ" i="1"/>
            <a:t>Rediscovering Birth.</a:t>
          </a:r>
          <a:endParaRPr lang="en-US"/>
        </a:p>
      </dgm:t>
    </dgm:pt>
    <dgm:pt modelId="{E23F2B16-8CFA-48DE-80B2-552F0DFE132C}" type="parTrans" cxnId="{72BE942A-8F03-4EC3-BE15-5D024152C297}">
      <dgm:prSet/>
      <dgm:spPr/>
      <dgm:t>
        <a:bodyPr/>
        <a:lstStyle/>
        <a:p>
          <a:endParaRPr lang="en-US"/>
        </a:p>
      </dgm:t>
    </dgm:pt>
    <dgm:pt modelId="{5E565491-BAD0-45DB-810E-3BE96EADD54B}" type="sibTrans" cxnId="{72BE942A-8F03-4EC3-BE15-5D024152C297}">
      <dgm:prSet/>
      <dgm:spPr/>
      <dgm:t>
        <a:bodyPr/>
        <a:lstStyle/>
        <a:p>
          <a:endParaRPr lang="en-US"/>
        </a:p>
      </dgm:t>
    </dgm:pt>
    <dgm:pt modelId="{31EF0DCA-9F2F-4FFD-ACF5-41AAE799A2F2}">
      <dgm:prSet/>
      <dgm:spPr/>
      <dgm:t>
        <a:bodyPr/>
        <a:lstStyle/>
        <a:p>
          <a:r>
            <a:rPr lang="cs-CZ"/>
            <a:t>Klaus, Kennell, &amp; Klaus (2012). </a:t>
          </a:r>
          <a:r>
            <a:rPr lang="cs-CZ" i="1"/>
            <a:t>Mothering the Mother.</a:t>
          </a:r>
          <a:endParaRPr lang="en-US"/>
        </a:p>
      </dgm:t>
    </dgm:pt>
    <dgm:pt modelId="{457F2A1C-2BEA-46F9-BC03-E5A1FCC0CFD8}" type="parTrans" cxnId="{53937DA7-1B47-4E15-A1FF-C4FC55A5515F}">
      <dgm:prSet/>
      <dgm:spPr/>
      <dgm:t>
        <a:bodyPr/>
        <a:lstStyle/>
        <a:p>
          <a:endParaRPr lang="en-US"/>
        </a:p>
      </dgm:t>
    </dgm:pt>
    <dgm:pt modelId="{6C6CB63C-E4D4-452D-B7C4-EE943B3BF28F}" type="sibTrans" cxnId="{53937DA7-1B47-4E15-A1FF-C4FC55A5515F}">
      <dgm:prSet/>
      <dgm:spPr/>
      <dgm:t>
        <a:bodyPr/>
        <a:lstStyle/>
        <a:p>
          <a:endParaRPr lang="en-US"/>
        </a:p>
      </dgm:t>
    </dgm:pt>
    <dgm:pt modelId="{73B88C68-844D-4583-8D82-221DB8DC8357}">
      <dgm:prSet/>
      <dgm:spPr/>
      <dgm:t>
        <a:bodyPr/>
        <a:lstStyle/>
        <a:p>
          <a:r>
            <a:rPr lang="cs-CZ"/>
            <a:t>Odent, M. (2004). </a:t>
          </a:r>
          <a:r>
            <a:rPr lang="cs-CZ" i="1"/>
            <a:t>The Scientification of Love</a:t>
          </a:r>
          <a:endParaRPr lang="en-US"/>
        </a:p>
      </dgm:t>
    </dgm:pt>
    <dgm:pt modelId="{ADE0BD8B-EB91-4A30-A095-90C43F235D53}" type="parTrans" cxnId="{0F7C2D0C-1673-46C5-AD7E-2D221D60DF6F}">
      <dgm:prSet/>
      <dgm:spPr/>
      <dgm:t>
        <a:bodyPr/>
        <a:lstStyle/>
        <a:p>
          <a:endParaRPr lang="en-US"/>
        </a:p>
      </dgm:t>
    </dgm:pt>
    <dgm:pt modelId="{D3F5BAC9-0EFE-48A7-82B5-9AA132713368}" type="sibTrans" cxnId="{0F7C2D0C-1673-46C5-AD7E-2D221D60DF6F}">
      <dgm:prSet/>
      <dgm:spPr/>
      <dgm:t>
        <a:bodyPr/>
        <a:lstStyle/>
        <a:p>
          <a:endParaRPr lang="en-US"/>
        </a:p>
      </dgm:t>
    </dgm:pt>
    <dgm:pt modelId="{B352FA67-2790-4D0A-90BC-92B0A0BE19F1}">
      <dgm:prSet/>
      <dgm:spPr/>
      <dgm:t>
        <a:bodyPr/>
        <a:lstStyle/>
        <a:p>
          <a:r>
            <a:rPr lang="cs-CZ"/>
            <a:t>Simkin, P. (1992). </a:t>
          </a:r>
          <a:r>
            <a:rPr lang="cs-CZ" i="1"/>
            <a:t>Just Another Day in a Woman’s Life? </a:t>
          </a:r>
          <a:endParaRPr lang="en-US"/>
        </a:p>
      </dgm:t>
    </dgm:pt>
    <dgm:pt modelId="{EAC3C8F1-AAFB-4EAF-8FB7-35D6EEE96DD5}" type="parTrans" cxnId="{B7F7FFE4-61C0-48AD-A95D-81424B343AE5}">
      <dgm:prSet/>
      <dgm:spPr/>
      <dgm:t>
        <a:bodyPr/>
        <a:lstStyle/>
        <a:p>
          <a:endParaRPr lang="en-US"/>
        </a:p>
      </dgm:t>
    </dgm:pt>
    <dgm:pt modelId="{4C648334-0CB6-4CEB-AAEF-4A930223F2A5}" type="sibTrans" cxnId="{B7F7FFE4-61C0-48AD-A95D-81424B343AE5}">
      <dgm:prSet/>
      <dgm:spPr/>
      <dgm:t>
        <a:bodyPr/>
        <a:lstStyle/>
        <a:p>
          <a:endParaRPr lang="en-US"/>
        </a:p>
      </dgm:t>
    </dgm:pt>
    <dgm:pt modelId="{570AEB48-1028-47A5-9C9A-BEB5B3C94F99}">
      <dgm:prSet/>
      <dgm:spPr/>
      <dgm:t>
        <a:bodyPr/>
        <a:lstStyle/>
        <a:p>
          <a:r>
            <a:rPr lang="cs-CZ" i="1"/>
            <a:t>Women’s Long-Term Perceptions of Their First Birth Experience..</a:t>
          </a:r>
          <a:endParaRPr lang="en-US"/>
        </a:p>
      </dgm:t>
    </dgm:pt>
    <dgm:pt modelId="{F2DCC0EE-9B15-4138-A03E-1001F513BDDE}" type="parTrans" cxnId="{95A21220-5DF8-46A3-99AD-315473BCF2AF}">
      <dgm:prSet/>
      <dgm:spPr/>
      <dgm:t>
        <a:bodyPr/>
        <a:lstStyle/>
        <a:p>
          <a:endParaRPr lang="en-US"/>
        </a:p>
      </dgm:t>
    </dgm:pt>
    <dgm:pt modelId="{F1A38010-350B-426C-A3CD-E6AEE641BBD3}" type="sibTrans" cxnId="{95A21220-5DF8-46A3-99AD-315473BCF2AF}">
      <dgm:prSet/>
      <dgm:spPr/>
      <dgm:t>
        <a:bodyPr/>
        <a:lstStyle/>
        <a:p>
          <a:endParaRPr lang="en-US"/>
        </a:p>
      </dgm:t>
    </dgm:pt>
    <dgm:pt modelId="{B0AB790A-97D4-4BB8-9B55-26E8DCE5CC6E}">
      <dgm:prSet/>
      <dgm:spPr/>
      <dgm:t>
        <a:bodyPr/>
        <a:lstStyle/>
        <a:p>
          <a:r>
            <a:rPr lang="cs-CZ"/>
            <a:t>Uvnäs-Moberg, K. (2011). </a:t>
          </a:r>
          <a:r>
            <a:rPr lang="cs-CZ" i="1"/>
            <a:t>The Oxytocin Factor.</a:t>
          </a:r>
          <a:endParaRPr lang="en-US"/>
        </a:p>
      </dgm:t>
    </dgm:pt>
    <dgm:pt modelId="{9D724B02-3C21-4FD8-AF79-D800FFCFC691}" type="parTrans" cxnId="{8EA80825-0585-4B79-A3BB-F22D12405722}">
      <dgm:prSet/>
      <dgm:spPr/>
      <dgm:t>
        <a:bodyPr/>
        <a:lstStyle/>
        <a:p>
          <a:endParaRPr lang="en-US"/>
        </a:p>
      </dgm:t>
    </dgm:pt>
    <dgm:pt modelId="{5EC0EE9A-A53A-4972-8EE2-9B812C115572}" type="sibTrans" cxnId="{8EA80825-0585-4B79-A3BB-F22D12405722}">
      <dgm:prSet/>
      <dgm:spPr/>
      <dgm:t>
        <a:bodyPr/>
        <a:lstStyle/>
        <a:p>
          <a:endParaRPr lang="en-US"/>
        </a:p>
      </dgm:t>
    </dgm:pt>
    <dgm:pt modelId="{426519F4-3FE8-409E-AF7B-3B9D9BF9A2A0}" type="pres">
      <dgm:prSet presAssocID="{D5F148FF-543E-4BFE-B29D-AC1480C362FA}" presName="vert0" presStyleCnt="0">
        <dgm:presLayoutVars>
          <dgm:dir/>
          <dgm:animOne val="branch"/>
          <dgm:animLvl val="lvl"/>
        </dgm:presLayoutVars>
      </dgm:prSet>
      <dgm:spPr/>
    </dgm:pt>
    <dgm:pt modelId="{73D87B65-85B3-4942-8713-B79ACB14F6EA}" type="pres">
      <dgm:prSet presAssocID="{B35404D2-B431-4C3D-B223-BCFD6DFF712E}" presName="thickLine" presStyleLbl="alignNode1" presStyleIdx="0" presStyleCnt="7"/>
      <dgm:spPr/>
    </dgm:pt>
    <dgm:pt modelId="{0E861395-0B5C-4CDF-A20E-C00EE20FD8C2}" type="pres">
      <dgm:prSet presAssocID="{B35404D2-B431-4C3D-B223-BCFD6DFF712E}" presName="horz1" presStyleCnt="0"/>
      <dgm:spPr/>
    </dgm:pt>
    <dgm:pt modelId="{DA29A99E-A5E3-4B59-AFE9-841EE61D3472}" type="pres">
      <dgm:prSet presAssocID="{B35404D2-B431-4C3D-B223-BCFD6DFF712E}" presName="tx1" presStyleLbl="revTx" presStyleIdx="0" presStyleCnt="7"/>
      <dgm:spPr/>
    </dgm:pt>
    <dgm:pt modelId="{E2084DDC-12D9-46F7-9F1F-421A14DA8680}" type="pres">
      <dgm:prSet presAssocID="{B35404D2-B431-4C3D-B223-BCFD6DFF712E}" presName="vert1" presStyleCnt="0"/>
      <dgm:spPr/>
    </dgm:pt>
    <dgm:pt modelId="{BEE4CA83-9829-4F16-8D18-D2C279CF1D04}" type="pres">
      <dgm:prSet presAssocID="{B86DB97D-D66F-42B1-84B0-92837C38E296}" presName="thickLine" presStyleLbl="alignNode1" presStyleIdx="1" presStyleCnt="7"/>
      <dgm:spPr/>
    </dgm:pt>
    <dgm:pt modelId="{E33EC381-C3A3-47C0-B09A-B2632B6CB36F}" type="pres">
      <dgm:prSet presAssocID="{B86DB97D-D66F-42B1-84B0-92837C38E296}" presName="horz1" presStyleCnt="0"/>
      <dgm:spPr/>
    </dgm:pt>
    <dgm:pt modelId="{5052159C-3A85-40EC-BE33-EC29F6046D4B}" type="pres">
      <dgm:prSet presAssocID="{B86DB97D-D66F-42B1-84B0-92837C38E296}" presName="tx1" presStyleLbl="revTx" presStyleIdx="1" presStyleCnt="7"/>
      <dgm:spPr/>
    </dgm:pt>
    <dgm:pt modelId="{BC75887D-21AE-4D28-8B7D-25F3B0046E0B}" type="pres">
      <dgm:prSet presAssocID="{B86DB97D-D66F-42B1-84B0-92837C38E296}" presName="vert1" presStyleCnt="0"/>
      <dgm:spPr/>
    </dgm:pt>
    <dgm:pt modelId="{BBD39385-8CB1-44B9-AC31-AE81A3A3CE01}" type="pres">
      <dgm:prSet presAssocID="{31EF0DCA-9F2F-4FFD-ACF5-41AAE799A2F2}" presName="thickLine" presStyleLbl="alignNode1" presStyleIdx="2" presStyleCnt="7"/>
      <dgm:spPr/>
    </dgm:pt>
    <dgm:pt modelId="{D9937D3E-294A-4CBC-99DD-BA1063148ABE}" type="pres">
      <dgm:prSet presAssocID="{31EF0DCA-9F2F-4FFD-ACF5-41AAE799A2F2}" presName="horz1" presStyleCnt="0"/>
      <dgm:spPr/>
    </dgm:pt>
    <dgm:pt modelId="{6F4DD934-0010-4A09-BD42-514ECB4B9367}" type="pres">
      <dgm:prSet presAssocID="{31EF0DCA-9F2F-4FFD-ACF5-41AAE799A2F2}" presName="tx1" presStyleLbl="revTx" presStyleIdx="2" presStyleCnt="7"/>
      <dgm:spPr/>
    </dgm:pt>
    <dgm:pt modelId="{D7DB5B20-F00A-45CA-8B95-7D892B363B7B}" type="pres">
      <dgm:prSet presAssocID="{31EF0DCA-9F2F-4FFD-ACF5-41AAE799A2F2}" presName="vert1" presStyleCnt="0"/>
      <dgm:spPr/>
    </dgm:pt>
    <dgm:pt modelId="{76ABB9CE-1F23-4521-B331-D203AEFB6B43}" type="pres">
      <dgm:prSet presAssocID="{73B88C68-844D-4583-8D82-221DB8DC8357}" presName="thickLine" presStyleLbl="alignNode1" presStyleIdx="3" presStyleCnt="7"/>
      <dgm:spPr/>
    </dgm:pt>
    <dgm:pt modelId="{B3A734D7-0167-4F01-BD39-FD2F7645ABBD}" type="pres">
      <dgm:prSet presAssocID="{73B88C68-844D-4583-8D82-221DB8DC8357}" presName="horz1" presStyleCnt="0"/>
      <dgm:spPr/>
    </dgm:pt>
    <dgm:pt modelId="{264244B3-2765-4E02-B6EC-A773C3AEE206}" type="pres">
      <dgm:prSet presAssocID="{73B88C68-844D-4583-8D82-221DB8DC8357}" presName="tx1" presStyleLbl="revTx" presStyleIdx="3" presStyleCnt="7"/>
      <dgm:spPr/>
    </dgm:pt>
    <dgm:pt modelId="{84B25BBA-E6C1-46F9-A69F-CA52188F3452}" type="pres">
      <dgm:prSet presAssocID="{73B88C68-844D-4583-8D82-221DB8DC8357}" presName="vert1" presStyleCnt="0"/>
      <dgm:spPr/>
    </dgm:pt>
    <dgm:pt modelId="{1969A5A9-E141-4758-9ED3-C56E0709F0F1}" type="pres">
      <dgm:prSet presAssocID="{B352FA67-2790-4D0A-90BC-92B0A0BE19F1}" presName="thickLine" presStyleLbl="alignNode1" presStyleIdx="4" presStyleCnt="7"/>
      <dgm:spPr/>
    </dgm:pt>
    <dgm:pt modelId="{17831AA3-B6D3-4ABC-B288-6692810AE0F1}" type="pres">
      <dgm:prSet presAssocID="{B352FA67-2790-4D0A-90BC-92B0A0BE19F1}" presName="horz1" presStyleCnt="0"/>
      <dgm:spPr/>
    </dgm:pt>
    <dgm:pt modelId="{C04CAEAE-11F3-4DE1-9479-0972E7FF0060}" type="pres">
      <dgm:prSet presAssocID="{B352FA67-2790-4D0A-90BC-92B0A0BE19F1}" presName="tx1" presStyleLbl="revTx" presStyleIdx="4" presStyleCnt="7"/>
      <dgm:spPr/>
    </dgm:pt>
    <dgm:pt modelId="{90D84AFE-ECA5-41FD-A063-F5AEE0A714D4}" type="pres">
      <dgm:prSet presAssocID="{B352FA67-2790-4D0A-90BC-92B0A0BE19F1}" presName="vert1" presStyleCnt="0"/>
      <dgm:spPr/>
    </dgm:pt>
    <dgm:pt modelId="{BC249B31-54AD-460A-AB8A-C598AD628C23}" type="pres">
      <dgm:prSet presAssocID="{570AEB48-1028-47A5-9C9A-BEB5B3C94F99}" presName="thickLine" presStyleLbl="alignNode1" presStyleIdx="5" presStyleCnt="7"/>
      <dgm:spPr/>
    </dgm:pt>
    <dgm:pt modelId="{CD476AA2-44F9-4BFF-B985-493A832D7EF9}" type="pres">
      <dgm:prSet presAssocID="{570AEB48-1028-47A5-9C9A-BEB5B3C94F99}" presName="horz1" presStyleCnt="0"/>
      <dgm:spPr/>
    </dgm:pt>
    <dgm:pt modelId="{D6D92154-2161-4BE4-96CB-B69984E52705}" type="pres">
      <dgm:prSet presAssocID="{570AEB48-1028-47A5-9C9A-BEB5B3C94F99}" presName="tx1" presStyleLbl="revTx" presStyleIdx="5" presStyleCnt="7"/>
      <dgm:spPr/>
    </dgm:pt>
    <dgm:pt modelId="{F5CFEB35-1A40-4F16-8C74-734A871FB770}" type="pres">
      <dgm:prSet presAssocID="{570AEB48-1028-47A5-9C9A-BEB5B3C94F99}" presName="vert1" presStyleCnt="0"/>
      <dgm:spPr/>
    </dgm:pt>
    <dgm:pt modelId="{5CE41EBF-F444-4922-AC42-EDAE63EF63CD}" type="pres">
      <dgm:prSet presAssocID="{B0AB790A-97D4-4BB8-9B55-26E8DCE5CC6E}" presName="thickLine" presStyleLbl="alignNode1" presStyleIdx="6" presStyleCnt="7"/>
      <dgm:spPr/>
    </dgm:pt>
    <dgm:pt modelId="{8C0E2BAD-97F1-477E-9B7A-DFF62FE48A50}" type="pres">
      <dgm:prSet presAssocID="{B0AB790A-97D4-4BB8-9B55-26E8DCE5CC6E}" presName="horz1" presStyleCnt="0"/>
      <dgm:spPr/>
    </dgm:pt>
    <dgm:pt modelId="{D9F0DC19-65EB-4649-AE7B-6273A62473E1}" type="pres">
      <dgm:prSet presAssocID="{B0AB790A-97D4-4BB8-9B55-26E8DCE5CC6E}" presName="tx1" presStyleLbl="revTx" presStyleIdx="6" presStyleCnt="7"/>
      <dgm:spPr/>
    </dgm:pt>
    <dgm:pt modelId="{25D27519-9961-47BD-9AF2-3C2C09124422}" type="pres">
      <dgm:prSet presAssocID="{B0AB790A-97D4-4BB8-9B55-26E8DCE5CC6E}" presName="vert1" presStyleCnt="0"/>
      <dgm:spPr/>
    </dgm:pt>
  </dgm:ptLst>
  <dgm:cxnLst>
    <dgm:cxn modelId="{0F7C2D0C-1673-46C5-AD7E-2D221D60DF6F}" srcId="{D5F148FF-543E-4BFE-B29D-AC1480C362FA}" destId="{73B88C68-844D-4583-8D82-221DB8DC8357}" srcOrd="3" destOrd="0" parTransId="{ADE0BD8B-EB91-4A30-A095-90C43F235D53}" sibTransId="{D3F5BAC9-0EFE-48A7-82B5-9AA132713368}"/>
    <dgm:cxn modelId="{95A21220-5DF8-46A3-99AD-315473BCF2AF}" srcId="{D5F148FF-543E-4BFE-B29D-AC1480C362FA}" destId="{570AEB48-1028-47A5-9C9A-BEB5B3C94F99}" srcOrd="5" destOrd="0" parTransId="{F2DCC0EE-9B15-4138-A03E-1001F513BDDE}" sibTransId="{F1A38010-350B-426C-A3CD-E6AEE641BBD3}"/>
    <dgm:cxn modelId="{8EA80825-0585-4B79-A3BB-F22D12405722}" srcId="{D5F148FF-543E-4BFE-B29D-AC1480C362FA}" destId="{B0AB790A-97D4-4BB8-9B55-26E8DCE5CC6E}" srcOrd="6" destOrd="0" parTransId="{9D724B02-3C21-4FD8-AF79-D800FFCFC691}" sibTransId="{5EC0EE9A-A53A-4972-8EE2-9B812C115572}"/>
    <dgm:cxn modelId="{72BE942A-8F03-4EC3-BE15-5D024152C297}" srcId="{D5F148FF-543E-4BFE-B29D-AC1480C362FA}" destId="{B86DB97D-D66F-42B1-84B0-92837C38E296}" srcOrd="1" destOrd="0" parTransId="{E23F2B16-8CFA-48DE-80B2-552F0DFE132C}" sibTransId="{5E565491-BAD0-45DB-810E-3BE96EADD54B}"/>
    <dgm:cxn modelId="{8D508630-58C3-44FC-9CB6-99851FAA9F75}" srcId="{D5F148FF-543E-4BFE-B29D-AC1480C362FA}" destId="{B35404D2-B431-4C3D-B223-BCFD6DFF712E}" srcOrd="0" destOrd="0" parTransId="{44370114-4829-4CFE-B753-7E25FF491A11}" sibTransId="{FD257066-11AD-4267-B336-FE9C717B8771}"/>
    <dgm:cxn modelId="{A4C9C934-97AB-402D-AD14-F224A3D6A2FF}" type="presOf" srcId="{B0AB790A-97D4-4BB8-9B55-26E8DCE5CC6E}" destId="{D9F0DC19-65EB-4649-AE7B-6273A62473E1}" srcOrd="0" destOrd="0" presId="urn:microsoft.com/office/officeart/2008/layout/LinedList"/>
    <dgm:cxn modelId="{D7D93F3B-0ED8-4850-B0DA-88495982BA73}" type="presOf" srcId="{73B88C68-844D-4583-8D82-221DB8DC8357}" destId="{264244B3-2765-4E02-B6EC-A773C3AEE206}" srcOrd="0" destOrd="0" presId="urn:microsoft.com/office/officeart/2008/layout/LinedList"/>
    <dgm:cxn modelId="{0290E03E-A009-47F8-9CC4-22E1DC0B2F27}" type="presOf" srcId="{D5F148FF-543E-4BFE-B29D-AC1480C362FA}" destId="{426519F4-3FE8-409E-AF7B-3B9D9BF9A2A0}" srcOrd="0" destOrd="0" presId="urn:microsoft.com/office/officeart/2008/layout/LinedList"/>
    <dgm:cxn modelId="{F6477C4D-5976-4062-BFC9-16BAD9CC6045}" type="presOf" srcId="{31EF0DCA-9F2F-4FFD-ACF5-41AAE799A2F2}" destId="{6F4DD934-0010-4A09-BD42-514ECB4B9367}" srcOrd="0" destOrd="0" presId="urn:microsoft.com/office/officeart/2008/layout/LinedList"/>
    <dgm:cxn modelId="{02D33C6E-5923-4357-8AC7-A8FEC317468F}" type="presOf" srcId="{B86DB97D-D66F-42B1-84B0-92837C38E296}" destId="{5052159C-3A85-40EC-BE33-EC29F6046D4B}" srcOrd="0" destOrd="0" presId="urn:microsoft.com/office/officeart/2008/layout/LinedList"/>
    <dgm:cxn modelId="{2361F5A6-FC36-4457-ABB2-AA2FF5EFA539}" type="presOf" srcId="{B352FA67-2790-4D0A-90BC-92B0A0BE19F1}" destId="{C04CAEAE-11F3-4DE1-9479-0972E7FF0060}" srcOrd="0" destOrd="0" presId="urn:microsoft.com/office/officeart/2008/layout/LinedList"/>
    <dgm:cxn modelId="{53937DA7-1B47-4E15-A1FF-C4FC55A5515F}" srcId="{D5F148FF-543E-4BFE-B29D-AC1480C362FA}" destId="{31EF0DCA-9F2F-4FFD-ACF5-41AAE799A2F2}" srcOrd="2" destOrd="0" parTransId="{457F2A1C-2BEA-46F9-BC03-E5A1FCC0CFD8}" sibTransId="{6C6CB63C-E4D4-452D-B7C4-EE943B3BF28F}"/>
    <dgm:cxn modelId="{8A7BD7CA-2E01-4F10-A60E-FA7BE98322C5}" type="presOf" srcId="{570AEB48-1028-47A5-9C9A-BEB5B3C94F99}" destId="{D6D92154-2161-4BE4-96CB-B69984E52705}" srcOrd="0" destOrd="0" presId="urn:microsoft.com/office/officeart/2008/layout/LinedList"/>
    <dgm:cxn modelId="{B7F7FFE4-61C0-48AD-A95D-81424B343AE5}" srcId="{D5F148FF-543E-4BFE-B29D-AC1480C362FA}" destId="{B352FA67-2790-4D0A-90BC-92B0A0BE19F1}" srcOrd="4" destOrd="0" parTransId="{EAC3C8F1-AAFB-4EAF-8FB7-35D6EEE96DD5}" sibTransId="{4C648334-0CB6-4CEB-AAEF-4A930223F2A5}"/>
    <dgm:cxn modelId="{CCFA0CFD-0CB8-4A54-9EC8-6F9059151EDE}" type="presOf" srcId="{B35404D2-B431-4C3D-B223-BCFD6DFF712E}" destId="{DA29A99E-A5E3-4B59-AFE9-841EE61D3472}" srcOrd="0" destOrd="0" presId="urn:microsoft.com/office/officeart/2008/layout/LinedList"/>
    <dgm:cxn modelId="{E657967C-4E18-424C-8D0F-4CE0E80AC1E3}" type="presParOf" srcId="{426519F4-3FE8-409E-AF7B-3B9D9BF9A2A0}" destId="{73D87B65-85B3-4942-8713-B79ACB14F6EA}" srcOrd="0" destOrd="0" presId="urn:microsoft.com/office/officeart/2008/layout/LinedList"/>
    <dgm:cxn modelId="{86765096-006D-4218-8A7E-1E5D9D86358E}" type="presParOf" srcId="{426519F4-3FE8-409E-AF7B-3B9D9BF9A2A0}" destId="{0E861395-0B5C-4CDF-A20E-C00EE20FD8C2}" srcOrd="1" destOrd="0" presId="urn:microsoft.com/office/officeart/2008/layout/LinedList"/>
    <dgm:cxn modelId="{4FF88E18-016A-4BFA-B5AA-9ACDD2982E12}" type="presParOf" srcId="{0E861395-0B5C-4CDF-A20E-C00EE20FD8C2}" destId="{DA29A99E-A5E3-4B59-AFE9-841EE61D3472}" srcOrd="0" destOrd="0" presId="urn:microsoft.com/office/officeart/2008/layout/LinedList"/>
    <dgm:cxn modelId="{2FB4790D-FF2C-46B1-97CE-5BCA7DB4BB76}" type="presParOf" srcId="{0E861395-0B5C-4CDF-A20E-C00EE20FD8C2}" destId="{E2084DDC-12D9-46F7-9F1F-421A14DA8680}" srcOrd="1" destOrd="0" presId="urn:microsoft.com/office/officeart/2008/layout/LinedList"/>
    <dgm:cxn modelId="{A55F6DCE-E763-4E00-AA4E-609590E4711A}" type="presParOf" srcId="{426519F4-3FE8-409E-AF7B-3B9D9BF9A2A0}" destId="{BEE4CA83-9829-4F16-8D18-D2C279CF1D04}" srcOrd="2" destOrd="0" presId="urn:microsoft.com/office/officeart/2008/layout/LinedList"/>
    <dgm:cxn modelId="{468B8BB3-047C-4157-AD44-54B0A19D8E1A}" type="presParOf" srcId="{426519F4-3FE8-409E-AF7B-3B9D9BF9A2A0}" destId="{E33EC381-C3A3-47C0-B09A-B2632B6CB36F}" srcOrd="3" destOrd="0" presId="urn:microsoft.com/office/officeart/2008/layout/LinedList"/>
    <dgm:cxn modelId="{2F449D34-9EA5-4D30-9DF7-25EA7125227C}" type="presParOf" srcId="{E33EC381-C3A3-47C0-B09A-B2632B6CB36F}" destId="{5052159C-3A85-40EC-BE33-EC29F6046D4B}" srcOrd="0" destOrd="0" presId="urn:microsoft.com/office/officeart/2008/layout/LinedList"/>
    <dgm:cxn modelId="{602E1A1D-C1EC-460E-BBB8-7EE24FC6E86F}" type="presParOf" srcId="{E33EC381-C3A3-47C0-B09A-B2632B6CB36F}" destId="{BC75887D-21AE-4D28-8B7D-25F3B0046E0B}" srcOrd="1" destOrd="0" presId="urn:microsoft.com/office/officeart/2008/layout/LinedList"/>
    <dgm:cxn modelId="{77F73C52-CF97-4FBF-8F06-071103C4D1DC}" type="presParOf" srcId="{426519F4-3FE8-409E-AF7B-3B9D9BF9A2A0}" destId="{BBD39385-8CB1-44B9-AC31-AE81A3A3CE01}" srcOrd="4" destOrd="0" presId="urn:microsoft.com/office/officeart/2008/layout/LinedList"/>
    <dgm:cxn modelId="{3CD58A87-A669-4A3E-AB1B-46838A8518CC}" type="presParOf" srcId="{426519F4-3FE8-409E-AF7B-3B9D9BF9A2A0}" destId="{D9937D3E-294A-4CBC-99DD-BA1063148ABE}" srcOrd="5" destOrd="0" presId="urn:microsoft.com/office/officeart/2008/layout/LinedList"/>
    <dgm:cxn modelId="{D610A50A-B182-4BCE-8716-99C4335C0239}" type="presParOf" srcId="{D9937D3E-294A-4CBC-99DD-BA1063148ABE}" destId="{6F4DD934-0010-4A09-BD42-514ECB4B9367}" srcOrd="0" destOrd="0" presId="urn:microsoft.com/office/officeart/2008/layout/LinedList"/>
    <dgm:cxn modelId="{9E1B0162-37E8-4F25-9B90-28DD7CE3A939}" type="presParOf" srcId="{D9937D3E-294A-4CBC-99DD-BA1063148ABE}" destId="{D7DB5B20-F00A-45CA-8B95-7D892B363B7B}" srcOrd="1" destOrd="0" presId="urn:microsoft.com/office/officeart/2008/layout/LinedList"/>
    <dgm:cxn modelId="{CEEBDC85-B402-4FF7-9622-C8644BE6658E}" type="presParOf" srcId="{426519F4-3FE8-409E-AF7B-3B9D9BF9A2A0}" destId="{76ABB9CE-1F23-4521-B331-D203AEFB6B43}" srcOrd="6" destOrd="0" presId="urn:microsoft.com/office/officeart/2008/layout/LinedList"/>
    <dgm:cxn modelId="{EBEC1639-63C6-4C0D-B378-B093737B89A2}" type="presParOf" srcId="{426519F4-3FE8-409E-AF7B-3B9D9BF9A2A0}" destId="{B3A734D7-0167-4F01-BD39-FD2F7645ABBD}" srcOrd="7" destOrd="0" presId="urn:microsoft.com/office/officeart/2008/layout/LinedList"/>
    <dgm:cxn modelId="{D8BD7976-A75C-48B8-AB24-E4813B1230C7}" type="presParOf" srcId="{B3A734D7-0167-4F01-BD39-FD2F7645ABBD}" destId="{264244B3-2765-4E02-B6EC-A773C3AEE206}" srcOrd="0" destOrd="0" presId="urn:microsoft.com/office/officeart/2008/layout/LinedList"/>
    <dgm:cxn modelId="{B16F9D97-1CC2-451F-91E0-2CCD7B4AE4F5}" type="presParOf" srcId="{B3A734D7-0167-4F01-BD39-FD2F7645ABBD}" destId="{84B25BBA-E6C1-46F9-A69F-CA52188F3452}" srcOrd="1" destOrd="0" presId="urn:microsoft.com/office/officeart/2008/layout/LinedList"/>
    <dgm:cxn modelId="{927C385A-E023-4233-B1A9-B65CB5067F00}" type="presParOf" srcId="{426519F4-3FE8-409E-AF7B-3B9D9BF9A2A0}" destId="{1969A5A9-E141-4758-9ED3-C56E0709F0F1}" srcOrd="8" destOrd="0" presId="urn:microsoft.com/office/officeart/2008/layout/LinedList"/>
    <dgm:cxn modelId="{976D13DA-5FA9-47C5-B0F8-377A7FBAADC9}" type="presParOf" srcId="{426519F4-3FE8-409E-AF7B-3B9D9BF9A2A0}" destId="{17831AA3-B6D3-4ABC-B288-6692810AE0F1}" srcOrd="9" destOrd="0" presId="urn:microsoft.com/office/officeart/2008/layout/LinedList"/>
    <dgm:cxn modelId="{4B30B259-197C-4946-9F8F-25A05AAECC76}" type="presParOf" srcId="{17831AA3-B6D3-4ABC-B288-6692810AE0F1}" destId="{C04CAEAE-11F3-4DE1-9479-0972E7FF0060}" srcOrd="0" destOrd="0" presId="urn:microsoft.com/office/officeart/2008/layout/LinedList"/>
    <dgm:cxn modelId="{136F7240-FE38-4172-B48E-14FA672C29B5}" type="presParOf" srcId="{17831AA3-B6D3-4ABC-B288-6692810AE0F1}" destId="{90D84AFE-ECA5-41FD-A063-F5AEE0A714D4}" srcOrd="1" destOrd="0" presId="urn:microsoft.com/office/officeart/2008/layout/LinedList"/>
    <dgm:cxn modelId="{4BE2747C-1409-4064-BE48-A7E706F70289}" type="presParOf" srcId="{426519F4-3FE8-409E-AF7B-3B9D9BF9A2A0}" destId="{BC249B31-54AD-460A-AB8A-C598AD628C23}" srcOrd="10" destOrd="0" presId="urn:microsoft.com/office/officeart/2008/layout/LinedList"/>
    <dgm:cxn modelId="{AB2DF74F-A359-4CBD-9DDE-3DA337804EA0}" type="presParOf" srcId="{426519F4-3FE8-409E-AF7B-3B9D9BF9A2A0}" destId="{CD476AA2-44F9-4BFF-B985-493A832D7EF9}" srcOrd="11" destOrd="0" presId="urn:microsoft.com/office/officeart/2008/layout/LinedList"/>
    <dgm:cxn modelId="{EB220430-0EF1-455B-84F8-B11186AA5F23}" type="presParOf" srcId="{CD476AA2-44F9-4BFF-B985-493A832D7EF9}" destId="{D6D92154-2161-4BE4-96CB-B69984E52705}" srcOrd="0" destOrd="0" presId="urn:microsoft.com/office/officeart/2008/layout/LinedList"/>
    <dgm:cxn modelId="{839DCAB6-7AB3-4B91-AD23-7FA71F0F5CA5}" type="presParOf" srcId="{CD476AA2-44F9-4BFF-B985-493A832D7EF9}" destId="{F5CFEB35-1A40-4F16-8C74-734A871FB770}" srcOrd="1" destOrd="0" presId="urn:microsoft.com/office/officeart/2008/layout/LinedList"/>
    <dgm:cxn modelId="{F3BA6F05-20FE-453B-890C-12C4AC875AF5}" type="presParOf" srcId="{426519F4-3FE8-409E-AF7B-3B9D9BF9A2A0}" destId="{5CE41EBF-F444-4922-AC42-EDAE63EF63CD}" srcOrd="12" destOrd="0" presId="urn:microsoft.com/office/officeart/2008/layout/LinedList"/>
    <dgm:cxn modelId="{BB5752DA-52EA-45B1-A580-6416EBA609E7}" type="presParOf" srcId="{426519F4-3FE8-409E-AF7B-3B9D9BF9A2A0}" destId="{8C0E2BAD-97F1-477E-9B7A-DFF62FE48A50}" srcOrd="13" destOrd="0" presId="urn:microsoft.com/office/officeart/2008/layout/LinedList"/>
    <dgm:cxn modelId="{D821D25D-3CA7-4D1B-90AE-601F7BCD51AB}" type="presParOf" srcId="{8C0E2BAD-97F1-477E-9B7A-DFF62FE48A50}" destId="{D9F0DC19-65EB-4649-AE7B-6273A62473E1}" srcOrd="0" destOrd="0" presId="urn:microsoft.com/office/officeart/2008/layout/LinedList"/>
    <dgm:cxn modelId="{1DF97E32-E236-4EDD-A2A7-082237AD3CD8}" type="presParOf" srcId="{8C0E2BAD-97F1-477E-9B7A-DFF62FE48A50}" destId="{25D27519-9961-47BD-9AF2-3C2C0912442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7F21F7-D04D-4FF5-BFE5-90F8ADC85BA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1E5254-9CAD-45B1-BBAA-5F1BDA63CD14}">
      <dgm:prSet/>
      <dgm:spPr/>
      <dgm:t>
        <a:bodyPr/>
        <a:lstStyle/>
        <a:p>
          <a:r>
            <a:rPr lang="cs-CZ"/>
            <a:t>Švingalová (2002) pod pojmem osobnost vyjadřuje a popisuje </a:t>
          </a:r>
          <a:r>
            <a:rPr lang="cs-CZ" b="1"/>
            <a:t>variabilitu a integritu </a:t>
          </a:r>
          <a:r>
            <a:rPr lang="cs-CZ"/>
            <a:t>psychického dění. Je to </a:t>
          </a:r>
          <a:r>
            <a:rPr lang="cs-CZ" b="1"/>
            <a:t>bio-psycho-sociální jednota </a:t>
          </a:r>
          <a:r>
            <a:rPr lang="cs-CZ"/>
            <a:t>(interakce psychických, somatických a sociálních jevů), </a:t>
          </a:r>
          <a:r>
            <a:rPr lang="cs-CZ" b="1"/>
            <a:t>syntéza všeho původního </a:t>
          </a:r>
          <a:r>
            <a:rPr lang="cs-CZ"/>
            <a:t>(zděděného, vrozeného) </a:t>
          </a:r>
          <a:r>
            <a:rPr lang="cs-CZ" b="1"/>
            <a:t>a získaného </a:t>
          </a:r>
          <a:r>
            <a:rPr lang="cs-CZ"/>
            <a:t>(osvojeného během individuálního vývoje). Jedná se o </a:t>
          </a:r>
          <a:r>
            <a:rPr lang="cs-CZ" b="1"/>
            <a:t>organizovaný, integrovaný celek</a:t>
          </a:r>
          <a:r>
            <a:rPr lang="cs-CZ"/>
            <a:t>, v němž jsou jednotlivé části vzájemně spjaty a ovlivňují se. Struktura osobnosti je relativně stálá, avšak otevřená vůči formativním vlivům. I přes neustálý vývoj v průběhu života vykazuje zřejmou základní kontinuitu.</a:t>
          </a:r>
          <a:endParaRPr lang="en-US"/>
        </a:p>
      </dgm:t>
    </dgm:pt>
    <dgm:pt modelId="{6853A007-7D24-4DA4-98CC-D9380E9BD8B9}" type="parTrans" cxnId="{7E08C85F-04D1-45B4-A4D7-58FA3A20B160}">
      <dgm:prSet/>
      <dgm:spPr/>
      <dgm:t>
        <a:bodyPr/>
        <a:lstStyle/>
        <a:p>
          <a:endParaRPr lang="en-US"/>
        </a:p>
      </dgm:t>
    </dgm:pt>
    <dgm:pt modelId="{B13C5072-A547-46FB-AC5C-B9EE4FB44814}" type="sibTrans" cxnId="{7E08C85F-04D1-45B4-A4D7-58FA3A20B160}">
      <dgm:prSet/>
      <dgm:spPr/>
      <dgm:t>
        <a:bodyPr/>
        <a:lstStyle/>
        <a:p>
          <a:endParaRPr lang="en-US"/>
        </a:p>
      </dgm:t>
    </dgm:pt>
    <dgm:pt modelId="{69CE6A27-13C2-4F67-8BD0-467A9D9457A4}">
      <dgm:prSet/>
      <dgm:spPr/>
      <dgm:t>
        <a:bodyPr/>
        <a:lstStyle/>
        <a:p>
          <a:r>
            <a:rPr lang="cs-CZ"/>
            <a:t>Höschl, Libinger a Švestka (2002) definují osobnost jako </a:t>
          </a:r>
          <a:r>
            <a:rPr lang="cs-CZ" b="1"/>
            <a:t>dynamický soubor relativně trvalých vlastností</a:t>
          </a:r>
          <a:r>
            <a:rPr lang="cs-CZ"/>
            <a:t> dotvářejících se v průběhu individuálního vývoje a předurčující schopnost adaptace na okolí. Zdá se, že zhruba 50% variance osobnostních rysů je určeno geneticky. Mysliveček (in Höschl, 2002) upozorňuje, že osobnost je sice „unitas“, ale i v normálních podmínkách se může přechodně měnit, tzn. je i „variabilis“.</a:t>
          </a:r>
          <a:endParaRPr lang="en-US"/>
        </a:p>
      </dgm:t>
    </dgm:pt>
    <dgm:pt modelId="{C227CC94-F71A-4A4D-9697-A14DC7743480}" type="parTrans" cxnId="{FC75F33B-21A5-413D-8CD9-24DDAB88EFBF}">
      <dgm:prSet/>
      <dgm:spPr/>
      <dgm:t>
        <a:bodyPr/>
        <a:lstStyle/>
        <a:p>
          <a:endParaRPr lang="en-US"/>
        </a:p>
      </dgm:t>
    </dgm:pt>
    <dgm:pt modelId="{D7590C97-6717-4A8E-A332-946965CB907D}" type="sibTrans" cxnId="{FC75F33B-21A5-413D-8CD9-24DDAB88EFBF}">
      <dgm:prSet/>
      <dgm:spPr/>
      <dgm:t>
        <a:bodyPr/>
        <a:lstStyle/>
        <a:p>
          <a:endParaRPr lang="en-US"/>
        </a:p>
      </dgm:t>
    </dgm:pt>
    <dgm:pt modelId="{66EFB7CE-7BD4-4D15-B4C0-83F0BDFBDC39}" type="pres">
      <dgm:prSet presAssocID="{787F21F7-D04D-4FF5-BFE5-90F8ADC85BA8}" presName="linear" presStyleCnt="0">
        <dgm:presLayoutVars>
          <dgm:animLvl val="lvl"/>
          <dgm:resizeHandles val="exact"/>
        </dgm:presLayoutVars>
      </dgm:prSet>
      <dgm:spPr/>
    </dgm:pt>
    <dgm:pt modelId="{CC07BAC3-B1DC-439F-8CC1-F518B53B9402}" type="pres">
      <dgm:prSet presAssocID="{B51E5254-9CAD-45B1-BBAA-5F1BDA63CD1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667C90F-1B41-44EC-ACC5-8CF3FABA121B}" type="pres">
      <dgm:prSet presAssocID="{B13C5072-A547-46FB-AC5C-B9EE4FB44814}" presName="spacer" presStyleCnt="0"/>
      <dgm:spPr/>
    </dgm:pt>
    <dgm:pt modelId="{87CDEF24-51F1-482B-8771-AB152ABA6B40}" type="pres">
      <dgm:prSet presAssocID="{69CE6A27-13C2-4F67-8BD0-467A9D9457A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4C34C10-1129-4BCB-A18A-EB2C2FA0222D}" type="presOf" srcId="{69CE6A27-13C2-4F67-8BD0-467A9D9457A4}" destId="{87CDEF24-51F1-482B-8771-AB152ABA6B40}" srcOrd="0" destOrd="0" presId="urn:microsoft.com/office/officeart/2005/8/layout/vList2"/>
    <dgm:cxn modelId="{E37DBF28-6C7B-4828-8A43-A128674F4B45}" type="presOf" srcId="{787F21F7-D04D-4FF5-BFE5-90F8ADC85BA8}" destId="{66EFB7CE-7BD4-4D15-B4C0-83F0BDFBDC39}" srcOrd="0" destOrd="0" presId="urn:microsoft.com/office/officeart/2005/8/layout/vList2"/>
    <dgm:cxn modelId="{FC75F33B-21A5-413D-8CD9-24DDAB88EFBF}" srcId="{787F21F7-D04D-4FF5-BFE5-90F8ADC85BA8}" destId="{69CE6A27-13C2-4F67-8BD0-467A9D9457A4}" srcOrd="1" destOrd="0" parTransId="{C227CC94-F71A-4A4D-9697-A14DC7743480}" sibTransId="{D7590C97-6717-4A8E-A332-946965CB907D}"/>
    <dgm:cxn modelId="{7E08C85F-04D1-45B4-A4D7-58FA3A20B160}" srcId="{787F21F7-D04D-4FF5-BFE5-90F8ADC85BA8}" destId="{B51E5254-9CAD-45B1-BBAA-5F1BDA63CD14}" srcOrd="0" destOrd="0" parTransId="{6853A007-7D24-4DA4-98CC-D9380E9BD8B9}" sibTransId="{B13C5072-A547-46FB-AC5C-B9EE4FB44814}"/>
    <dgm:cxn modelId="{CF6E7383-8AB0-414F-9323-6BFC9DF7D1B3}" type="presOf" srcId="{B51E5254-9CAD-45B1-BBAA-5F1BDA63CD14}" destId="{CC07BAC3-B1DC-439F-8CC1-F518B53B9402}" srcOrd="0" destOrd="0" presId="urn:microsoft.com/office/officeart/2005/8/layout/vList2"/>
    <dgm:cxn modelId="{E76AC90E-928A-4A3F-97BE-F19B649AE79D}" type="presParOf" srcId="{66EFB7CE-7BD4-4D15-B4C0-83F0BDFBDC39}" destId="{CC07BAC3-B1DC-439F-8CC1-F518B53B9402}" srcOrd="0" destOrd="0" presId="urn:microsoft.com/office/officeart/2005/8/layout/vList2"/>
    <dgm:cxn modelId="{2CAC6711-CE84-4C6B-BABA-5565FDD8BC6D}" type="presParOf" srcId="{66EFB7CE-7BD4-4D15-B4C0-83F0BDFBDC39}" destId="{E667C90F-1B41-44EC-ACC5-8CF3FABA121B}" srcOrd="1" destOrd="0" presId="urn:microsoft.com/office/officeart/2005/8/layout/vList2"/>
    <dgm:cxn modelId="{07C8AD45-80D8-4EF7-97BE-5178FC421AF3}" type="presParOf" srcId="{66EFB7CE-7BD4-4D15-B4C0-83F0BDFBDC39}" destId="{87CDEF24-51F1-482B-8771-AB152ABA6B4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0C06AE-5158-4F94-B44C-E30DD0CCE6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69292D4-AB32-48E6-B73D-735A51C89A6E}">
      <dgm:prSet/>
      <dgm:spPr/>
      <dgm:t>
        <a:bodyPr/>
        <a:lstStyle/>
        <a:p>
          <a:r>
            <a:rPr lang="cs-CZ"/>
            <a:t>Nakonečný  (2009) řadí do dynamiky osobnosti zejména:</a:t>
          </a:r>
          <a:endParaRPr lang="en-US"/>
        </a:p>
      </dgm:t>
    </dgm:pt>
    <dgm:pt modelId="{C4A70A45-6BA9-4EC2-9C98-9C8CC01B5680}" type="parTrans" cxnId="{9D0DA953-6961-49B2-97CC-B27C654AF8F0}">
      <dgm:prSet/>
      <dgm:spPr/>
      <dgm:t>
        <a:bodyPr/>
        <a:lstStyle/>
        <a:p>
          <a:endParaRPr lang="en-US"/>
        </a:p>
      </dgm:t>
    </dgm:pt>
    <dgm:pt modelId="{C503C306-AFB8-4DD2-BF81-095CB8467597}" type="sibTrans" cxnId="{9D0DA953-6961-49B2-97CC-B27C654AF8F0}">
      <dgm:prSet/>
      <dgm:spPr/>
      <dgm:t>
        <a:bodyPr/>
        <a:lstStyle/>
        <a:p>
          <a:endParaRPr lang="en-US"/>
        </a:p>
      </dgm:t>
    </dgm:pt>
    <dgm:pt modelId="{8A9AF032-E16A-44E3-A574-FF1B5BB8A688}">
      <dgm:prSet/>
      <dgm:spPr/>
      <dgm:t>
        <a:bodyPr/>
        <a:lstStyle/>
        <a:p>
          <a:r>
            <a:rPr lang="cs-CZ" b="1"/>
            <a:t>Motivace</a:t>
          </a:r>
          <a:endParaRPr lang="en-US"/>
        </a:p>
      </dgm:t>
    </dgm:pt>
    <dgm:pt modelId="{B3A92F86-9DCB-4286-B85C-1FB2DF08A9B7}" type="parTrans" cxnId="{BA27C18C-4900-492F-B2DD-338E68AF48C0}">
      <dgm:prSet/>
      <dgm:spPr/>
      <dgm:t>
        <a:bodyPr/>
        <a:lstStyle/>
        <a:p>
          <a:endParaRPr lang="en-US"/>
        </a:p>
      </dgm:t>
    </dgm:pt>
    <dgm:pt modelId="{9406C800-55B2-4E10-BC15-E060E337F280}" type="sibTrans" cxnId="{BA27C18C-4900-492F-B2DD-338E68AF48C0}">
      <dgm:prSet/>
      <dgm:spPr/>
      <dgm:t>
        <a:bodyPr/>
        <a:lstStyle/>
        <a:p>
          <a:endParaRPr lang="en-US"/>
        </a:p>
      </dgm:t>
    </dgm:pt>
    <dgm:pt modelId="{34DD39FF-D892-47B0-944D-622A792FF25E}">
      <dgm:prSet/>
      <dgm:spPr/>
      <dgm:t>
        <a:bodyPr/>
        <a:lstStyle/>
        <a:p>
          <a:r>
            <a:rPr lang="cs-CZ"/>
            <a:t>potřeby (biologické i psychické),</a:t>
          </a:r>
          <a:endParaRPr lang="en-US"/>
        </a:p>
      </dgm:t>
    </dgm:pt>
    <dgm:pt modelId="{4C910C33-D164-4C55-B187-5F9A09A67C10}" type="parTrans" cxnId="{C6F2FF62-14CD-4D31-8CBF-973645498A7F}">
      <dgm:prSet/>
      <dgm:spPr/>
      <dgm:t>
        <a:bodyPr/>
        <a:lstStyle/>
        <a:p>
          <a:endParaRPr lang="en-US"/>
        </a:p>
      </dgm:t>
    </dgm:pt>
    <dgm:pt modelId="{5C9E90E9-1459-4FAF-BFEE-4F8843207126}" type="sibTrans" cxnId="{C6F2FF62-14CD-4D31-8CBF-973645498A7F}">
      <dgm:prSet/>
      <dgm:spPr/>
      <dgm:t>
        <a:bodyPr/>
        <a:lstStyle/>
        <a:p>
          <a:endParaRPr lang="en-US"/>
        </a:p>
      </dgm:t>
    </dgm:pt>
    <dgm:pt modelId="{B6AAA57C-0B33-4E53-909C-F44DEC4B710E}">
      <dgm:prSet/>
      <dgm:spPr/>
      <dgm:t>
        <a:bodyPr/>
        <a:lstStyle/>
        <a:p>
          <a:r>
            <a:rPr lang="cs-CZ"/>
            <a:t>zájmy, hodnoty, cíle,</a:t>
          </a:r>
          <a:endParaRPr lang="en-US"/>
        </a:p>
      </dgm:t>
    </dgm:pt>
    <dgm:pt modelId="{BD0D08BF-2FD0-4A6F-8911-B8CA75B40C8C}" type="parTrans" cxnId="{21FDD43A-F626-497F-8067-E4CFF4AFD4A4}">
      <dgm:prSet/>
      <dgm:spPr/>
      <dgm:t>
        <a:bodyPr/>
        <a:lstStyle/>
        <a:p>
          <a:endParaRPr lang="en-US"/>
        </a:p>
      </dgm:t>
    </dgm:pt>
    <dgm:pt modelId="{6A06D426-0875-457B-B10A-B55CB921BF78}" type="sibTrans" cxnId="{21FDD43A-F626-497F-8067-E4CFF4AFD4A4}">
      <dgm:prSet/>
      <dgm:spPr/>
      <dgm:t>
        <a:bodyPr/>
        <a:lstStyle/>
        <a:p>
          <a:endParaRPr lang="en-US"/>
        </a:p>
      </dgm:t>
    </dgm:pt>
    <dgm:pt modelId="{6A54F7FD-01A5-4242-82FF-E61E127F452A}">
      <dgm:prSet/>
      <dgm:spPr/>
      <dgm:t>
        <a:bodyPr/>
        <a:lstStyle/>
        <a:p>
          <a:r>
            <a:rPr lang="cs-CZ"/>
            <a:t>aspirace (úroveň ctižádosti, očekávání úspěchu).</a:t>
          </a:r>
          <a:endParaRPr lang="en-US"/>
        </a:p>
      </dgm:t>
    </dgm:pt>
    <dgm:pt modelId="{60F097F4-6940-493D-B1BA-25F4AAADFFFF}" type="parTrans" cxnId="{344F16A3-32D3-4717-9BFC-550295D13771}">
      <dgm:prSet/>
      <dgm:spPr/>
      <dgm:t>
        <a:bodyPr/>
        <a:lstStyle/>
        <a:p>
          <a:endParaRPr lang="en-US"/>
        </a:p>
      </dgm:t>
    </dgm:pt>
    <dgm:pt modelId="{AC7BB709-F3A5-4419-A2B4-3E84C6AC7367}" type="sibTrans" cxnId="{344F16A3-32D3-4717-9BFC-550295D13771}">
      <dgm:prSet/>
      <dgm:spPr/>
      <dgm:t>
        <a:bodyPr/>
        <a:lstStyle/>
        <a:p>
          <a:endParaRPr lang="en-US"/>
        </a:p>
      </dgm:t>
    </dgm:pt>
    <dgm:pt modelId="{4B64C481-6365-48AF-898F-854A75290383}">
      <dgm:prSet/>
      <dgm:spPr/>
      <dgm:t>
        <a:bodyPr/>
        <a:lstStyle/>
        <a:p>
          <a:r>
            <a:rPr lang="cs-CZ" b="1"/>
            <a:t>Emoce a citové procesy</a:t>
          </a:r>
          <a:endParaRPr lang="en-US"/>
        </a:p>
      </dgm:t>
    </dgm:pt>
    <dgm:pt modelId="{D39CFB52-EAB2-4586-BA8A-8152C5A2585C}" type="parTrans" cxnId="{67681867-A8E3-4B5E-8B5C-DE05D9096C3C}">
      <dgm:prSet/>
      <dgm:spPr/>
      <dgm:t>
        <a:bodyPr/>
        <a:lstStyle/>
        <a:p>
          <a:endParaRPr lang="en-US"/>
        </a:p>
      </dgm:t>
    </dgm:pt>
    <dgm:pt modelId="{783B32F7-C849-4BBA-B7E7-354D4302CA99}" type="sibTrans" cxnId="{67681867-A8E3-4B5E-8B5C-DE05D9096C3C}">
      <dgm:prSet/>
      <dgm:spPr/>
      <dgm:t>
        <a:bodyPr/>
        <a:lstStyle/>
        <a:p>
          <a:endParaRPr lang="en-US"/>
        </a:p>
      </dgm:t>
    </dgm:pt>
    <dgm:pt modelId="{CA58FE3D-BF8A-4161-BE4B-ED4BC3BFA187}">
      <dgm:prSet/>
      <dgm:spPr/>
      <dgm:t>
        <a:bodyPr/>
        <a:lstStyle/>
        <a:p>
          <a:r>
            <a:rPr lang="cs-CZ"/>
            <a:t>afekty, nálady, citové postoje,</a:t>
          </a:r>
          <a:endParaRPr lang="en-US"/>
        </a:p>
      </dgm:t>
    </dgm:pt>
    <dgm:pt modelId="{C81D174D-3ED9-4EED-A12C-045C599F8F93}" type="parTrans" cxnId="{032CCE8E-7D73-4E2B-A5AD-373D9EA4E699}">
      <dgm:prSet/>
      <dgm:spPr/>
      <dgm:t>
        <a:bodyPr/>
        <a:lstStyle/>
        <a:p>
          <a:endParaRPr lang="en-US"/>
        </a:p>
      </dgm:t>
    </dgm:pt>
    <dgm:pt modelId="{A550770F-78CF-425A-AF98-97BB83E7657D}" type="sibTrans" cxnId="{032CCE8E-7D73-4E2B-A5AD-373D9EA4E699}">
      <dgm:prSet/>
      <dgm:spPr/>
      <dgm:t>
        <a:bodyPr/>
        <a:lstStyle/>
        <a:p>
          <a:endParaRPr lang="en-US"/>
        </a:p>
      </dgm:t>
    </dgm:pt>
    <dgm:pt modelId="{E0726240-C9D0-4A00-9631-0590AF86E6D7}">
      <dgm:prSet/>
      <dgm:spPr/>
      <dgm:t>
        <a:bodyPr/>
        <a:lstStyle/>
        <a:p>
          <a:r>
            <a:rPr lang="cs-CZ"/>
            <a:t>vztah k sobě, lidem, práci, hodnotám.</a:t>
          </a:r>
          <a:endParaRPr lang="en-US"/>
        </a:p>
      </dgm:t>
    </dgm:pt>
    <dgm:pt modelId="{8340F29D-DF91-4091-9AB7-92EFBEC64785}" type="parTrans" cxnId="{90D90CA8-835E-4BDD-A0F6-CC2B9956084B}">
      <dgm:prSet/>
      <dgm:spPr/>
      <dgm:t>
        <a:bodyPr/>
        <a:lstStyle/>
        <a:p>
          <a:endParaRPr lang="en-US"/>
        </a:p>
      </dgm:t>
    </dgm:pt>
    <dgm:pt modelId="{94C14D09-205C-4F24-BFAB-68E8130E6832}" type="sibTrans" cxnId="{90D90CA8-835E-4BDD-A0F6-CC2B9956084B}">
      <dgm:prSet/>
      <dgm:spPr/>
      <dgm:t>
        <a:bodyPr/>
        <a:lstStyle/>
        <a:p>
          <a:endParaRPr lang="en-US"/>
        </a:p>
      </dgm:t>
    </dgm:pt>
    <dgm:pt modelId="{EEDE6C50-19E3-4C78-8988-DDCE2513D61E}">
      <dgm:prSet/>
      <dgm:spPr/>
      <dgm:t>
        <a:bodyPr/>
        <a:lstStyle/>
        <a:p>
          <a:r>
            <a:rPr lang="cs-CZ" b="1"/>
            <a:t>Volní procesy</a:t>
          </a:r>
          <a:endParaRPr lang="en-US"/>
        </a:p>
      </dgm:t>
    </dgm:pt>
    <dgm:pt modelId="{3FB77CAF-5A86-45FE-A81C-A3424C669297}" type="parTrans" cxnId="{FCA579C1-2D8F-465A-8980-EB31B92B0BE2}">
      <dgm:prSet/>
      <dgm:spPr/>
      <dgm:t>
        <a:bodyPr/>
        <a:lstStyle/>
        <a:p>
          <a:endParaRPr lang="en-US"/>
        </a:p>
      </dgm:t>
    </dgm:pt>
    <dgm:pt modelId="{E381ECF4-8F7C-40A6-AB15-933B0AC6526C}" type="sibTrans" cxnId="{FCA579C1-2D8F-465A-8980-EB31B92B0BE2}">
      <dgm:prSet/>
      <dgm:spPr/>
      <dgm:t>
        <a:bodyPr/>
        <a:lstStyle/>
        <a:p>
          <a:endParaRPr lang="en-US"/>
        </a:p>
      </dgm:t>
    </dgm:pt>
    <dgm:pt modelId="{4C6096FC-0DEA-4EBC-845B-F68653B86BDE}">
      <dgm:prSet/>
      <dgm:spPr/>
      <dgm:t>
        <a:bodyPr/>
        <a:lstStyle/>
        <a:p>
          <a:r>
            <a:rPr lang="cs-CZ"/>
            <a:t>záměry, rozhodování, vůle,</a:t>
          </a:r>
          <a:endParaRPr lang="en-US"/>
        </a:p>
      </dgm:t>
    </dgm:pt>
    <dgm:pt modelId="{32576312-1D75-419B-B467-629524792ADD}" type="parTrans" cxnId="{125D7313-AF1B-4ACC-BD27-DC94A8FE88ED}">
      <dgm:prSet/>
      <dgm:spPr/>
      <dgm:t>
        <a:bodyPr/>
        <a:lstStyle/>
        <a:p>
          <a:endParaRPr lang="en-US"/>
        </a:p>
      </dgm:t>
    </dgm:pt>
    <dgm:pt modelId="{FD3E0C0D-2599-4AAC-A22A-2F5E1F2E3D7C}" type="sibTrans" cxnId="{125D7313-AF1B-4ACC-BD27-DC94A8FE88ED}">
      <dgm:prSet/>
      <dgm:spPr/>
      <dgm:t>
        <a:bodyPr/>
        <a:lstStyle/>
        <a:p>
          <a:endParaRPr lang="en-US"/>
        </a:p>
      </dgm:t>
    </dgm:pt>
    <dgm:pt modelId="{C232CE53-7443-4EE9-BF5C-307998C95A37}">
      <dgm:prSet/>
      <dgm:spPr/>
      <dgm:t>
        <a:bodyPr/>
        <a:lstStyle/>
        <a:p>
          <a:r>
            <a:rPr lang="cs-CZ"/>
            <a:t>sebekontrola a schopnost překonávat překážky.</a:t>
          </a:r>
          <a:endParaRPr lang="en-US"/>
        </a:p>
      </dgm:t>
    </dgm:pt>
    <dgm:pt modelId="{3003F3EF-F6D2-4020-8FA4-77D57D4CF162}" type="parTrans" cxnId="{D052243D-476B-44BA-943F-61BD77B67A47}">
      <dgm:prSet/>
      <dgm:spPr/>
      <dgm:t>
        <a:bodyPr/>
        <a:lstStyle/>
        <a:p>
          <a:endParaRPr lang="en-US"/>
        </a:p>
      </dgm:t>
    </dgm:pt>
    <dgm:pt modelId="{22486CEA-4B5A-45DD-B9A2-63ACF92518EF}" type="sibTrans" cxnId="{D052243D-476B-44BA-943F-61BD77B67A47}">
      <dgm:prSet/>
      <dgm:spPr/>
      <dgm:t>
        <a:bodyPr/>
        <a:lstStyle/>
        <a:p>
          <a:endParaRPr lang="en-US"/>
        </a:p>
      </dgm:t>
    </dgm:pt>
    <dgm:pt modelId="{1411B3D4-8ED7-4A0A-88A6-D9409EC88C88}">
      <dgm:prSet/>
      <dgm:spPr/>
      <dgm:t>
        <a:bodyPr/>
        <a:lstStyle/>
        <a:p>
          <a:r>
            <a:rPr lang="cs-CZ" b="1"/>
            <a:t>Konflikty a obranné mechanismy</a:t>
          </a:r>
          <a:endParaRPr lang="en-US"/>
        </a:p>
      </dgm:t>
    </dgm:pt>
    <dgm:pt modelId="{63D53ADC-2BE1-4D34-B64D-3BDCFB1067CC}" type="parTrans" cxnId="{37C2DE34-D95E-4AA7-B182-94003EE98ED5}">
      <dgm:prSet/>
      <dgm:spPr/>
      <dgm:t>
        <a:bodyPr/>
        <a:lstStyle/>
        <a:p>
          <a:endParaRPr lang="en-US"/>
        </a:p>
      </dgm:t>
    </dgm:pt>
    <dgm:pt modelId="{10B0D917-CE3D-4A26-A42D-4A9677549067}" type="sibTrans" cxnId="{37C2DE34-D95E-4AA7-B182-94003EE98ED5}">
      <dgm:prSet/>
      <dgm:spPr/>
      <dgm:t>
        <a:bodyPr/>
        <a:lstStyle/>
        <a:p>
          <a:endParaRPr lang="en-US"/>
        </a:p>
      </dgm:t>
    </dgm:pt>
    <dgm:pt modelId="{D489834A-59D9-4C67-81A7-820003D31F01}">
      <dgm:prSet/>
      <dgm:spPr/>
      <dgm:t>
        <a:bodyPr/>
        <a:lstStyle/>
        <a:p>
          <a:r>
            <a:rPr lang="cs-CZ"/>
            <a:t>střet motivů a potřeb,</a:t>
          </a:r>
          <a:endParaRPr lang="en-US"/>
        </a:p>
      </dgm:t>
    </dgm:pt>
    <dgm:pt modelId="{39E04ABD-E522-4CA7-9A38-ECEEA12F24FE}" type="parTrans" cxnId="{0E34B6A8-5360-4526-BA85-8F312979AC91}">
      <dgm:prSet/>
      <dgm:spPr/>
      <dgm:t>
        <a:bodyPr/>
        <a:lstStyle/>
        <a:p>
          <a:endParaRPr lang="en-US"/>
        </a:p>
      </dgm:t>
    </dgm:pt>
    <dgm:pt modelId="{858C1D0A-8593-4513-A908-5428984427C0}" type="sibTrans" cxnId="{0E34B6A8-5360-4526-BA85-8F312979AC91}">
      <dgm:prSet/>
      <dgm:spPr/>
      <dgm:t>
        <a:bodyPr/>
        <a:lstStyle/>
        <a:p>
          <a:endParaRPr lang="en-US"/>
        </a:p>
      </dgm:t>
    </dgm:pt>
    <dgm:pt modelId="{AE5D4438-A504-4DDB-A002-0C6B573D7142}">
      <dgm:prSet/>
      <dgm:spPr/>
      <dgm:t>
        <a:bodyPr/>
        <a:lstStyle/>
        <a:p>
          <a:r>
            <a:rPr lang="cs-CZ"/>
            <a:t>způsoby, jak osobnost řeší napětí a frustraci.</a:t>
          </a:r>
          <a:endParaRPr lang="en-US"/>
        </a:p>
      </dgm:t>
    </dgm:pt>
    <dgm:pt modelId="{CE749466-D855-44B9-8523-68D11A478933}" type="parTrans" cxnId="{60C2644C-DB2C-438C-BF31-617DC868E01E}">
      <dgm:prSet/>
      <dgm:spPr/>
      <dgm:t>
        <a:bodyPr/>
        <a:lstStyle/>
        <a:p>
          <a:endParaRPr lang="en-US"/>
        </a:p>
      </dgm:t>
    </dgm:pt>
    <dgm:pt modelId="{6BAC0BBF-8B3C-4E1F-B47B-9A5C876E6E3F}" type="sibTrans" cxnId="{60C2644C-DB2C-438C-BF31-617DC868E01E}">
      <dgm:prSet/>
      <dgm:spPr/>
      <dgm:t>
        <a:bodyPr/>
        <a:lstStyle/>
        <a:p>
          <a:endParaRPr lang="en-US"/>
        </a:p>
      </dgm:t>
    </dgm:pt>
    <dgm:pt modelId="{372A53A0-672A-41FB-9AE8-EDF85DA7EE1A}">
      <dgm:prSet/>
      <dgm:spPr/>
      <dgm:t>
        <a:bodyPr/>
        <a:lstStyle/>
        <a:p>
          <a:r>
            <a:rPr lang="cs-CZ" b="1"/>
            <a:t>Dynamické vlastnosti osobnosti</a:t>
          </a:r>
          <a:endParaRPr lang="en-US"/>
        </a:p>
      </dgm:t>
    </dgm:pt>
    <dgm:pt modelId="{EB697ACD-3100-4EFB-AE8B-E8829B2C41EC}" type="parTrans" cxnId="{D8500E33-4A06-4927-86B0-F7DE3ABE5204}">
      <dgm:prSet/>
      <dgm:spPr/>
      <dgm:t>
        <a:bodyPr/>
        <a:lstStyle/>
        <a:p>
          <a:endParaRPr lang="en-US"/>
        </a:p>
      </dgm:t>
    </dgm:pt>
    <dgm:pt modelId="{B6705ED3-1249-4742-84F5-70C945DB53DE}" type="sibTrans" cxnId="{D8500E33-4A06-4927-86B0-F7DE3ABE5204}">
      <dgm:prSet/>
      <dgm:spPr/>
      <dgm:t>
        <a:bodyPr/>
        <a:lstStyle/>
        <a:p>
          <a:endParaRPr lang="en-US"/>
        </a:p>
      </dgm:t>
    </dgm:pt>
    <dgm:pt modelId="{D01519E6-E8E4-4CFA-AA1D-C282737EFEB5}">
      <dgm:prSet/>
      <dgm:spPr/>
      <dgm:t>
        <a:bodyPr/>
        <a:lstStyle/>
        <a:p>
          <a:r>
            <a:rPr lang="cs-CZ"/>
            <a:t>temperament (rychlost, intenzita, stabilita reakcí),</a:t>
          </a:r>
          <a:endParaRPr lang="en-US"/>
        </a:p>
      </dgm:t>
    </dgm:pt>
    <dgm:pt modelId="{C2E23FCA-2800-46C6-BB6E-E5B39B8233D7}" type="parTrans" cxnId="{CCCFEA1E-F075-420B-9465-23BE0754E032}">
      <dgm:prSet/>
      <dgm:spPr/>
      <dgm:t>
        <a:bodyPr/>
        <a:lstStyle/>
        <a:p>
          <a:endParaRPr lang="en-US"/>
        </a:p>
      </dgm:t>
    </dgm:pt>
    <dgm:pt modelId="{68D8EFB9-E927-44F7-8E0D-F2CBA0B07AF1}" type="sibTrans" cxnId="{CCCFEA1E-F075-420B-9465-23BE0754E032}">
      <dgm:prSet/>
      <dgm:spPr/>
      <dgm:t>
        <a:bodyPr/>
        <a:lstStyle/>
        <a:p>
          <a:endParaRPr lang="en-US"/>
        </a:p>
      </dgm:t>
    </dgm:pt>
    <dgm:pt modelId="{8CF5AD78-EE98-432B-945E-55A028CEBB38}">
      <dgm:prSet/>
      <dgm:spPr/>
      <dgm:t>
        <a:bodyPr/>
        <a:lstStyle/>
        <a:p>
          <a:r>
            <a:rPr lang="cs-CZ"/>
            <a:t>celková aktivita a energie osobnosti.</a:t>
          </a:r>
          <a:endParaRPr lang="en-US"/>
        </a:p>
      </dgm:t>
    </dgm:pt>
    <dgm:pt modelId="{0AA4F9D6-8808-4A27-8614-92A516CA6864}" type="parTrans" cxnId="{49082BA3-3984-4229-904E-EC8DAC573925}">
      <dgm:prSet/>
      <dgm:spPr/>
      <dgm:t>
        <a:bodyPr/>
        <a:lstStyle/>
        <a:p>
          <a:endParaRPr lang="en-US"/>
        </a:p>
      </dgm:t>
    </dgm:pt>
    <dgm:pt modelId="{D481F60A-77B2-43F1-B4C3-F898B4728668}" type="sibTrans" cxnId="{49082BA3-3984-4229-904E-EC8DAC573925}">
      <dgm:prSet/>
      <dgm:spPr/>
      <dgm:t>
        <a:bodyPr/>
        <a:lstStyle/>
        <a:p>
          <a:endParaRPr lang="en-US"/>
        </a:p>
      </dgm:t>
    </dgm:pt>
    <dgm:pt modelId="{66C7CBF2-46DA-4383-BA4C-E44A748A3172}" type="pres">
      <dgm:prSet presAssocID="{8A0C06AE-5158-4F94-B44C-E30DD0CCE6D6}" presName="linear" presStyleCnt="0">
        <dgm:presLayoutVars>
          <dgm:animLvl val="lvl"/>
          <dgm:resizeHandles val="exact"/>
        </dgm:presLayoutVars>
      </dgm:prSet>
      <dgm:spPr/>
    </dgm:pt>
    <dgm:pt modelId="{F380A83A-4DD0-4883-94DE-03AFEC38B33D}" type="pres">
      <dgm:prSet presAssocID="{F69292D4-AB32-48E6-B73D-735A51C89A6E}" presName="parentText" presStyleLbl="node1" presStyleIdx="0" presStyleCnt="6" custLinFactY="-105601" custLinFactNeighborX="-68417" custLinFactNeighborY="-200000">
        <dgm:presLayoutVars>
          <dgm:chMax val="0"/>
          <dgm:bulletEnabled val="1"/>
        </dgm:presLayoutVars>
      </dgm:prSet>
      <dgm:spPr/>
    </dgm:pt>
    <dgm:pt modelId="{BED26BEA-18EB-44B2-AFE5-9704C7463C25}" type="pres">
      <dgm:prSet presAssocID="{C503C306-AFB8-4DD2-BF81-095CB8467597}" presName="spacer" presStyleCnt="0"/>
      <dgm:spPr/>
    </dgm:pt>
    <dgm:pt modelId="{6AA5D740-5537-4D84-8392-F4E09B77EB36}" type="pres">
      <dgm:prSet presAssocID="{8A9AF032-E16A-44E3-A574-FF1B5BB8A68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6D47873-CE47-4059-B650-69E508299C01}" type="pres">
      <dgm:prSet presAssocID="{8A9AF032-E16A-44E3-A574-FF1B5BB8A688}" presName="childText" presStyleLbl="revTx" presStyleIdx="0" presStyleCnt="5">
        <dgm:presLayoutVars>
          <dgm:bulletEnabled val="1"/>
        </dgm:presLayoutVars>
      </dgm:prSet>
      <dgm:spPr/>
    </dgm:pt>
    <dgm:pt modelId="{41DEBF79-9C20-4D2E-A94A-66840CAC25B5}" type="pres">
      <dgm:prSet presAssocID="{4B64C481-6365-48AF-898F-854A7529038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9BD25AB-6C76-4783-B275-B22C75C6BA4C}" type="pres">
      <dgm:prSet presAssocID="{4B64C481-6365-48AF-898F-854A75290383}" presName="childText" presStyleLbl="revTx" presStyleIdx="1" presStyleCnt="5">
        <dgm:presLayoutVars>
          <dgm:bulletEnabled val="1"/>
        </dgm:presLayoutVars>
      </dgm:prSet>
      <dgm:spPr/>
    </dgm:pt>
    <dgm:pt modelId="{F4C1B96C-311D-42E8-8107-A0A738AAEF0D}" type="pres">
      <dgm:prSet presAssocID="{EEDE6C50-19E3-4C78-8988-DDCE2513D61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1CE3C13-C1FC-475C-A4D4-CEA93E261660}" type="pres">
      <dgm:prSet presAssocID="{EEDE6C50-19E3-4C78-8988-DDCE2513D61E}" presName="childText" presStyleLbl="revTx" presStyleIdx="2" presStyleCnt="5">
        <dgm:presLayoutVars>
          <dgm:bulletEnabled val="1"/>
        </dgm:presLayoutVars>
      </dgm:prSet>
      <dgm:spPr/>
    </dgm:pt>
    <dgm:pt modelId="{C7B4BD75-D0DC-4F50-A9E4-AD7C8215CCF3}" type="pres">
      <dgm:prSet presAssocID="{1411B3D4-8ED7-4A0A-88A6-D9409EC88C8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E1B26CC-6E95-41A0-9EDF-D03F98BEA675}" type="pres">
      <dgm:prSet presAssocID="{1411B3D4-8ED7-4A0A-88A6-D9409EC88C88}" presName="childText" presStyleLbl="revTx" presStyleIdx="3" presStyleCnt="5">
        <dgm:presLayoutVars>
          <dgm:bulletEnabled val="1"/>
        </dgm:presLayoutVars>
      </dgm:prSet>
      <dgm:spPr/>
    </dgm:pt>
    <dgm:pt modelId="{AE7C2013-300F-400D-90C4-F21E17B0B299}" type="pres">
      <dgm:prSet presAssocID="{372A53A0-672A-41FB-9AE8-EDF85DA7EE1A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F27AA85-2739-48CE-A159-FEA19CEAE5A0}" type="pres">
      <dgm:prSet presAssocID="{372A53A0-672A-41FB-9AE8-EDF85DA7EE1A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F334090E-966A-4F7D-A5C1-7935E74A14D7}" type="presOf" srcId="{4B64C481-6365-48AF-898F-854A75290383}" destId="{41DEBF79-9C20-4D2E-A94A-66840CAC25B5}" srcOrd="0" destOrd="0" presId="urn:microsoft.com/office/officeart/2005/8/layout/vList2"/>
    <dgm:cxn modelId="{125D7313-AF1B-4ACC-BD27-DC94A8FE88ED}" srcId="{EEDE6C50-19E3-4C78-8988-DDCE2513D61E}" destId="{4C6096FC-0DEA-4EBC-845B-F68653B86BDE}" srcOrd="0" destOrd="0" parTransId="{32576312-1D75-419B-B467-629524792ADD}" sibTransId="{FD3E0C0D-2599-4AAC-A22A-2F5E1F2E3D7C}"/>
    <dgm:cxn modelId="{6CFCD017-678A-4D08-A8BD-E9C45A55ACDD}" type="presOf" srcId="{8CF5AD78-EE98-432B-945E-55A028CEBB38}" destId="{CF27AA85-2739-48CE-A159-FEA19CEAE5A0}" srcOrd="0" destOrd="1" presId="urn:microsoft.com/office/officeart/2005/8/layout/vList2"/>
    <dgm:cxn modelId="{CCCFEA1E-F075-420B-9465-23BE0754E032}" srcId="{372A53A0-672A-41FB-9AE8-EDF85DA7EE1A}" destId="{D01519E6-E8E4-4CFA-AA1D-C282737EFEB5}" srcOrd="0" destOrd="0" parTransId="{C2E23FCA-2800-46C6-BB6E-E5B39B8233D7}" sibTransId="{68D8EFB9-E927-44F7-8E0D-F2CBA0B07AF1}"/>
    <dgm:cxn modelId="{21F9B320-0829-49C5-A0A0-C9C590840DD2}" type="presOf" srcId="{372A53A0-672A-41FB-9AE8-EDF85DA7EE1A}" destId="{AE7C2013-300F-400D-90C4-F21E17B0B299}" srcOrd="0" destOrd="0" presId="urn:microsoft.com/office/officeart/2005/8/layout/vList2"/>
    <dgm:cxn modelId="{D8500E33-4A06-4927-86B0-F7DE3ABE5204}" srcId="{8A0C06AE-5158-4F94-B44C-E30DD0CCE6D6}" destId="{372A53A0-672A-41FB-9AE8-EDF85DA7EE1A}" srcOrd="5" destOrd="0" parTransId="{EB697ACD-3100-4EFB-AE8B-E8829B2C41EC}" sibTransId="{B6705ED3-1249-4742-84F5-70C945DB53DE}"/>
    <dgm:cxn modelId="{37C2DE34-D95E-4AA7-B182-94003EE98ED5}" srcId="{8A0C06AE-5158-4F94-B44C-E30DD0CCE6D6}" destId="{1411B3D4-8ED7-4A0A-88A6-D9409EC88C88}" srcOrd="4" destOrd="0" parTransId="{63D53ADC-2BE1-4D34-B64D-3BDCFB1067CC}" sibTransId="{10B0D917-CE3D-4A26-A42D-4A9677549067}"/>
    <dgm:cxn modelId="{21FDD43A-F626-497F-8067-E4CFF4AFD4A4}" srcId="{8A9AF032-E16A-44E3-A574-FF1B5BB8A688}" destId="{B6AAA57C-0B33-4E53-909C-F44DEC4B710E}" srcOrd="1" destOrd="0" parTransId="{BD0D08BF-2FD0-4A6F-8911-B8CA75B40C8C}" sibTransId="{6A06D426-0875-457B-B10A-B55CB921BF78}"/>
    <dgm:cxn modelId="{D052243D-476B-44BA-943F-61BD77B67A47}" srcId="{EEDE6C50-19E3-4C78-8988-DDCE2513D61E}" destId="{C232CE53-7443-4EE9-BF5C-307998C95A37}" srcOrd="1" destOrd="0" parTransId="{3003F3EF-F6D2-4020-8FA4-77D57D4CF162}" sibTransId="{22486CEA-4B5A-45DD-B9A2-63ACF92518EF}"/>
    <dgm:cxn modelId="{C2AF7240-09C3-4B8B-B8A4-774A4AEE0D81}" type="presOf" srcId="{1411B3D4-8ED7-4A0A-88A6-D9409EC88C88}" destId="{C7B4BD75-D0DC-4F50-A9E4-AD7C8215CCF3}" srcOrd="0" destOrd="0" presId="urn:microsoft.com/office/officeart/2005/8/layout/vList2"/>
    <dgm:cxn modelId="{C6F2FF62-14CD-4D31-8CBF-973645498A7F}" srcId="{8A9AF032-E16A-44E3-A574-FF1B5BB8A688}" destId="{34DD39FF-D892-47B0-944D-622A792FF25E}" srcOrd="0" destOrd="0" parTransId="{4C910C33-D164-4C55-B187-5F9A09A67C10}" sibTransId="{5C9E90E9-1459-4FAF-BFEE-4F8843207126}"/>
    <dgm:cxn modelId="{EFB21147-D6F1-44D1-B552-A1B4322C0EEC}" type="presOf" srcId="{AE5D4438-A504-4DDB-A002-0C6B573D7142}" destId="{6E1B26CC-6E95-41A0-9EDF-D03F98BEA675}" srcOrd="0" destOrd="1" presId="urn:microsoft.com/office/officeart/2005/8/layout/vList2"/>
    <dgm:cxn modelId="{67681867-A8E3-4B5E-8B5C-DE05D9096C3C}" srcId="{8A0C06AE-5158-4F94-B44C-E30DD0CCE6D6}" destId="{4B64C481-6365-48AF-898F-854A75290383}" srcOrd="2" destOrd="0" parTransId="{D39CFB52-EAB2-4586-BA8A-8152C5A2585C}" sibTransId="{783B32F7-C849-4BBA-B7E7-354D4302CA99}"/>
    <dgm:cxn modelId="{A3254E47-5F96-42D7-BD0B-42184D58D504}" type="presOf" srcId="{D489834A-59D9-4C67-81A7-820003D31F01}" destId="{6E1B26CC-6E95-41A0-9EDF-D03F98BEA675}" srcOrd="0" destOrd="0" presId="urn:microsoft.com/office/officeart/2005/8/layout/vList2"/>
    <dgm:cxn modelId="{215BDC68-BE5C-4098-993C-BB274A365D68}" type="presOf" srcId="{EEDE6C50-19E3-4C78-8988-DDCE2513D61E}" destId="{F4C1B96C-311D-42E8-8107-A0A738AAEF0D}" srcOrd="0" destOrd="0" presId="urn:microsoft.com/office/officeart/2005/8/layout/vList2"/>
    <dgm:cxn modelId="{60C2644C-DB2C-438C-BF31-617DC868E01E}" srcId="{1411B3D4-8ED7-4A0A-88A6-D9409EC88C88}" destId="{AE5D4438-A504-4DDB-A002-0C6B573D7142}" srcOrd="1" destOrd="0" parTransId="{CE749466-D855-44B9-8523-68D11A478933}" sibTransId="{6BAC0BBF-8B3C-4E1F-B47B-9A5C876E6E3F}"/>
    <dgm:cxn modelId="{9D0DA953-6961-49B2-97CC-B27C654AF8F0}" srcId="{8A0C06AE-5158-4F94-B44C-E30DD0CCE6D6}" destId="{F69292D4-AB32-48E6-B73D-735A51C89A6E}" srcOrd="0" destOrd="0" parTransId="{C4A70A45-6BA9-4EC2-9C98-9C8CC01B5680}" sibTransId="{C503C306-AFB8-4DD2-BF81-095CB8467597}"/>
    <dgm:cxn modelId="{BA27C18C-4900-492F-B2DD-338E68AF48C0}" srcId="{8A0C06AE-5158-4F94-B44C-E30DD0CCE6D6}" destId="{8A9AF032-E16A-44E3-A574-FF1B5BB8A688}" srcOrd="1" destOrd="0" parTransId="{B3A92F86-9DCB-4286-B85C-1FB2DF08A9B7}" sibTransId="{9406C800-55B2-4E10-BC15-E060E337F280}"/>
    <dgm:cxn modelId="{032CCE8E-7D73-4E2B-A5AD-373D9EA4E699}" srcId="{4B64C481-6365-48AF-898F-854A75290383}" destId="{CA58FE3D-BF8A-4161-BE4B-ED4BC3BFA187}" srcOrd="0" destOrd="0" parTransId="{C81D174D-3ED9-4EED-A12C-045C599F8F93}" sibTransId="{A550770F-78CF-425A-AF98-97BB83E7657D}"/>
    <dgm:cxn modelId="{344F16A3-32D3-4717-9BFC-550295D13771}" srcId="{8A9AF032-E16A-44E3-A574-FF1B5BB8A688}" destId="{6A54F7FD-01A5-4242-82FF-E61E127F452A}" srcOrd="2" destOrd="0" parTransId="{60F097F4-6940-493D-B1BA-25F4AAADFFFF}" sibTransId="{AC7BB709-F3A5-4419-A2B4-3E84C6AC7367}"/>
    <dgm:cxn modelId="{49082BA3-3984-4229-904E-EC8DAC573925}" srcId="{372A53A0-672A-41FB-9AE8-EDF85DA7EE1A}" destId="{8CF5AD78-EE98-432B-945E-55A028CEBB38}" srcOrd="1" destOrd="0" parTransId="{0AA4F9D6-8808-4A27-8614-92A516CA6864}" sibTransId="{D481F60A-77B2-43F1-B4C3-F898B4728668}"/>
    <dgm:cxn modelId="{16BF97A5-B962-4393-9553-14879AB6FFC1}" type="presOf" srcId="{B6AAA57C-0B33-4E53-909C-F44DEC4B710E}" destId="{66D47873-CE47-4059-B650-69E508299C01}" srcOrd="0" destOrd="1" presId="urn:microsoft.com/office/officeart/2005/8/layout/vList2"/>
    <dgm:cxn modelId="{90D90CA8-835E-4BDD-A0F6-CC2B9956084B}" srcId="{4B64C481-6365-48AF-898F-854A75290383}" destId="{E0726240-C9D0-4A00-9631-0590AF86E6D7}" srcOrd="1" destOrd="0" parTransId="{8340F29D-DF91-4091-9AB7-92EFBEC64785}" sibTransId="{94C14D09-205C-4F24-BFAB-68E8130E6832}"/>
    <dgm:cxn modelId="{0E34B6A8-5360-4526-BA85-8F312979AC91}" srcId="{1411B3D4-8ED7-4A0A-88A6-D9409EC88C88}" destId="{D489834A-59D9-4C67-81A7-820003D31F01}" srcOrd="0" destOrd="0" parTransId="{39E04ABD-E522-4CA7-9A38-ECEEA12F24FE}" sibTransId="{858C1D0A-8593-4513-A908-5428984427C0}"/>
    <dgm:cxn modelId="{1035C7B6-6C40-4DD9-8650-EA3707EC003D}" type="presOf" srcId="{6A54F7FD-01A5-4242-82FF-E61E127F452A}" destId="{66D47873-CE47-4059-B650-69E508299C01}" srcOrd="0" destOrd="2" presId="urn:microsoft.com/office/officeart/2005/8/layout/vList2"/>
    <dgm:cxn modelId="{FCA579C1-2D8F-465A-8980-EB31B92B0BE2}" srcId="{8A0C06AE-5158-4F94-B44C-E30DD0CCE6D6}" destId="{EEDE6C50-19E3-4C78-8988-DDCE2513D61E}" srcOrd="3" destOrd="0" parTransId="{3FB77CAF-5A86-45FE-A81C-A3424C669297}" sibTransId="{E381ECF4-8F7C-40A6-AB15-933B0AC6526C}"/>
    <dgm:cxn modelId="{C6807FC1-0E18-4DF1-A9FA-3F6DAE5EF1A9}" type="presOf" srcId="{CA58FE3D-BF8A-4161-BE4B-ED4BC3BFA187}" destId="{09BD25AB-6C76-4783-B275-B22C75C6BA4C}" srcOrd="0" destOrd="0" presId="urn:microsoft.com/office/officeart/2005/8/layout/vList2"/>
    <dgm:cxn modelId="{DE0593CA-B96E-41B4-9F6C-E6E5A133679D}" type="presOf" srcId="{F69292D4-AB32-48E6-B73D-735A51C89A6E}" destId="{F380A83A-4DD0-4883-94DE-03AFEC38B33D}" srcOrd="0" destOrd="0" presId="urn:microsoft.com/office/officeart/2005/8/layout/vList2"/>
    <dgm:cxn modelId="{19FBECCE-3F6A-48BD-BDDC-1A304EFA69ED}" type="presOf" srcId="{E0726240-C9D0-4A00-9631-0590AF86E6D7}" destId="{09BD25AB-6C76-4783-B275-B22C75C6BA4C}" srcOrd="0" destOrd="1" presId="urn:microsoft.com/office/officeart/2005/8/layout/vList2"/>
    <dgm:cxn modelId="{C4FED6E5-BC21-40E9-944B-6A0B8EC79FFD}" type="presOf" srcId="{4C6096FC-0DEA-4EBC-845B-F68653B86BDE}" destId="{D1CE3C13-C1FC-475C-A4D4-CEA93E261660}" srcOrd="0" destOrd="0" presId="urn:microsoft.com/office/officeart/2005/8/layout/vList2"/>
    <dgm:cxn modelId="{BCE775EB-33E1-4599-AF36-CED8D4F0FAF7}" type="presOf" srcId="{34DD39FF-D892-47B0-944D-622A792FF25E}" destId="{66D47873-CE47-4059-B650-69E508299C01}" srcOrd="0" destOrd="0" presId="urn:microsoft.com/office/officeart/2005/8/layout/vList2"/>
    <dgm:cxn modelId="{29B83EED-7DD8-473D-AD61-CDCF7F13F41C}" type="presOf" srcId="{8A0C06AE-5158-4F94-B44C-E30DD0CCE6D6}" destId="{66C7CBF2-46DA-4383-BA4C-E44A748A3172}" srcOrd="0" destOrd="0" presId="urn:microsoft.com/office/officeart/2005/8/layout/vList2"/>
    <dgm:cxn modelId="{A369DDF0-DADA-4352-A615-AD51DE5346E0}" type="presOf" srcId="{C232CE53-7443-4EE9-BF5C-307998C95A37}" destId="{D1CE3C13-C1FC-475C-A4D4-CEA93E261660}" srcOrd="0" destOrd="1" presId="urn:microsoft.com/office/officeart/2005/8/layout/vList2"/>
    <dgm:cxn modelId="{167373F2-A995-4470-A706-E4C1C5339F5F}" type="presOf" srcId="{D01519E6-E8E4-4CFA-AA1D-C282737EFEB5}" destId="{CF27AA85-2739-48CE-A159-FEA19CEAE5A0}" srcOrd="0" destOrd="0" presId="urn:microsoft.com/office/officeart/2005/8/layout/vList2"/>
    <dgm:cxn modelId="{3FEFC1F9-A4D7-440C-908C-74E0F8111DA5}" type="presOf" srcId="{8A9AF032-E16A-44E3-A574-FF1B5BB8A688}" destId="{6AA5D740-5537-4D84-8392-F4E09B77EB36}" srcOrd="0" destOrd="0" presId="urn:microsoft.com/office/officeart/2005/8/layout/vList2"/>
    <dgm:cxn modelId="{F0B3244D-BFD4-403A-AAA1-A81B651AD4D4}" type="presParOf" srcId="{66C7CBF2-46DA-4383-BA4C-E44A748A3172}" destId="{F380A83A-4DD0-4883-94DE-03AFEC38B33D}" srcOrd="0" destOrd="0" presId="urn:microsoft.com/office/officeart/2005/8/layout/vList2"/>
    <dgm:cxn modelId="{38191B54-472A-4431-A48F-6CDDE5EEC07F}" type="presParOf" srcId="{66C7CBF2-46DA-4383-BA4C-E44A748A3172}" destId="{BED26BEA-18EB-44B2-AFE5-9704C7463C25}" srcOrd="1" destOrd="0" presId="urn:microsoft.com/office/officeart/2005/8/layout/vList2"/>
    <dgm:cxn modelId="{CAC47370-33B4-451F-9B15-572BAF3C74FA}" type="presParOf" srcId="{66C7CBF2-46DA-4383-BA4C-E44A748A3172}" destId="{6AA5D740-5537-4D84-8392-F4E09B77EB36}" srcOrd="2" destOrd="0" presId="urn:microsoft.com/office/officeart/2005/8/layout/vList2"/>
    <dgm:cxn modelId="{265D6F61-8C71-426F-8032-13348CEB8156}" type="presParOf" srcId="{66C7CBF2-46DA-4383-BA4C-E44A748A3172}" destId="{66D47873-CE47-4059-B650-69E508299C01}" srcOrd="3" destOrd="0" presId="urn:microsoft.com/office/officeart/2005/8/layout/vList2"/>
    <dgm:cxn modelId="{F36CFC56-F0F4-4386-BAB4-A88E570811E9}" type="presParOf" srcId="{66C7CBF2-46DA-4383-BA4C-E44A748A3172}" destId="{41DEBF79-9C20-4D2E-A94A-66840CAC25B5}" srcOrd="4" destOrd="0" presId="urn:microsoft.com/office/officeart/2005/8/layout/vList2"/>
    <dgm:cxn modelId="{A48E66EA-9E8A-4BC6-AD08-575D9A0EEE60}" type="presParOf" srcId="{66C7CBF2-46DA-4383-BA4C-E44A748A3172}" destId="{09BD25AB-6C76-4783-B275-B22C75C6BA4C}" srcOrd="5" destOrd="0" presId="urn:microsoft.com/office/officeart/2005/8/layout/vList2"/>
    <dgm:cxn modelId="{B9677608-5123-42E0-8658-F7E0FFCCD971}" type="presParOf" srcId="{66C7CBF2-46DA-4383-BA4C-E44A748A3172}" destId="{F4C1B96C-311D-42E8-8107-A0A738AAEF0D}" srcOrd="6" destOrd="0" presId="urn:microsoft.com/office/officeart/2005/8/layout/vList2"/>
    <dgm:cxn modelId="{6507C554-ADC1-41FA-B567-B7D6A06085CD}" type="presParOf" srcId="{66C7CBF2-46DA-4383-BA4C-E44A748A3172}" destId="{D1CE3C13-C1FC-475C-A4D4-CEA93E261660}" srcOrd="7" destOrd="0" presId="urn:microsoft.com/office/officeart/2005/8/layout/vList2"/>
    <dgm:cxn modelId="{3BF1F945-7DE6-4697-8895-C27F445957E6}" type="presParOf" srcId="{66C7CBF2-46DA-4383-BA4C-E44A748A3172}" destId="{C7B4BD75-D0DC-4F50-A9E4-AD7C8215CCF3}" srcOrd="8" destOrd="0" presId="urn:microsoft.com/office/officeart/2005/8/layout/vList2"/>
    <dgm:cxn modelId="{4A83FCA5-140E-489D-AFDA-9B8D6C49C7B8}" type="presParOf" srcId="{66C7CBF2-46DA-4383-BA4C-E44A748A3172}" destId="{6E1B26CC-6E95-41A0-9EDF-D03F98BEA675}" srcOrd="9" destOrd="0" presId="urn:microsoft.com/office/officeart/2005/8/layout/vList2"/>
    <dgm:cxn modelId="{D8B10DFB-9DF1-4A6E-A2FB-5C132B408AC0}" type="presParOf" srcId="{66C7CBF2-46DA-4383-BA4C-E44A748A3172}" destId="{AE7C2013-300F-400D-90C4-F21E17B0B299}" srcOrd="10" destOrd="0" presId="urn:microsoft.com/office/officeart/2005/8/layout/vList2"/>
    <dgm:cxn modelId="{377FA879-BC43-405B-80ED-07A82D1F555E}" type="presParOf" srcId="{66C7CBF2-46DA-4383-BA4C-E44A748A3172}" destId="{CF27AA85-2739-48CE-A159-FEA19CEAE5A0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CEB4B2-5167-45E5-BC8A-2606A9A4BE81}" type="doc">
      <dgm:prSet loTypeId="urn:microsoft.com/office/officeart/2008/layout/Lined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294DB9E-74D3-4124-97DF-5690C7DF0501}">
      <dgm:prSet/>
      <dgm:spPr/>
      <dgm:t>
        <a:bodyPr/>
        <a:lstStyle/>
        <a:p>
          <a:r>
            <a:rPr lang="cs-CZ"/>
            <a:t>Jak člověk vypadá – </a:t>
          </a:r>
          <a:r>
            <a:rPr lang="cs-CZ" i="1"/>
            <a:t>tělesná konstituce</a:t>
          </a:r>
          <a:endParaRPr lang="en-US" dirty="0"/>
        </a:p>
      </dgm:t>
    </dgm:pt>
    <dgm:pt modelId="{F53D04D7-F86F-44CB-80F6-E58DD1D19F0F}" type="parTrans" cxnId="{F3728484-FC5B-49D4-A973-84BEEA4C03E3}">
      <dgm:prSet/>
      <dgm:spPr/>
      <dgm:t>
        <a:bodyPr/>
        <a:lstStyle/>
        <a:p>
          <a:endParaRPr lang="en-US"/>
        </a:p>
      </dgm:t>
    </dgm:pt>
    <dgm:pt modelId="{E5C5E9DA-972E-4BCA-9A71-80DD55F4E948}" type="sibTrans" cxnId="{F3728484-FC5B-49D4-A973-84BEEA4C03E3}">
      <dgm:prSet/>
      <dgm:spPr/>
      <dgm:t>
        <a:bodyPr/>
        <a:lstStyle/>
        <a:p>
          <a:endParaRPr lang="en-US"/>
        </a:p>
      </dgm:t>
    </dgm:pt>
    <dgm:pt modelId="{39AE5ED3-6800-4E95-9D6C-AA35CE07F637}">
      <dgm:prSet/>
      <dgm:spPr/>
      <dgm:t>
        <a:bodyPr/>
        <a:lstStyle/>
        <a:p>
          <a:r>
            <a:rPr lang="cs-CZ"/>
            <a:t>Jaká je jeho dynamika – jak prožívá, reaguje – </a:t>
          </a:r>
          <a:r>
            <a:rPr lang="cs-CZ" i="1"/>
            <a:t>emoce,  temperament</a:t>
          </a:r>
          <a:endParaRPr lang="en-US"/>
        </a:p>
      </dgm:t>
    </dgm:pt>
    <dgm:pt modelId="{6D1B0465-A0E4-4F98-B974-7EAB8CEF56B5}" type="parTrans" cxnId="{C40484B9-060A-45A5-9AEC-33FA1C96F8CD}">
      <dgm:prSet/>
      <dgm:spPr/>
      <dgm:t>
        <a:bodyPr/>
        <a:lstStyle/>
        <a:p>
          <a:endParaRPr lang="en-US"/>
        </a:p>
      </dgm:t>
    </dgm:pt>
    <dgm:pt modelId="{CCBD4D12-C7CC-4EAE-AB7A-CC4EDDA358CC}" type="sibTrans" cxnId="{C40484B9-060A-45A5-9AEC-33FA1C96F8CD}">
      <dgm:prSet/>
      <dgm:spPr/>
      <dgm:t>
        <a:bodyPr/>
        <a:lstStyle/>
        <a:p>
          <a:endParaRPr lang="en-US"/>
        </a:p>
      </dgm:t>
    </dgm:pt>
    <dgm:pt modelId="{1897BBB1-9E49-41E9-9BCA-16FEDF359814}">
      <dgm:prSet/>
      <dgm:spPr/>
      <dgm:t>
        <a:bodyPr/>
        <a:lstStyle/>
        <a:p>
          <a:r>
            <a:rPr lang="cs-CZ" dirty="0"/>
            <a:t>Co chce a nechce – </a:t>
          </a:r>
          <a:r>
            <a:rPr lang="cs-CZ" i="1" dirty="0"/>
            <a:t>pudy, potřeby, motivy, zájmy, hodnoty, cíle </a:t>
          </a:r>
          <a:endParaRPr lang="en-US" dirty="0"/>
        </a:p>
      </dgm:t>
    </dgm:pt>
    <dgm:pt modelId="{74893176-B430-4906-8BCD-3E23F6E9B33A}" type="parTrans" cxnId="{C792116E-F4B8-4CFB-91BC-FC00AACFA496}">
      <dgm:prSet/>
      <dgm:spPr/>
      <dgm:t>
        <a:bodyPr/>
        <a:lstStyle/>
        <a:p>
          <a:endParaRPr lang="en-US"/>
        </a:p>
      </dgm:t>
    </dgm:pt>
    <dgm:pt modelId="{8C236DD7-4460-40DB-A3B0-E1EC1F42D53C}" type="sibTrans" cxnId="{C792116E-F4B8-4CFB-91BC-FC00AACFA496}">
      <dgm:prSet/>
      <dgm:spPr/>
      <dgm:t>
        <a:bodyPr/>
        <a:lstStyle/>
        <a:p>
          <a:endParaRPr lang="en-US"/>
        </a:p>
      </dgm:t>
    </dgm:pt>
    <dgm:pt modelId="{CD6D06F0-D634-45A5-B150-D37C8FF8F477}">
      <dgm:prSet/>
      <dgm:spPr/>
      <dgm:t>
        <a:bodyPr/>
        <a:lstStyle/>
        <a:p>
          <a:r>
            <a:rPr lang="cs-CZ"/>
            <a:t>Co může, umí a dovede – </a:t>
          </a:r>
          <a:r>
            <a:rPr lang="cs-CZ" i="1"/>
            <a:t>dispozice, kapacita, schopnosti, dovednosti, vlohy, nadání</a:t>
          </a:r>
          <a:endParaRPr lang="en-US"/>
        </a:p>
      </dgm:t>
    </dgm:pt>
    <dgm:pt modelId="{D28EC18D-8014-4D91-833F-09949F918DDE}" type="parTrans" cxnId="{A280E447-8F4F-46DB-98AC-8FE743AD6C96}">
      <dgm:prSet/>
      <dgm:spPr/>
      <dgm:t>
        <a:bodyPr/>
        <a:lstStyle/>
        <a:p>
          <a:endParaRPr lang="en-US"/>
        </a:p>
      </dgm:t>
    </dgm:pt>
    <dgm:pt modelId="{633F9D9F-B82F-432F-9D5B-781A130C67A2}" type="sibTrans" cxnId="{A280E447-8F4F-46DB-98AC-8FE743AD6C96}">
      <dgm:prSet/>
      <dgm:spPr/>
      <dgm:t>
        <a:bodyPr/>
        <a:lstStyle/>
        <a:p>
          <a:endParaRPr lang="en-US"/>
        </a:p>
      </dgm:t>
    </dgm:pt>
    <dgm:pt modelId="{32AF07CC-C7BD-4D02-B87D-FC7B4F9074C5}">
      <dgm:prSet/>
      <dgm:spPr/>
      <dgm:t>
        <a:bodyPr/>
        <a:lstStyle/>
        <a:p>
          <a:r>
            <a:rPr lang="cs-CZ"/>
            <a:t>Jaký je, jakou má morálku – </a:t>
          </a:r>
          <a:r>
            <a:rPr lang="cs-CZ" i="1"/>
            <a:t>charakter, mravní zásady a principy, svědomí</a:t>
          </a:r>
          <a:endParaRPr lang="en-US"/>
        </a:p>
      </dgm:t>
    </dgm:pt>
    <dgm:pt modelId="{CCEBADEA-61FE-4EBC-9A84-8AE59E7CEE51}" type="parTrans" cxnId="{A82D5217-C341-4621-9565-A3DF9F618D96}">
      <dgm:prSet/>
      <dgm:spPr/>
      <dgm:t>
        <a:bodyPr/>
        <a:lstStyle/>
        <a:p>
          <a:endParaRPr lang="en-US"/>
        </a:p>
      </dgm:t>
    </dgm:pt>
    <dgm:pt modelId="{8F8DA97D-7C43-4D79-9EB0-98CED69235C1}" type="sibTrans" cxnId="{A82D5217-C341-4621-9565-A3DF9F618D96}">
      <dgm:prSet/>
      <dgm:spPr/>
      <dgm:t>
        <a:bodyPr/>
        <a:lstStyle/>
        <a:p>
          <a:endParaRPr lang="en-US"/>
        </a:p>
      </dgm:t>
    </dgm:pt>
    <dgm:pt modelId="{EE135FC6-F624-49F3-833D-462F8FBC5481}">
      <dgm:prSet/>
      <dgm:spPr/>
      <dgm:t>
        <a:bodyPr/>
        <a:lstStyle/>
        <a:p>
          <a:r>
            <a:rPr lang="cs-CZ"/>
            <a:t>Odkud a kam jde – životní dráha osobnosti</a:t>
          </a:r>
          <a:endParaRPr lang="en-US"/>
        </a:p>
      </dgm:t>
    </dgm:pt>
    <dgm:pt modelId="{E32593D5-D4CE-4A74-A231-436DFE6365C7}" type="parTrans" cxnId="{79AB8AD9-780E-49EF-BDBA-BD4CC285BE8D}">
      <dgm:prSet/>
      <dgm:spPr/>
      <dgm:t>
        <a:bodyPr/>
        <a:lstStyle/>
        <a:p>
          <a:endParaRPr lang="en-US"/>
        </a:p>
      </dgm:t>
    </dgm:pt>
    <dgm:pt modelId="{68286E7F-BBBB-42EB-849F-B4E0A17756E6}" type="sibTrans" cxnId="{79AB8AD9-780E-49EF-BDBA-BD4CC285BE8D}">
      <dgm:prSet/>
      <dgm:spPr/>
      <dgm:t>
        <a:bodyPr/>
        <a:lstStyle/>
        <a:p>
          <a:endParaRPr lang="en-US"/>
        </a:p>
      </dgm:t>
    </dgm:pt>
    <dgm:pt modelId="{E66895D5-0EDF-4F99-882C-54C4F65B3328}">
      <dgm:prSet/>
      <dgm:spPr/>
      <dgm:t>
        <a:bodyPr/>
        <a:lstStyle/>
        <a:p>
          <a:r>
            <a:rPr lang="cs-CZ" dirty="0"/>
            <a:t>Jaká má člověk skrývaná osobní (individuální) tajemství</a:t>
          </a:r>
          <a:r>
            <a:rPr lang="cs-CZ" i="1" dirty="0"/>
            <a:t> (např. zdravotní, genetická, eroticko-sexuální, morálně a charakterově vadná tajemství a kriminální minulost či historii)</a:t>
          </a:r>
          <a:endParaRPr lang="en-US" dirty="0"/>
        </a:p>
      </dgm:t>
    </dgm:pt>
    <dgm:pt modelId="{DC6EBA08-0EDE-4978-B039-E5111798101B}" type="parTrans" cxnId="{A9E4E1CC-2291-4F06-8D9E-012D144A2137}">
      <dgm:prSet/>
      <dgm:spPr/>
      <dgm:t>
        <a:bodyPr/>
        <a:lstStyle/>
        <a:p>
          <a:endParaRPr lang="en-US"/>
        </a:p>
      </dgm:t>
    </dgm:pt>
    <dgm:pt modelId="{97064D2F-0A49-4FE1-B1AB-9FD2E1507632}" type="sibTrans" cxnId="{A9E4E1CC-2291-4F06-8D9E-012D144A2137}">
      <dgm:prSet/>
      <dgm:spPr/>
      <dgm:t>
        <a:bodyPr/>
        <a:lstStyle/>
        <a:p>
          <a:endParaRPr lang="en-US"/>
        </a:p>
      </dgm:t>
    </dgm:pt>
    <dgm:pt modelId="{5D64B21D-F66C-4314-A928-45E26A92F552}">
      <dgm:prSet/>
      <dgm:spPr/>
      <dgm:t>
        <a:bodyPr/>
        <a:lstStyle/>
        <a:p>
          <a:r>
            <a:rPr lang="cs-CZ"/>
            <a:t>Jak jsou složky uspořádány – integrita osobnosti </a:t>
          </a:r>
          <a:endParaRPr lang="en-US"/>
        </a:p>
      </dgm:t>
    </dgm:pt>
    <dgm:pt modelId="{DA231122-2785-419C-B340-45A39015FC50}" type="parTrans" cxnId="{0970A3D0-228C-41C9-B34A-8687B8832E3C}">
      <dgm:prSet/>
      <dgm:spPr/>
      <dgm:t>
        <a:bodyPr/>
        <a:lstStyle/>
        <a:p>
          <a:endParaRPr lang="en-US"/>
        </a:p>
      </dgm:t>
    </dgm:pt>
    <dgm:pt modelId="{90ABD470-16FE-490E-BB46-DCC355D3467E}" type="sibTrans" cxnId="{0970A3D0-228C-41C9-B34A-8687B8832E3C}">
      <dgm:prSet/>
      <dgm:spPr/>
      <dgm:t>
        <a:bodyPr/>
        <a:lstStyle/>
        <a:p>
          <a:endParaRPr lang="en-US"/>
        </a:p>
      </dgm:t>
    </dgm:pt>
    <dgm:pt modelId="{2B8E1323-30B3-47D5-8F52-C74F35494D49}" type="pres">
      <dgm:prSet presAssocID="{87CEB4B2-5167-45E5-BC8A-2606A9A4BE81}" presName="vert0" presStyleCnt="0">
        <dgm:presLayoutVars>
          <dgm:dir/>
          <dgm:animOne val="branch"/>
          <dgm:animLvl val="lvl"/>
        </dgm:presLayoutVars>
      </dgm:prSet>
      <dgm:spPr/>
    </dgm:pt>
    <dgm:pt modelId="{19AB71BE-C48B-4BF6-8423-150564C30A22}" type="pres">
      <dgm:prSet presAssocID="{8294DB9E-74D3-4124-97DF-5690C7DF0501}" presName="thickLine" presStyleLbl="alignNode1" presStyleIdx="0" presStyleCnt="8"/>
      <dgm:spPr/>
    </dgm:pt>
    <dgm:pt modelId="{3480721A-1A8A-4F63-B56A-6F2A7B645750}" type="pres">
      <dgm:prSet presAssocID="{8294DB9E-74D3-4124-97DF-5690C7DF0501}" presName="horz1" presStyleCnt="0"/>
      <dgm:spPr/>
    </dgm:pt>
    <dgm:pt modelId="{8A4403CA-65D0-4DE4-B231-B95492B5250B}" type="pres">
      <dgm:prSet presAssocID="{8294DB9E-74D3-4124-97DF-5690C7DF0501}" presName="tx1" presStyleLbl="revTx" presStyleIdx="0" presStyleCnt="8"/>
      <dgm:spPr/>
    </dgm:pt>
    <dgm:pt modelId="{CAADB4B6-E9E7-4A8D-BECF-6603A8EAB16F}" type="pres">
      <dgm:prSet presAssocID="{8294DB9E-74D3-4124-97DF-5690C7DF0501}" presName="vert1" presStyleCnt="0"/>
      <dgm:spPr/>
    </dgm:pt>
    <dgm:pt modelId="{7E8A7706-7F2C-410B-8462-3F573FE7E0F2}" type="pres">
      <dgm:prSet presAssocID="{39AE5ED3-6800-4E95-9D6C-AA35CE07F637}" presName="thickLine" presStyleLbl="alignNode1" presStyleIdx="1" presStyleCnt="8"/>
      <dgm:spPr/>
    </dgm:pt>
    <dgm:pt modelId="{890C31EA-4AE6-4780-B535-A27E83CDCA3A}" type="pres">
      <dgm:prSet presAssocID="{39AE5ED3-6800-4E95-9D6C-AA35CE07F637}" presName="horz1" presStyleCnt="0"/>
      <dgm:spPr/>
    </dgm:pt>
    <dgm:pt modelId="{1325549B-4A61-424B-9F05-AECFC5ACEEBA}" type="pres">
      <dgm:prSet presAssocID="{39AE5ED3-6800-4E95-9D6C-AA35CE07F637}" presName="tx1" presStyleLbl="revTx" presStyleIdx="1" presStyleCnt="8"/>
      <dgm:spPr/>
    </dgm:pt>
    <dgm:pt modelId="{DA966D32-BB20-45F8-8209-FF5DA2CC938D}" type="pres">
      <dgm:prSet presAssocID="{39AE5ED3-6800-4E95-9D6C-AA35CE07F637}" presName="vert1" presStyleCnt="0"/>
      <dgm:spPr/>
    </dgm:pt>
    <dgm:pt modelId="{6742A5F9-5421-4170-918D-F9BDF4E2C3A6}" type="pres">
      <dgm:prSet presAssocID="{1897BBB1-9E49-41E9-9BCA-16FEDF359814}" presName="thickLine" presStyleLbl="alignNode1" presStyleIdx="2" presStyleCnt="8"/>
      <dgm:spPr/>
    </dgm:pt>
    <dgm:pt modelId="{ED89AADA-CF39-46B3-9976-6A6CA8F4814E}" type="pres">
      <dgm:prSet presAssocID="{1897BBB1-9E49-41E9-9BCA-16FEDF359814}" presName="horz1" presStyleCnt="0"/>
      <dgm:spPr/>
    </dgm:pt>
    <dgm:pt modelId="{ED1039A1-A37E-4791-98CA-C429B9849BF2}" type="pres">
      <dgm:prSet presAssocID="{1897BBB1-9E49-41E9-9BCA-16FEDF359814}" presName="tx1" presStyleLbl="revTx" presStyleIdx="2" presStyleCnt="8"/>
      <dgm:spPr/>
    </dgm:pt>
    <dgm:pt modelId="{94F9912E-330D-4FCF-B5B3-F0D1F3A70789}" type="pres">
      <dgm:prSet presAssocID="{1897BBB1-9E49-41E9-9BCA-16FEDF359814}" presName="vert1" presStyleCnt="0"/>
      <dgm:spPr/>
    </dgm:pt>
    <dgm:pt modelId="{7D80EF90-11D2-4B45-AA18-7449D38582CC}" type="pres">
      <dgm:prSet presAssocID="{CD6D06F0-D634-45A5-B150-D37C8FF8F477}" presName="thickLine" presStyleLbl="alignNode1" presStyleIdx="3" presStyleCnt="8"/>
      <dgm:spPr/>
    </dgm:pt>
    <dgm:pt modelId="{FFADAC24-010A-42BD-A405-9F1DCF45E3B8}" type="pres">
      <dgm:prSet presAssocID="{CD6D06F0-D634-45A5-B150-D37C8FF8F477}" presName="horz1" presStyleCnt="0"/>
      <dgm:spPr/>
    </dgm:pt>
    <dgm:pt modelId="{56EDBA63-8552-48ED-B534-096FDD880E0A}" type="pres">
      <dgm:prSet presAssocID="{CD6D06F0-D634-45A5-B150-D37C8FF8F477}" presName="tx1" presStyleLbl="revTx" presStyleIdx="3" presStyleCnt="8"/>
      <dgm:spPr/>
    </dgm:pt>
    <dgm:pt modelId="{6F8A527A-0367-4751-8C85-6ECEFFC30F73}" type="pres">
      <dgm:prSet presAssocID="{CD6D06F0-D634-45A5-B150-D37C8FF8F477}" presName="vert1" presStyleCnt="0"/>
      <dgm:spPr/>
    </dgm:pt>
    <dgm:pt modelId="{1876CCB7-F9E7-45B8-8F1B-144260E60AD5}" type="pres">
      <dgm:prSet presAssocID="{32AF07CC-C7BD-4D02-B87D-FC7B4F9074C5}" presName="thickLine" presStyleLbl="alignNode1" presStyleIdx="4" presStyleCnt="8"/>
      <dgm:spPr/>
    </dgm:pt>
    <dgm:pt modelId="{33D6128B-78B0-4DA5-8D52-75D6A6D57B80}" type="pres">
      <dgm:prSet presAssocID="{32AF07CC-C7BD-4D02-B87D-FC7B4F9074C5}" presName="horz1" presStyleCnt="0"/>
      <dgm:spPr/>
    </dgm:pt>
    <dgm:pt modelId="{967108F7-E87C-4C30-9B8D-884C8159F31D}" type="pres">
      <dgm:prSet presAssocID="{32AF07CC-C7BD-4D02-B87D-FC7B4F9074C5}" presName="tx1" presStyleLbl="revTx" presStyleIdx="4" presStyleCnt="8"/>
      <dgm:spPr/>
    </dgm:pt>
    <dgm:pt modelId="{ECB8D04F-3BD5-4B0C-956B-BC854191DC0C}" type="pres">
      <dgm:prSet presAssocID="{32AF07CC-C7BD-4D02-B87D-FC7B4F9074C5}" presName="vert1" presStyleCnt="0"/>
      <dgm:spPr/>
    </dgm:pt>
    <dgm:pt modelId="{9B40153B-2F39-4792-8671-BE4BC8450012}" type="pres">
      <dgm:prSet presAssocID="{EE135FC6-F624-49F3-833D-462F8FBC5481}" presName="thickLine" presStyleLbl="alignNode1" presStyleIdx="5" presStyleCnt="8"/>
      <dgm:spPr/>
    </dgm:pt>
    <dgm:pt modelId="{25F04B9B-77F4-4C12-BCAE-7EF0D14DB95D}" type="pres">
      <dgm:prSet presAssocID="{EE135FC6-F624-49F3-833D-462F8FBC5481}" presName="horz1" presStyleCnt="0"/>
      <dgm:spPr/>
    </dgm:pt>
    <dgm:pt modelId="{9B31D868-4E5A-402A-B2FE-65484F423715}" type="pres">
      <dgm:prSet presAssocID="{EE135FC6-F624-49F3-833D-462F8FBC5481}" presName="tx1" presStyleLbl="revTx" presStyleIdx="5" presStyleCnt="8"/>
      <dgm:spPr/>
    </dgm:pt>
    <dgm:pt modelId="{1F473F82-4583-467A-BD83-108FBD60CF31}" type="pres">
      <dgm:prSet presAssocID="{EE135FC6-F624-49F3-833D-462F8FBC5481}" presName="vert1" presStyleCnt="0"/>
      <dgm:spPr/>
    </dgm:pt>
    <dgm:pt modelId="{F1D9C006-CBD5-44FD-AD77-98E524C38986}" type="pres">
      <dgm:prSet presAssocID="{E66895D5-0EDF-4F99-882C-54C4F65B3328}" presName="thickLine" presStyleLbl="alignNode1" presStyleIdx="6" presStyleCnt="8"/>
      <dgm:spPr/>
    </dgm:pt>
    <dgm:pt modelId="{671105CC-A0FD-4AE5-AF4C-4A77F308AF15}" type="pres">
      <dgm:prSet presAssocID="{E66895D5-0EDF-4F99-882C-54C4F65B3328}" presName="horz1" presStyleCnt="0"/>
      <dgm:spPr/>
    </dgm:pt>
    <dgm:pt modelId="{C142C40E-C885-4081-9E51-D33861E28025}" type="pres">
      <dgm:prSet presAssocID="{E66895D5-0EDF-4F99-882C-54C4F65B3328}" presName="tx1" presStyleLbl="revTx" presStyleIdx="6" presStyleCnt="8"/>
      <dgm:spPr/>
    </dgm:pt>
    <dgm:pt modelId="{90E5C4F7-B686-4701-AF26-A4A1B649BCE1}" type="pres">
      <dgm:prSet presAssocID="{E66895D5-0EDF-4F99-882C-54C4F65B3328}" presName="vert1" presStyleCnt="0"/>
      <dgm:spPr/>
    </dgm:pt>
    <dgm:pt modelId="{E516D2F8-3744-47D2-B134-BB8F67F8720C}" type="pres">
      <dgm:prSet presAssocID="{5D64B21D-F66C-4314-A928-45E26A92F552}" presName="thickLine" presStyleLbl="alignNode1" presStyleIdx="7" presStyleCnt="8"/>
      <dgm:spPr/>
    </dgm:pt>
    <dgm:pt modelId="{F71E0C75-744E-49C2-A984-1D093F7D1379}" type="pres">
      <dgm:prSet presAssocID="{5D64B21D-F66C-4314-A928-45E26A92F552}" presName="horz1" presStyleCnt="0"/>
      <dgm:spPr/>
    </dgm:pt>
    <dgm:pt modelId="{53320BBA-72FA-427A-8397-7AF0F792647C}" type="pres">
      <dgm:prSet presAssocID="{5D64B21D-F66C-4314-A928-45E26A92F552}" presName="tx1" presStyleLbl="revTx" presStyleIdx="7" presStyleCnt="8"/>
      <dgm:spPr/>
    </dgm:pt>
    <dgm:pt modelId="{0B35D91A-48FB-4197-A9BF-7047CD1D11C5}" type="pres">
      <dgm:prSet presAssocID="{5D64B21D-F66C-4314-A928-45E26A92F552}" presName="vert1" presStyleCnt="0"/>
      <dgm:spPr/>
    </dgm:pt>
  </dgm:ptLst>
  <dgm:cxnLst>
    <dgm:cxn modelId="{CA194111-C469-4524-B1B1-98B771F86838}" type="presOf" srcId="{E66895D5-0EDF-4F99-882C-54C4F65B3328}" destId="{C142C40E-C885-4081-9E51-D33861E28025}" srcOrd="0" destOrd="0" presId="urn:microsoft.com/office/officeart/2008/layout/LinedList"/>
    <dgm:cxn modelId="{A82D5217-C341-4621-9565-A3DF9F618D96}" srcId="{87CEB4B2-5167-45E5-BC8A-2606A9A4BE81}" destId="{32AF07CC-C7BD-4D02-B87D-FC7B4F9074C5}" srcOrd="4" destOrd="0" parTransId="{CCEBADEA-61FE-4EBC-9A84-8AE59E7CEE51}" sibTransId="{8F8DA97D-7C43-4D79-9EB0-98CED69235C1}"/>
    <dgm:cxn modelId="{DDCE5F2A-1949-4409-8C96-352682E03C60}" type="presOf" srcId="{CD6D06F0-D634-45A5-B150-D37C8FF8F477}" destId="{56EDBA63-8552-48ED-B534-096FDD880E0A}" srcOrd="0" destOrd="0" presId="urn:microsoft.com/office/officeart/2008/layout/LinedList"/>
    <dgm:cxn modelId="{A280E447-8F4F-46DB-98AC-8FE743AD6C96}" srcId="{87CEB4B2-5167-45E5-BC8A-2606A9A4BE81}" destId="{CD6D06F0-D634-45A5-B150-D37C8FF8F477}" srcOrd="3" destOrd="0" parTransId="{D28EC18D-8014-4D91-833F-09949F918DDE}" sibTransId="{633F9D9F-B82F-432F-9D5B-781A130C67A2}"/>
    <dgm:cxn modelId="{6F8B5F4B-0728-47D6-8A3F-C0C255A1B073}" type="presOf" srcId="{8294DB9E-74D3-4124-97DF-5690C7DF0501}" destId="{8A4403CA-65D0-4DE4-B231-B95492B5250B}" srcOrd="0" destOrd="0" presId="urn:microsoft.com/office/officeart/2008/layout/LinedList"/>
    <dgm:cxn modelId="{C792116E-F4B8-4CFB-91BC-FC00AACFA496}" srcId="{87CEB4B2-5167-45E5-BC8A-2606A9A4BE81}" destId="{1897BBB1-9E49-41E9-9BCA-16FEDF359814}" srcOrd="2" destOrd="0" parTransId="{74893176-B430-4906-8BCD-3E23F6E9B33A}" sibTransId="{8C236DD7-4460-40DB-A3B0-E1EC1F42D53C}"/>
    <dgm:cxn modelId="{F3728484-FC5B-49D4-A973-84BEEA4C03E3}" srcId="{87CEB4B2-5167-45E5-BC8A-2606A9A4BE81}" destId="{8294DB9E-74D3-4124-97DF-5690C7DF0501}" srcOrd="0" destOrd="0" parTransId="{F53D04D7-F86F-44CB-80F6-E58DD1D19F0F}" sibTransId="{E5C5E9DA-972E-4BCA-9A71-80DD55F4E948}"/>
    <dgm:cxn modelId="{D3F67294-B464-43B9-94CF-1FF3FA6EBC3E}" type="presOf" srcId="{32AF07CC-C7BD-4D02-B87D-FC7B4F9074C5}" destId="{967108F7-E87C-4C30-9B8D-884C8159F31D}" srcOrd="0" destOrd="0" presId="urn:microsoft.com/office/officeart/2008/layout/LinedList"/>
    <dgm:cxn modelId="{821E2196-9A88-4F86-A326-B4D17F2638B7}" type="presOf" srcId="{39AE5ED3-6800-4E95-9D6C-AA35CE07F637}" destId="{1325549B-4A61-424B-9F05-AECFC5ACEEBA}" srcOrd="0" destOrd="0" presId="urn:microsoft.com/office/officeart/2008/layout/LinedList"/>
    <dgm:cxn modelId="{84D762A0-DE3C-4788-BC20-7B468B1D145E}" type="presOf" srcId="{1897BBB1-9E49-41E9-9BCA-16FEDF359814}" destId="{ED1039A1-A37E-4791-98CA-C429B9849BF2}" srcOrd="0" destOrd="0" presId="urn:microsoft.com/office/officeart/2008/layout/LinedList"/>
    <dgm:cxn modelId="{80A8C0A7-1D17-4E3E-BA63-2C3A2DF38BBC}" type="presOf" srcId="{87CEB4B2-5167-45E5-BC8A-2606A9A4BE81}" destId="{2B8E1323-30B3-47D5-8F52-C74F35494D49}" srcOrd="0" destOrd="0" presId="urn:microsoft.com/office/officeart/2008/layout/LinedList"/>
    <dgm:cxn modelId="{263E5BAF-B897-4E2C-9123-F366AD7C1B3E}" type="presOf" srcId="{EE135FC6-F624-49F3-833D-462F8FBC5481}" destId="{9B31D868-4E5A-402A-B2FE-65484F423715}" srcOrd="0" destOrd="0" presId="urn:microsoft.com/office/officeart/2008/layout/LinedList"/>
    <dgm:cxn modelId="{C40484B9-060A-45A5-9AEC-33FA1C96F8CD}" srcId="{87CEB4B2-5167-45E5-BC8A-2606A9A4BE81}" destId="{39AE5ED3-6800-4E95-9D6C-AA35CE07F637}" srcOrd="1" destOrd="0" parTransId="{6D1B0465-A0E4-4F98-B974-7EAB8CEF56B5}" sibTransId="{CCBD4D12-C7CC-4EAE-AB7A-CC4EDDA358CC}"/>
    <dgm:cxn modelId="{A9E4E1CC-2291-4F06-8D9E-012D144A2137}" srcId="{87CEB4B2-5167-45E5-BC8A-2606A9A4BE81}" destId="{E66895D5-0EDF-4F99-882C-54C4F65B3328}" srcOrd="6" destOrd="0" parTransId="{DC6EBA08-0EDE-4978-B039-E5111798101B}" sibTransId="{97064D2F-0A49-4FE1-B1AB-9FD2E1507632}"/>
    <dgm:cxn modelId="{0970A3D0-228C-41C9-B34A-8687B8832E3C}" srcId="{87CEB4B2-5167-45E5-BC8A-2606A9A4BE81}" destId="{5D64B21D-F66C-4314-A928-45E26A92F552}" srcOrd="7" destOrd="0" parTransId="{DA231122-2785-419C-B340-45A39015FC50}" sibTransId="{90ABD470-16FE-490E-BB46-DCC355D3467E}"/>
    <dgm:cxn modelId="{79AB8AD9-780E-49EF-BDBA-BD4CC285BE8D}" srcId="{87CEB4B2-5167-45E5-BC8A-2606A9A4BE81}" destId="{EE135FC6-F624-49F3-833D-462F8FBC5481}" srcOrd="5" destOrd="0" parTransId="{E32593D5-D4CE-4A74-A231-436DFE6365C7}" sibTransId="{68286E7F-BBBB-42EB-849F-B4E0A17756E6}"/>
    <dgm:cxn modelId="{16624FEF-214C-42A3-B5E5-76B6304D28BA}" type="presOf" srcId="{5D64B21D-F66C-4314-A928-45E26A92F552}" destId="{53320BBA-72FA-427A-8397-7AF0F792647C}" srcOrd="0" destOrd="0" presId="urn:microsoft.com/office/officeart/2008/layout/LinedList"/>
    <dgm:cxn modelId="{70FD9C14-60B3-4580-AE85-979A952EEC77}" type="presParOf" srcId="{2B8E1323-30B3-47D5-8F52-C74F35494D49}" destId="{19AB71BE-C48B-4BF6-8423-150564C30A22}" srcOrd="0" destOrd="0" presId="urn:microsoft.com/office/officeart/2008/layout/LinedList"/>
    <dgm:cxn modelId="{E8A31DDA-EECE-4CDF-88C1-3808BF1FE6AF}" type="presParOf" srcId="{2B8E1323-30B3-47D5-8F52-C74F35494D49}" destId="{3480721A-1A8A-4F63-B56A-6F2A7B645750}" srcOrd="1" destOrd="0" presId="urn:microsoft.com/office/officeart/2008/layout/LinedList"/>
    <dgm:cxn modelId="{4B1768B5-0CF3-437E-9C3D-F1D6C27CF13B}" type="presParOf" srcId="{3480721A-1A8A-4F63-B56A-6F2A7B645750}" destId="{8A4403CA-65D0-4DE4-B231-B95492B5250B}" srcOrd="0" destOrd="0" presId="urn:microsoft.com/office/officeart/2008/layout/LinedList"/>
    <dgm:cxn modelId="{587FC6B0-C30B-4DD5-AF8D-2AC19F926DBD}" type="presParOf" srcId="{3480721A-1A8A-4F63-B56A-6F2A7B645750}" destId="{CAADB4B6-E9E7-4A8D-BECF-6603A8EAB16F}" srcOrd="1" destOrd="0" presId="urn:microsoft.com/office/officeart/2008/layout/LinedList"/>
    <dgm:cxn modelId="{52B30FDD-DDA2-43F1-8306-2D76EFEB4F8D}" type="presParOf" srcId="{2B8E1323-30B3-47D5-8F52-C74F35494D49}" destId="{7E8A7706-7F2C-410B-8462-3F573FE7E0F2}" srcOrd="2" destOrd="0" presId="urn:microsoft.com/office/officeart/2008/layout/LinedList"/>
    <dgm:cxn modelId="{B73AFC69-5BAF-4CDE-BD9A-915853EF76A9}" type="presParOf" srcId="{2B8E1323-30B3-47D5-8F52-C74F35494D49}" destId="{890C31EA-4AE6-4780-B535-A27E83CDCA3A}" srcOrd="3" destOrd="0" presId="urn:microsoft.com/office/officeart/2008/layout/LinedList"/>
    <dgm:cxn modelId="{B9587F7C-E0CA-4EBF-82A9-4DB9670A5694}" type="presParOf" srcId="{890C31EA-4AE6-4780-B535-A27E83CDCA3A}" destId="{1325549B-4A61-424B-9F05-AECFC5ACEEBA}" srcOrd="0" destOrd="0" presId="urn:microsoft.com/office/officeart/2008/layout/LinedList"/>
    <dgm:cxn modelId="{8638A327-AA48-4580-BD1E-47E05396716F}" type="presParOf" srcId="{890C31EA-4AE6-4780-B535-A27E83CDCA3A}" destId="{DA966D32-BB20-45F8-8209-FF5DA2CC938D}" srcOrd="1" destOrd="0" presId="urn:microsoft.com/office/officeart/2008/layout/LinedList"/>
    <dgm:cxn modelId="{A9BBA345-61E1-408B-A2EC-5A98F0596CB0}" type="presParOf" srcId="{2B8E1323-30B3-47D5-8F52-C74F35494D49}" destId="{6742A5F9-5421-4170-918D-F9BDF4E2C3A6}" srcOrd="4" destOrd="0" presId="urn:microsoft.com/office/officeart/2008/layout/LinedList"/>
    <dgm:cxn modelId="{1161B6E3-62EF-4360-A2BF-1B209E0CB865}" type="presParOf" srcId="{2B8E1323-30B3-47D5-8F52-C74F35494D49}" destId="{ED89AADA-CF39-46B3-9976-6A6CA8F4814E}" srcOrd="5" destOrd="0" presId="urn:microsoft.com/office/officeart/2008/layout/LinedList"/>
    <dgm:cxn modelId="{58760522-3193-47A6-BA6A-7AB14BB8F4B6}" type="presParOf" srcId="{ED89AADA-CF39-46B3-9976-6A6CA8F4814E}" destId="{ED1039A1-A37E-4791-98CA-C429B9849BF2}" srcOrd="0" destOrd="0" presId="urn:microsoft.com/office/officeart/2008/layout/LinedList"/>
    <dgm:cxn modelId="{4BB40D58-2DE8-4985-83EC-FF989A0EF7D9}" type="presParOf" srcId="{ED89AADA-CF39-46B3-9976-6A6CA8F4814E}" destId="{94F9912E-330D-4FCF-B5B3-F0D1F3A70789}" srcOrd="1" destOrd="0" presId="urn:microsoft.com/office/officeart/2008/layout/LinedList"/>
    <dgm:cxn modelId="{0E0F1D2A-7294-4470-92C0-2AD2003A7C33}" type="presParOf" srcId="{2B8E1323-30B3-47D5-8F52-C74F35494D49}" destId="{7D80EF90-11D2-4B45-AA18-7449D38582CC}" srcOrd="6" destOrd="0" presId="urn:microsoft.com/office/officeart/2008/layout/LinedList"/>
    <dgm:cxn modelId="{B3E0C5E4-02B8-48FE-9E9C-66424CB416A8}" type="presParOf" srcId="{2B8E1323-30B3-47D5-8F52-C74F35494D49}" destId="{FFADAC24-010A-42BD-A405-9F1DCF45E3B8}" srcOrd="7" destOrd="0" presId="urn:microsoft.com/office/officeart/2008/layout/LinedList"/>
    <dgm:cxn modelId="{635FFA67-47E0-45CC-9F82-AAF64C39F74C}" type="presParOf" srcId="{FFADAC24-010A-42BD-A405-9F1DCF45E3B8}" destId="{56EDBA63-8552-48ED-B534-096FDD880E0A}" srcOrd="0" destOrd="0" presId="urn:microsoft.com/office/officeart/2008/layout/LinedList"/>
    <dgm:cxn modelId="{E80E3AEA-E26C-4F35-8835-625D3B01226F}" type="presParOf" srcId="{FFADAC24-010A-42BD-A405-9F1DCF45E3B8}" destId="{6F8A527A-0367-4751-8C85-6ECEFFC30F73}" srcOrd="1" destOrd="0" presId="urn:microsoft.com/office/officeart/2008/layout/LinedList"/>
    <dgm:cxn modelId="{E1D6600E-0CFB-4FFF-A5C7-AEBC6E1843F5}" type="presParOf" srcId="{2B8E1323-30B3-47D5-8F52-C74F35494D49}" destId="{1876CCB7-F9E7-45B8-8F1B-144260E60AD5}" srcOrd="8" destOrd="0" presId="urn:microsoft.com/office/officeart/2008/layout/LinedList"/>
    <dgm:cxn modelId="{BCE8C982-A842-4F58-AC22-34D59895021B}" type="presParOf" srcId="{2B8E1323-30B3-47D5-8F52-C74F35494D49}" destId="{33D6128B-78B0-4DA5-8D52-75D6A6D57B80}" srcOrd="9" destOrd="0" presId="urn:microsoft.com/office/officeart/2008/layout/LinedList"/>
    <dgm:cxn modelId="{870E46D7-FFB9-43DE-BDCD-84796B2EFDC6}" type="presParOf" srcId="{33D6128B-78B0-4DA5-8D52-75D6A6D57B80}" destId="{967108F7-E87C-4C30-9B8D-884C8159F31D}" srcOrd="0" destOrd="0" presId="urn:microsoft.com/office/officeart/2008/layout/LinedList"/>
    <dgm:cxn modelId="{BFE4F04A-BC7D-4B84-BDB7-C16345E19446}" type="presParOf" srcId="{33D6128B-78B0-4DA5-8D52-75D6A6D57B80}" destId="{ECB8D04F-3BD5-4B0C-956B-BC854191DC0C}" srcOrd="1" destOrd="0" presId="urn:microsoft.com/office/officeart/2008/layout/LinedList"/>
    <dgm:cxn modelId="{7A3B06E1-AF54-47C9-A4E7-49581B7F8124}" type="presParOf" srcId="{2B8E1323-30B3-47D5-8F52-C74F35494D49}" destId="{9B40153B-2F39-4792-8671-BE4BC8450012}" srcOrd="10" destOrd="0" presId="urn:microsoft.com/office/officeart/2008/layout/LinedList"/>
    <dgm:cxn modelId="{E49AC9D1-370D-40F0-8BC1-85ABCFC832F5}" type="presParOf" srcId="{2B8E1323-30B3-47D5-8F52-C74F35494D49}" destId="{25F04B9B-77F4-4C12-BCAE-7EF0D14DB95D}" srcOrd="11" destOrd="0" presId="urn:microsoft.com/office/officeart/2008/layout/LinedList"/>
    <dgm:cxn modelId="{168A378E-983A-4E84-9E53-F2B5B64095E9}" type="presParOf" srcId="{25F04B9B-77F4-4C12-BCAE-7EF0D14DB95D}" destId="{9B31D868-4E5A-402A-B2FE-65484F423715}" srcOrd="0" destOrd="0" presId="urn:microsoft.com/office/officeart/2008/layout/LinedList"/>
    <dgm:cxn modelId="{79EE6BAD-F03F-4F4E-A8E9-956904131B77}" type="presParOf" srcId="{25F04B9B-77F4-4C12-BCAE-7EF0D14DB95D}" destId="{1F473F82-4583-467A-BD83-108FBD60CF31}" srcOrd="1" destOrd="0" presId="urn:microsoft.com/office/officeart/2008/layout/LinedList"/>
    <dgm:cxn modelId="{16B91311-B813-45A4-8CC7-F01D68945EF5}" type="presParOf" srcId="{2B8E1323-30B3-47D5-8F52-C74F35494D49}" destId="{F1D9C006-CBD5-44FD-AD77-98E524C38986}" srcOrd="12" destOrd="0" presId="urn:microsoft.com/office/officeart/2008/layout/LinedList"/>
    <dgm:cxn modelId="{2EA96ECE-53DA-401E-AE06-2B81D61B315D}" type="presParOf" srcId="{2B8E1323-30B3-47D5-8F52-C74F35494D49}" destId="{671105CC-A0FD-4AE5-AF4C-4A77F308AF15}" srcOrd="13" destOrd="0" presId="urn:microsoft.com/office/officeart/2008/layout/LinedList"/>
    <dgm:cxn modelId="{11D7E3A7-1BCE-4927-A6A4-B708B1105D1C}" type="presParOf" srcId="{671105CC-A0FD-4AE5-AF4C-4A77F308AF15}" destId="{C142C40E-C885-4081-9E51-D33861E28025}" srcOrd="0" destOrd="0" presId="urn:microsoft.com/office/officeart/2008/layout/LinedList"/>
    <dgm:cxn modelId="{78D4D688-F145-43C4-9955-EDF3523FAB4A}" type="presParOf" srcId="{671105CC-A0FD-4AE5-AF4C-4A77F308AF15}" destId="{90E5C4F7-B686-4701-AF26-A4A1B649BCE1}" srcOrd="1" destOrd="0" presId="urn:microsoft.com/office/officeart/2008/layout/LinedList"/>
    <dgm:cxn modelId="{4302F560-DD87-4CB3-9233-72ED0ACA461B}" type="presParOf" srcId="{2B8E1323-30B3-47D5-8F52-C74F35494D49}" destId="{E516D2F8-3744-47D2-B134-BB8F67F8720C}" srcOrd="14" destOrd="0" presId="urn:microsoft.com/office/officeart/2008/layout/LinedList"/>
    <dgm:cxn modelId="{A0C2721E-190A-4254-9BA9-0C3989072917}" type="presParOf" srcId="{2B8E1323-30B3-47D5-8F52-C74F35494D49}" destId="{F71E0C75-744E-49C2-A984-1D093F7D1379}" srcOrd="15" destOrd="0" presId="urn:microsoft.com/office/officeart/2008/layout/LinedList"/>
    <dgm:cxn modelId="{AA7E6E79-FE67-420B-8E4F-AB8662ED3C37}" type="presParOf" srcId="{F71E0C75-744E-49C2-A984-1D093F7D1379}" destId="{53320BBA-72FA-427A-8397-7AF0F792647C}" srcOrd="0" destOrd="0" presId="urn:microsoft.com/office/officeart/2008/layout/LinedList"/>
    <dgm:cxn modelId="{A9072EF7-A7D6-4BE3-A5DB-A179A2BD7B2B}" type="presParOf" srcId="{F71E0C75-744E-49C2-A984-1D093F7D1379}" destId="{0B35D91A-48FB-4197-A9BF-7047CD1D11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D6320E-3D92-41CF-BF73-8CAD480DA0E8}" type="doc">
      <dgm:prSet loTypeId="urn:microsoft.com/office/officeart/2005/8/layout/chart3" loCatId="cycle" qsTypeId="urn:microsoft.com/office/officeart/2005/8/quickstyle/simple5" qsCatId="simple" csTypeId="urn:microsoft.com/office/officeart/2005/8/colors/colorful4" csCatId="colorful" phldr="1"/>
      <dgm:spPr/>
    </dgm:pt>
    <dgm:pt modelId="{E4C79E7F-E64C-461A-A1AA-1B3411A6AD6C}">
      <dgm:prSet phldrT="[Text]" custT="1"/>
      <dgm:spPr/>
      <dgm:t>
        <a:bodyPr/>
        <a:lstStyle/>
        <a:p>
          <a:r>
            <a:rPr lang="cs-CZ" sz="2400" dirty="0">
              <a:solidFill>
                <a:schemeClr val="tx1"/>
              </a:solidFill>
            </a:rPr>
            <a:t>kognitivní</a:t>
          </a:r>
        </a:p>
      </dgm:t>
    </dgm:pt>
    <dgm:pt modelId="{FB66A06B-64D7-43C3-BFDD-F8AB21F7FF01}" type="parTrans" cxnId="{AE3117C8-F45A-4A28-AD82-8B13769BE357}">
      <dgm:prSet/>
      <dgm:spPr/>
      <dgm:t>
        <a:bodyPr/>
        <a:lstStyle/>
        <a:p>
          <a:endParaRPr lang="cs-CZ"/>
        </a:p>
      </dgm:t>
    </dgm:pt>
    <dgm:pt modelId="{AF38A287-7D2A-4D07-8F40-D67E86C2E2AA}" type="sibTrans" cxnId="{AE3117C8-F45A-4A28-AD82-8B13769BE357}">
      <dgm:prSet/>
      <dgm:spPr/>
      <dgm:t>
        <a:bodyPr/>
        <a:lstStyle/>
        <a:p>
          <a:endParaRPr lang="cs-CZ"/>
        </a:p>
      </dgm:t>
    </dgm:pt>
    <dgm:pt modelId="{AA0557D2-BEE5-4F6A-90D3-3CAA2323C0A4}">
      <dgm:prSet phldrT="[Text]"/>
      <dgm:spPr/>
      <dgm:t>
        <a:bodyPr/>
        <a:lstStyle/>
        <a:p>
          <a:r>
            <a:rPr lang="cs-CZ" dirty="0"/>
            <a:t>Volní</a:t>
          </a:r>
        </a:p>
      </dgm:t>
    </dgm:pt>
    <dgm:pt modelId="{D2B6B05C-E180-4E9A-87BE-6D7E4D8CC74E}" type="parTrans" cxnId="{602550F6-55EC-4FCB-A664-4211CE2817F3}">
      <dgm:prSet/>
      <dgm:spPr/>
      <dgm:t>
        <a:bodyPr/>
        <a:lstStyle/>
        <a:p>
          <a:endParaRPr lang="cs-CZ"/>
        </a:p>
      </dgm:t>
    </dgm:pt>
    <dgm:pt modelId="{DD4348E0-3932-4D32-A361-449A6BF5D13F}" type="sibTrans" cxnId="{602550F6-55EC-4FCB-A664-4211CE2817F3}">
      <dgm:prSet/>
      <dgm:spPr/>
      <dgm:t>
        <a:bodyPr/>
        <a:lstStyle/>
        <a:p>
          <a:endParaRPr lang="cs-CZ"/>
        </a:p>
      </dgm:t>
    </dgm:pt>
    <dgm:pt modelId="{6CDBCE1D-0C5B-47F7-B4CC-8826136FADAB}">
      <dgm:prSet phldrT="[Text]"/>
      <dgm:spPr/>
      <dgm:t>
        <a:bodyPr/>
        <a:lstStyle/>
        <a:p>
          <a:r>
            <a:rPr lang="cs-CZ" dirty="0"/>
            <a:t>Emocionální</a:t>
          </a:r>
        </a:p>
      </dgm:t>
    </dgm:pt>
    <dgm:pt modelId="{3C735484-F62A-4C55-8AE9-1642E6634DB6}" type="parTrans" cxnId="{46167CFC-8590-4D4B-958F-8BB342F8AD1F}">
      <dgm:prSet/>
      <dgm:spPr/>
      <dgm:t>
        <a:bodyPr/>
        <a:lstStyle/>
        <a:p>
          <a:endParaRPr lang="cs-CZ"/>
        </a:p>
      </dgm:t>
    </dgm:pt>
    <dgm:pt modelId="{0F49BB33-5893-4B45-A26F-980440C72143}" type="sibTrans" cxnId="{46167CFC-8590-4D4B-958F-8BB342F8AD1F}">
      <dgm:prSet/>
      <dgm:spPr/>
      <dgm:t>
        <a:bodyPr/>
        <a:lstStyle/>
        <a:p>
          <a:endParaRPr lang="cs-CZ"/>
        </a:p>
      </dgm:t>
    </dgm:pt>
    <dgm:pt modelId="{8AC962CC-0EC7-4E16-9122-235FD0349D23}" type="pres">
      <dgm:prSet presAssocID="{6BD6320E-3D92-41CF-BF73-8CAD480DA0E8}" presName="compositeShape" presStyleCnt="0">
        <dgm:presLayoutVars>
          <dgm:chMax val="7"/>
          <dgm:dir/>
          <dgm:resizeHandles val="exact"/>
        </dgm:presLayoutVars>
      </dgm:prSet>
      <dgm:spPr/>
    </dgm:pt>
    <dgm:pt modelId="{2A6E0453-48AE-422C-9009-1C9B102D03FE}" type="pres">
      <dgm:prSet presAssocID="{6BD6320E-3D92-41CF-BF73-8CAD480DA0E8}" presName="wedge1" presStyleLbl="node1" presStyleIdx="0" presStyleCnt="3"/>
      <dgm:spPr/>
    </dgm:pt>
    <dgm:pt modelId="{F27A47F7-2D36-44B5-ACEB-BA16210FA448}" type="pres">
      <dgm:prSet presAssocID="{6BD6320E-3D92-41CF-BF73-8CAD480DA0E8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2FCA0B9-0AD4-4AAF-BE97-CAAA0445D22F}" type="pres">
      <dgm:prSet presAssocID="{6BD6320E-3D92-41CF-BF73-8CAD480DA0E8}" presName="wedge2" presStyleLbl="node1" presStyleIdx="1" presStyleCnt="3"/>
      <dgm:spPr/>
    </dgm:pt>
    <dgm:pt modelId="{8C8FA1A7-509A-4CBA-BAB6-7E041AED59C6}" type="pres">
      <dgm:prSet presAssocID="{6BD6320E-3D92-41CF-BF73-8CAD480DA0E8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55C37E6-34C5-4A87-AEC9-832B17884EE8}" type="pres">
      <dgm:prSet presAssocID="{6BD6320E-3D92-41CF-BF73-8CAD480DA0E8}" presName="wedge3" presStyleLbl="node1" presStyleIdx="2" presStyleCnt="3" custScaleX="99024" custScaleY="101135"/>
      <dgm:spPr/>
    </dgm:pt>
    <dgm:pt modelId="{9883A6FE-AA08-49B6-A0F4-DC8E953462B6}" type="pres">
      <dgm:prSet presAssocID="{6BD6320E-3D92-41CF-BF73-8CAD480DA0E8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6D1E31E-002E-4C30-A107-0EDC1ADA67C5}" type="presOf" srcId="{E4C79E7F-E64C-461A-A1AA-1B3411A6AD6C}" destId="{F27A47F7-2D36-44B5-ACEB-BA16210FA448}" srcOrd="1" destOrd="0" presId="urn:microsoft.com/office/officeart/2005/8/layout/chart3"/>
    <dgm:cxn modelId="{56808223-ED48-4BDD-B7D8-0E5DE3F8ADE0}" type="presOf" srcId="{AA0557D2-BEE5-4F6A-90D3-3CAA2323C0A4}" destId="{C2FCA0B9-0AD4-4AAF-BE97-CAAA0445D22F}" srcOrd="0" destOrd="0" presId="urn:microsoft.com/office/officeart/2005/8/layout/chart3"/>
    <dgm:cxn modelId="{F35E4029-B5D7-4EA0-9A41-535F2B08BEC0}" type="presOf" srcId="{6CDBCE1D-0C5B-47F7-B4CC-8826136FADAB}" destId="{9883A6FE-AA08-49B6-A0F4-DC8E953462B6}" srcOrd="1" destOrd="0" presId="urn:microsoft.com/office/officeart/2005/8/layout/chart3"/>
    <dgm:cxn modelId="{AF558DC2-AB17-4B0C-B6B8-C2F8C4E79A61}" type="presOf" srcId="{AA0557D2-BEE5-4F6A-90D3-3CAA2323C0A4}" destId="{8C8FA1A7-509A-4CBA-BAB6-7E041AED59C6}" srcOrd="1" destOrd="0" presId="urn:microsoft.com/office/officeart/2005/8/layout/chart3"/>
    <dgm:cxn modelId="{460B06C3-8B12-4156-A1D6-1A350481A85A}" type="presOf" srcId="{6BD6320E-3D92-41CF-BF73-8CAD480DA0E8}" destId="{8AC962CC-0EC7-4E16-9122-235FD0349D23}" srcOrd="0" destOrd="0" presId="urn:microsoft.com/office/officeart/2005/8/layout/chart3"/>
    <dgm:cxn modelId="{3180F0C5-8B56-455D-9C0D-E77F42E9B81F}" type="presOf" srcId="{6CDBCE1D-0C5B-47F7-B4CC-8826136FADAB}" destId="{355C37E6-34C5-4A87-AEC9-832B17884EE8}" srcOrd="0" destOrd="0" presId="urn:microsoft.com/office/officeart/2005/8/layout/chart3"/>
    <dgm:cxn modelId="{AE3117C8-F45A-4A28-AD82-8B13769BE357}" srcId="{6BD6320E-3D92-41CF-BF73-8CAD480DA0E8}" destId="{E4C79E7F-E64C-461A-A1AA-1B3411A6AD6C}" srcOrd="0" destOrd="0" parTransId="{FB66A06B-64D7-43C3-BFDD-F8AB21F7FF01}" sibTransId="{AF38A287-7D2A-4D07-8F40-D67E86C2E2AA}"/>
    <dgm:cxn modelId="{7221ACDC-E2D5-4AC9-8D0B-2D1BECD363C4}" type="presOf" srcId="{E4C79E7F-E64C-461A-A1AA-1B3411A6AD6C}" destId="{2A6E0453-48AE-422C-9009-1C9B102D03FE}" srcOrd="0" destOrd="0" presId="urn:microsoft.com/office/officeart/2005/8/layout/chart3"/>
    <dgm:cxn modelId="{602550F6-55EC-4FCB-A664-4211CE2817F3}" srcId="{6BD6320E-3D92-41CF-BF73-8CAD480DA0E8}" destId="{AA0557D2-BEE5-4F6A-90D3-3CAA2323C0A4}" srcOrd="1" destOrd="0" parTransId="{D2B6B05C-E180-4E9A-87BE-6D7E4D8CC74E}" sibTransId="{DD4348E0-3932-4D32-A361-449A6BF5D13F}"/>
    <dgm:cxn modelId="{46167CFC-8590-4D4B-958F-8BB342F8AD1F}" srcId="{6BD6320E-3D92-41CF-BF73-8CAD480DA0E8}" destId="{6CDBCE1D-0C5B-47F7-B4CC-8826136FADAB}" srcOrd="2" destOrd="0" parTransId="{3C735484-F62A-4C55-8AE9-1642E6634DB6}" sibTransId="{0F49BB33-5893-4B45-A26F-980440C72143}"/>
    <dgm:cxn modelId="{272A272F-193F-4A3F-9662-8B6FCB44122B}" type="presParOf" srcId="{8AC962CC-0EC7-4E16-9122-235FD0349D23}" destId="{2A6E0453-48AE-422C-9009-1C9B102D03FE}" srcOrd="0" destOrd="0" presId="urn:microsoft.com/office/officeart/2005/8/layout/chart3"/>
    <dgm:cxn modelId="{4CC79DDB-438D-45C9-814C-9CB5C0476061}" type="presParOf" srcId="{8AC962CC-0EC7-4E16-9122-235FD0349D23}" destId="{F27A47F7-2D36-44B5-ACEB-BA16210FA448}" srcOrd="1" destOrd="0" presId="urn:microsoft.com/office/officeart/2005/8/layout/chart3"/>
    <dgm:cxn modelId="{292D1702-314B-4063-9A8B-32E812EE409A}" type="presParOf" srcId="{8AC962CC-0EC7-4E16-9122-235FD0349D23}" destId="{C2FCA0B9-0AD4-4AAF-BE97-CAAA0445D22F}" srcOrd="2" destOrd="0" presId="urn:microsoft.com/office/officeart/2005/8/layout/chart3"/>
    <dgm:cxn modelId="{22C895FD-BB5E-43BD-94AB-D956F0BF0FE2}" type="presParOf" srcId="{8AC962CC-0EC7-4E16-9122-235FD0349D23}" destId="{8C8FA1A7-509A-4CBA-BAB6-7E041AED59C6}" srcOrd="3" destOrd="0" presId="urn:microsoft.com/office/officeart/2005/8/layout/chart3"/>
    <dgm:cxn modelId="{46F0587E-3EA2-42AA-AB32-748B0C2B9A3D}" type="presParOf" srcId="{8AC962CC-0EC7-4E16-9122-235FD0349D23}" destId="{355C37E6-34C5-4A87-AEC9-832B17884EE8}" srcOrd="4" destOrd="0" presId="urn:microsoft.com/office/officeart/2005/8/layout/chart3"/>
    <dgm:cxn modelId="{3DC03F24-7E07-46D0-9024-101994CBCAB3}" type="presParOf" srcId="{8AC962CC-0EC7-4E16-9122-235FD0349D23}" destId="{9883A6FE-AA08-49B6-A0F4-DC8E953462B6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4F342E-CD00-49E5-B7AA-AB7A32CBBD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BA802B5-27F2-42BF-83B5-AEAA7752C032}">
      <dgm:prSet/>
      <dgm:spPr/>
      <dgm:t>
        <a:bodyPr/>
        <a:lstStyle/>
        <a:p>
          <a:r>
            <a:rPr lang="cs-CZ"/>
            <a:t>Poznávací (kognitivní) procesy zajišťují orientaci člověka ve vnějším i vnitřním světě. </a:t>
          </a:r>
          <a:endParaRPr lang="en-US"/>
        </a:p>
      </dgm:t>
    </dgm:pt>
    <dgm:pt modelId="{C5A1F68D-E009-4BA0-9B89-893ED47A4CDF}" type="parTrans" cxnId="{5FA37568-6DD5-4C1A-8BFA-37CC412D6E6D}">
      <dgm:prSet/>
      <dgm:spPr/>
      <dgm:t>
        <a:bodyPr/>
        <a:lstStyle/>
        <a:p>
          <a:endParaRPr lang="en-US"/>
        </a:p>
      </dgm:t>
    </dgm:pt>
    <dgm:pt modelId="{AFE33F46-38BA-45F4-B37A-7D56E6A9D42C}" type="sibTrans" cxnId="{5FA37568-6DD5-4C1A-8BFA-37CC412D6E6D}">
      <dgm:prSet/>
      <dgm:spPr/>
      <dgm:t>
        <a:bodyPr/>
        <a:lstStyle/>
        <a:p>
          <a:endParaRPr lang="en-US"/>
        </a:p>
      </dgm:t>
    </dgm:pt>
    <dgm:pt modelId="{A4A0B03A-7631-4033-A09A-7C2D6AACFB83}">
      <dgm:prSet/>
      <dgm:spPr/>
      <dgm:t>
        <a:bodyPr/>
        <a:lstStyle/>
        <a:p>
          <a:r>
            <a:rPr lang="cs-CZ"/>
            <a:t>Kvalita poznávání (adekvátnost k realitě, podrobnost, přesnost, strukturovanost ap.) je individuálně rozdílná.</a:t>
          </a:r>
          <a:endParaRPr lang="en-US"/>
        </a:p>
      </dgm:t>
    </dgm:pt>
    <dgm:pt modelId="{2A5B2C0A-3A9D-42FB-9BA6-A7FE3941FACF}" type="parTrans" cxnId="{6DA13192-C4CB-4678-9A28-4913B75E2113}">
      <dgm:prSet/>
      <dgm:spPr/>
      <dgm:t>
        <a:bodyPr/>
        <a:lstStyle/>
        <a:p>
          <a:endParaRPr lang="en-US"/>
        </a:p>
      </dgm:t>
    </dgm:pt>
    <dgm:pt modelId="{98C6E873-A95A-417A-BDC0-A85F265DA5A0}" type="sibTrans" cxnId="{6DA13192-C4CB-4678-9A28-4913B75E2113}">
      <dgm:prSet/>
      <dgm:spPr/>
      <dgm:t>
        <a:bodyPr/>
        <a:lstStyle/>
        <a:p>
          <a:endParaRPr lang="en-US"/>
        </a:p>
      </dgm:t>
    </dgm:pt>
    <dgm:pt modelId="{EEC4C7FC-3127-49F7-B5AD-4908EBF33CD6}">
      <dgm:prSet/>
      <dgm:spPr/>
      <dgm:t>
        <a:bodyPr/>
        <a:lstStyle/>
        <a:p>
          <a:r>
            <a:rPr lang="cs-CZ"/>
            <a:t>Rozdíly mezi lidmi v celkovém stylu poznávání jsou podmíněny konstitucí smyslových orgánů, bezprostředním okolím, kulturou, ekonomickými podmínkami. </a:t>
          </a:r>
          <a:endParaRPr lang="en-US"/>
        </a:p>
      </dgm:t>
    </dgm:pt>
    <dgm:pt modelId="{5257A86B-39F5-44DD-8E03-30E52791983D}" type="parTrans" cxnId="{9D3A3710-B4AF-40AB-B722-A36F2808B1B2}">
      <dgm:prSet/>
      <dgm:spPr/>
      <dgm:t>
        <a:bodyPr/>
        <a:lstStyle/>
        <a:p>
          <a:endParaRPr lang="en-US"/>
        </a:p>
      </dgm:t>
    </dgm:pt>
    <dgm:pt modelId="{732D058E-CB54-46D0-8AA7-C1036DFA9157}" type="sibTrans" cxnId="{9D3A3710-B4AF-40AB-B722-A36F2808B1B2}">
      <dgm:prSet/>
      <dgm:spPr/>
      <dgm:t>
        <a:bodyPr/>
        <a:lstStyle/>
        <a:p>
          <a:endParaRPr lang="en-US"/>
        </a:p>
      </dgm:t>
    </dgm:pt>
    <dgm:pt modelId="{3D31608C-A5E2-4B75-8EB9-6F36AD417E3C}">
      <dgm:prSet/>
      <dgm:spPr/>
      <dgm:t>
        <a:bodyPr/>
        <a:lstStyle/>
        <a:p>
          <a:r>
            <a:rPr lang="cs-CZ"/>
            <a:t>Mezi poznávací procesy patří </a:t>
          </a:r>
          <a:endParaRPr lang="en-US"/>
        </a:p>
      </dgm:t>
    </dgm:pt>
    <dgm:pt modelId="{C62F5CFA-A259-4488-8503-B4E10C58740A}" type="parTrans" cxnId="{7B522AC8-8750-4FF5-BDAF-26FCF6F7636F}">
      <dgm:prSet/>
      <dgm:spPr/>
      <dgm:t>
        <a:bodyPr/>
        <a:lstStyle/>
        <a:p>
          <a:endParaRPr lang="en-US"/>
        </a:p>
      </dgm:t>
    </dgm:pt>
    <dgm:pt modelId="{8F17BDB2-7E10-4E6C-B2A9-59FDCD6221F1}" type="sibTrans" cxnId="{7B522AC8-8750-4FF5-BDAF-26FCF6F7636F}">
      <dgm:prSet/>
      <dgm:spPr/>
      <dgm:t>
        <a:bodyPr/>
        <a:lstStyle/>
        <a:p>
          <a:endParaRPr lang="en-US"/>
        </a:p>
      </dgm:t>
    </dgm:pt>
    <dgm:pt modelId="{FCDEE8FF-F6CF-4FF8-923B-93B1B805F05B}">
      <dgm:prSet/>
      <dgm:spPr/>
      <dgm:t>
        <a:bodyPr/>
        <a:lstStyle/>
        <a:p>
          <a:r>
            <a:rPr lang="cs-CZ" b="1"/>
            <a:t>čití, vnímání, představivost, paměť, myšlení a řeč. </a:t>
          </a:r>
          <a:endParaRPr lang="en-US"/>
        </a:p>
      </dgm:t>
    </dgm:pt>
    <dgm:pt modelId="{2A94C247-87CD-4AFE-AB9D-45014C1D20E2}" type="parTrans" cxnId="{24741667-F3FF-49D7-B9E5-356B018E678B}">
      <dgm:prSet/>
      <dgm:spPr/>
      <dgm:t>
        <a:bodyPr/>
        <a:lstStyle/>
        <a:p>
          <a:endParaRPr lang="en-US"/>
        </a:p>
      </dgm:t>
    </dgm:pt>
    <dgm:pt modelId="{32190F68-D754-4BE3-9F44-B3C59055A974}" type="sibTrans" cxnId="{24741667-F3FF-49D7-B9E5-356B018E678B}">
      <dgm:prSet/>
      <dgm:spPr/>
      <dgm:t>
        <a:bodyPr/>
        <a:lstStyle/>
        <a:p>
          <a:endParaRPr lang="en-US"/>
        </a:p>
      </dgm:t>
    </dgm:pt>
    <dgm:pt modelId="{1FA6D7D8-5C56-4FD3-82A1-61065A3FE18F}" type="pres">
      <dgm:prSet presAssocID="{454F342E-CD00-49E5-B7AA-AB7A32CBBD9F}" presName="root" presStyleCnt="0">
        <dgm:presLayoutVars>
          <dgm:dir/>
          <dgm:resizeHandles val="exact"/>
        </dgm:presLayoutVars>
      </dgm:prSet>
      <dgm:spPr/>
    </dgm:pt>
    <dgm:pt modelId="{4ED4ABA5-1416-49F6-B75C-DD42661D95CB}" type="pres">
      <dgm:prSet presAssocID="{8BA802B5-27F2-42BF-83B5-AEAA7752C032}" presName="compNode" presStyleCnt="0"/>
      <dgm:spPr/>
    </dgm:pt>
    <dgm:pt modelId="{43475036-9C89-48AE-973B-C38641D53D02}" type="pres">
      <dgm:prSet presAssocID="{8BA802B5-27F2-42BF-83B5-AEAA7752C032}" presName="bgRect" presStyleLbl="bgShp" presStyleIdx="0" presStyleCnt="5"/>
      <dgm:spPr/>
    </dgm:pt>
    <dgm:pt modelId="{83B1FD90-121F-4191-8FCD-5C433300F92E}" type="pres">
      <dgm:prSet presAssocID="{8BA802B5-27F2-42BF-83B5-AEAA7752C03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5BC7557-0AEE-46B2-935A-1D56D2D58C2B}" type="pres">
      <dgm:prSet presAssocID="{8BA802B5-27F2-42BF-83B5-AEAA7752C032}" presName="spaceRect" presStyleCnt="0"/>
      <dgm:spPr/>
    </dgm:pt>
    <dgm:pt modelId="{6AB3EF96-54B8-4D95-8416-D4B0893FEBEB}" type="pres">
      <dgm:prSet presAssocID="{8BA802B5-27F2-42BF-83B5-AEAA7752C032}" presName="parTx" presStyleLbl="revTx" presStyleIdx="0" presStyleCnt="5">
        <dgm:presLayoutVars>
          <dgm:chMax val="0"/>
          <dgm:chPref val="0"/>
        </dgm:presLayoutVars>
      </dgm:prSet>
      <dgm:spPr/>
    </dgm:pt>
    <dgm:pt modelId="{A64C852C-CFBC-4265-9A32-306D28C1C2E4}" type="pres">
      <dgm:prSet presAssocID="{AFE33F46-38BA-45F4-B37A-7D56E6A9D42C}" presName="sibTrans" presStyleCnt="0"/>
      <dgm:spPr/>
    </dgm:pt>
    <dgm:pt modelId="{157E9FAA-2521-4E0B-8E58-00B5DF127327}" type="pres">
      <dgm:prSet presAssocID="{A4A0B03A-7631-4033-A09A-7C2D6AACFB83}" presName="compNode" presStyleCnt="0"/>
      <dgm:spPr/>
    </dgm:pt>
    <dgm:pt modelId="{846B4BBF-CE1F-4259-9152-78639792817D}" type="pres">
      <dgm:prSet presAssocID="{A4A0B03A-7631-4033-A09A-7C2D6AACFB83}" presName="bgRect" presStyleLbl="bgShp" presStyleIdx="1" presStyleCnt="5"/>
      <dgm:spPr/>
    </dgm:pt>
    <dgm:pt modelId="{6A4451F3-E07A-407A-8227-8E8FBFE0920E}" type="pres">
      <dgm:prSet presAssocID="{A4A0B03A-7631-4033-A09A-7C2D6AACFB8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fa do černého"/>
        </a:ext>
      </dgm:extLst>
    </dgm:pt>
    <dgm:pt modelId="{58CA9C30-6E2A-4A8C-8B55-0F204B52A8B3}" type="pres">
      <dgm:prSet presAssocID="{A4A0B03A-7631-4033-A09A-7C2D6AACFB83}" presName="spaceRect" presStyleCnt="0"/>
      <dgm:spPr/>
    </dgm:pt>
    <dgm:pt modelId="{42FFB280-881F-4902-B81A-CC5D755120B1}" type="pres">
      <dgm:prSet presAssocID="{A4A0B03A-7631-4033-A09A-7C2D6AACFB83}" presName="parTx" presStyleLbl="revTx" presStyleIdx="1" presStyleCnt="5">
        <dgm:presLayoutVars>
          <dgm:chMax val="0"/>
          <dgm:chPref val="0"/>
        </dgm:presLayoutVars>
      </dgm:prSet>
      <dgm:spPr/>
    </dgm:pt>
    <dgm:pt modelId="{1C6EA02F-820E-4305-A2EE-C4F843F415ED}" type="pres">
      <dgm:prSet presAssocID="{98C6E873-A95A-417A-BDC0-A85F265DA5A0}" presName="sibTrans" presStyleCnt="0"/>
      <dgm:spPr/>
    </dgm:pt>
    <dgm:pt modelId="{EE6384B9-A70D-4A6C-B43D-5DB114C7E16B}" type="pres">
      <dgm:prSet presAssocID="{EEC4C7FC-3127-49F7-B5AD-4908EBF33CD6}" presName="compNode" presStyleCnt="0"/>
      <dgm:spPr/>
    </dgm:pt>
    <dgm:pt modelId="{176AA786-A4C5-4064-AA45-D5C71133BCB8}" type="pres">
      <dgm:prSet presAssocID="{EEC4C7FC-3127-49F7-B5AD-4908EBF33CD6}" presName="bgRect" presStyleLbl="bgShp" presStyleIdx="2" presStyleCnt="5"/>
      <dgm:spPr/>
    </dgm:pt>
    <dgm:pt modelId="{6E25BC83-3DBB-411F-A57B-D1F1851A7B7F}" type="pres">
      <dgm:prSet presAssocID="{EEC4C7FC-3127-49F7-B5AD-4908EBF33CD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ýdlo"/>
        </a:ext>
      </dgm:extLst>
    </dgm:pt>
    <dgm:pt modelId="{16731C12-1AFD-4B71-BAF2-987A7DA02BD1}" type="pres">
      <dgm:prSet presAssocID="{EEC4C7FC-3127-49F7-B5AD-4908EBF33CD6}" presName="spaceRect" presStyleCnt="0"/>
      <dgm:spPr/>
    </dgm:pt>
    <dgm:pt modelId="{44357622-7DA8-40D6-9F3A-45E9E5E85AB5}" type="pres">
      <dgm:prSet presAssocID="{EEC4C7FC-3127-49F7-B5AD-4908EBF33CD6}" presName="parTx" presStyleLbl="revTx" presStyleIdx="2" presStyleCnt="5">
        <dgm:presLayoutVars>
          <dgm:chMax val="0"/>
          <dgm:chPref val="0"/>
        </dgm:presLayoutVars>
      </dgm:prSet>
      <dgm:spPr/>
    </dgm:pt>
    <dgm:pt modelId="{E647296E-2589-4F80-818E-42B3664BA3DE}" type="pres">
      <dgm:prSet presAssocID="{732D058E-CB54-46D0-8AA7-C1036DFA9157}" presName="sibTrans" presStyleCnt="0"/>
      <dgm:spPr/>
    </dgm:pt>
    <dgm:pt modelId="{0C0E4F98-3C7B-4B71-920E-E95E9531D9FF}" type="pres">
      <dgm:prSet presAssocID="{3D31608C-A5E2-4B75-8EB9-6F36AD417E3C}" presName="compNode" presStyleCnt="0"/>
      <dgm:spPr/>
    </dgm:pt>
    <dgm:pt modelId="{B7CC758B-16E7-4175-8401-88A8AB8B8F72}" type="pres">
      <dgm:prSet presAssocID="{3D31608C-A5E2-4B75-8EB9-6F36AD417E3C}" presName="bgRect" presStyleLbl="bgShp" presStyleIdx="3" presStyleCnt="5"/>
      <dgm:spPr/>
    </dgm:pt>
    <dgm:pt modelId="{65C2E30C-52EE-4256-B292-755E2317D47B}" type="pres">
      <dgm:prSet presAssocID="{3D31608C-A5E2-4B75-8EB9-6F36AD417E3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B3076165-7FBF-473C-800B-15B2C7F28BD3}" type="pres">
      <dgm:prSet presAssocID="{3D31608C-A5E2-4B75-8EB9-6F36AD417E3C}" presName="spaceRect" presStyleCnt="0"/>
      <dgm:spPr/>
    </dgm:pt>
    <dgm:pt modelId="{2AC8CDEA-540B-45C8-83F5-FD665818269F}" type="pres">
      <dgm:prSet presAssocID="{3D31608C-A5E2-4B75-8EB9-6F36AD417E3C}" presName="parTx" presStyleLbl="revTx" presStyleIdx="3" presStyleCnt="5">
        <dgm:presLayoutVars>
          <dgm:chMax val="0"/>
          <dgm:chPref val="0"/>
        </dgm:presLayoutVars>
      </dgm:prSet>
      <dgm:spPr/>
    </dgm:pt>
    <dgm:pt modelId="{7A383B0E-082A-4F99-B3EB-BB0A88C2E1BF}" type="pres">
      <dgm:prSet presAssocID="{8F17BDB2-7E10-4E6C-B2A9-59FDCD6221F1}" presName="sibTrans" presStyleCnt="0"/>
      <dgm:spPr/>
    </dgm:pt>
    <dgm:pt modelId="{A6CA254D-9659-40D7-8CE1-CD5F179FA59F}" type="pres">
      <dgm:prSet presAssocID="{FCDEE8FF-F6CF-4FF8-923B-93B1B805F05B}" presName="compNode" presStyleCnt="0"/>
      <dgm:spPr/>
    </dgm:pt>
    <dgm:pt modelId="{1106CC8F-2E76-487E-942D-D0944C812BB9}" type="pres">
      <dgm:prSet presAssocID="{FCDEE8FF-F6CF-4FF8-923B-93B1B805F05B}" presName="bgRect" presStyleLbl="bgShp" presStyleIdx="4" presStyleCnt="5"/>
      <dgm:spPr/>
    </dgm:pt>
    <dgm:pt modelId="{5BF9DCAF-6B63-451A-BCD4-CC3D36308B78}" type="pres">
      <dgm:prSet presAssocID="{FCDEE8FF-F6CF-4FF8-923B-93B1B805F05B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2FC92CF2-AB0A-454A-866A-F3C29F3A3678}" type="pres">
      <dgm:prSet presAssocID="{FCDEE8FF-F6CF-4FF8-923B-93B1B805F05B}" presName="spaceRect" presStyleCnt="0"/>
      <dgm:spPr/>
    </dgm:pt>
    <dgm:pt modelId="{C60E23E8-D78C-4F15-8BD6-4BB358B4266C}" type="pres">
      <dgm:prSet presAssocID="{FCDEE8FF-F6CF-4FF8-923B-93B1B805F05B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D3A3710-B4AF-40AB-B722-A36F2808B1B2}" srcId="{454F342E-CD00-49E5-B7AA-AB7A32CBBD9F}" destId="{EEC4C7FC-3127-49F7-B5AD-4908EBF33CD6}" srcOrd="2" destOrd="0" parTransId="{5257A86B-39F5-44DD-8E03-30E52791983D}" sibTransId="{732D058E-CB54-46D0-8AA7-C1036DFA9157}"/>
    <dgm:cxn modelId="{24B61243-59D6-4D2E-A82F-695782FF6190}" type="presOf" srcId="{8BA802B5-27F2-42BF-83B5-AEAA7752C032}" destId="{6AB3EF96-54B8-4D95-8416-D4B0893FEBEB}" srcOrd="0" destOrd="0" presId="urn:microsoft.com/office/officeart/2018/2/layout/IconVerticalSolidList"/>
    <dgm:cxn modelId="{24741667-F3FF-49D7-B9E5-356B018E678B}" srcId="{454F342E-CD00-49E5-B7AA-AB7A32CBBD9F}" destId="{FCDEE8FF-F6CF-4FF8-923B-93B1B805F05B}" srcOrd="4" destOrd="0" parTransId="{2A94C247-87CD-4AFE-AB9D-45014C1D20E2}" sibTransId="{32190F68-D754-4BE3-9F44-B3C59055A974}"/>
    <dgm:cxn modelId="{5FA37568-6DD5-4C1A-8BFA-37CC412D6E6D}" srcId="{454F342E-CD00-49E5-B7AA-AB7A32CBBD9F}" destId="{8BA802B5-27F2-42BF-83B5-AEAA7752C032}" srcOrd="0" destOrd="0" parTransId="{C5A1F68D-E009-4BA0-9B89-893ED47A4CDF}" sibTransId="{AFE33F46-38BA-45F4-B37A-7D56E6A9D42C}"/>
    <dgm:cxn modelId="{E32BF458-3CFE-4AF9-AB2C-6A8245020209}" type="presOf" srcId="{EEC4C7FC-3127-49F7-B5AD-4908EBF33CD6}" destId="{44357622-7DA8-40D6-9F3A-45E9E5E85AB5}" srcOrd="0" destOrd="0" presId="urn:microsoft.com/office/officeart/2018/2/layout/IconVerticalSolidList"/>
    <dgm:cxn modelId="{6ADE2B59-D613-4412-9833-1E0686A1DCD2}" type="presOf" srcId="{FCDEE8FF-F6CF-4FF8-923B-93B1B805F05B}" destId="{C60E23E8-D78C-4F15-8BD6-4BB358B4266C}" srcOrd="0" destOrd="0" presId="urn:microsoft.com/office/officeart/2018/2/layout/IconVerticalSolidList"/>
    <dgm:cxn modelId="{6DA13192-C4CB-4678-9A28-4913B75E2113}" srcId="{454F342E-CD00-49E5-B7AA-AB7A32CBBD9F}" destId="{A4A0B03A-7631-4033-A09A-7C2D6AACFB83}" srcOrd="1" destOrd="0" parTransId="{2A5B2C0A-3A9D-42FB-9BA6-A7FE3941FACF}" sibTransId="{98C6E873-A95A-417A-BDC0-A85F265DA5A0}"/>
    <dgm:cxn modelId="{652994A9-62BB-4AC5-8C7F-937AAFE134A0}" type="presOf" srcId="{454F342E-CD00-49E5-B7AA-AB7A32CBBD9F}" destId="{1FA6D7D8-5C56-4FD3-82A1-61065A3FE18F}" srcOrd="0" destOrd="0" presId="urn:microsoft.com/office/officeart/2018/2/layout/IconVerticalSolidList"/>
    <dgm:cxn modelId="{7B522AC8-8750-4FF5-BDAF-26FCF6F7636F}" srcId="{454F342E-CD00-49E5-B7AA-AB7A32CBBD9F}" destId="{3D31608C-A5E2-4B75-8EB9-6F36AD417E3C}" srcOrd="3" destOrd="0" parTransId="{C62F5CFA-A259-4488-8503-B4E10C58740A}" sibTransId="{8F17BDB2-7E10-4E6C-B2A9-59FDCD6221F1}"/>
    <dgm:cxn modelId="{41A3D3DA-5EEE-4B86-A9B7-5D5C6C052A27}" type="presOf" srcId="{3D31608C-A5E2-4B75-8EB9-6F36AD417E3C}" destId="{2AC8CDEA-540B-45C8-83F5-FD665818269F}" srcOrd="0" destOrd="0" presId="urn:microsoft.com/office/officeart/2018/2/layout/IconVerticalSolidList"/>
    <dgm:cxn modelId="{F6B775E8-1056-4E0C-94E2-297A87299409}" type="presOf" srcId="{A4A0B03A-7631-4033-A09A-7C2D6AACFB83}" destId="{42FFB280-881F-4902-B81A-CC5D755120B1}" srcOrd="0" destOrd="0" presId="urn:microsoft.com/office/officeart/2018/2/layout/IconVerticalSolidList"/>
    <dgm:cxn modelId="{D87F18D0-0C58-4AD2-8873-3CBB174F8901}" type="presParOf" srcId="{1FA6D7D8-5C56-4FD3-82A1-61065A3FE18F}" destId="{4ED4ABA5-1416-49F6-B75C-DD42661D95CB}" srcOrd="0" destOrd="0" presId="urn:microsoft.com/office/officeart/2018/2/layout/IconVerticalSolidList"/>
    <dgm:cxn modelId="{FA1333EC-D183-4B4B-A379-2399B8523EC4}" type="presParOf" srcId="{4ED4ABA5-1416-49F6-B75C-DD42661D95CB}" destId="{43475036-9C89-48AE-973B-C38641D53D02}" srcOrd="0" destOrd="0" presId="urn:microsoft.com/office/officeart/2018/2/layout/IconVerticalSolidList"/>
    <dgm:cxn modelId="{5DA52D40-92F9-4B4B-8916-AEAE6B4820A2}" type="presParOf" srcId="{4ED4ABA5-1416-49F6-B75C-DD42661D95CB}" destId="{83B1FD90-121F-4191-8FCD-5C433300F92E}" srcOrd="1" destOrd="0" presId="urn:microsoft.com/office/officeart/2018/2/layout/IconVerticalSolidList"/>
    <dgm:cxn modelId="{452BD1AF-2DDF-414C-A3BD-A5BC6E435C34}" type="presParOf" srcId="{4ED4ABA5-1416-49F6-B75C-DD42661D95CB}" destId="{25BC7557-0AEE-46B2-935A-1D56D2D58C2B}" srcOrd="2" destOrd="0" presId="urn:microsoft.com/office/officeart/2018/2/layout/IconVerticalSolidList"/>
    <dgm:cxn modelId="{DE02F6AF-A996-4588-8808-11C7B4DEE4BA}" type="presParOf" srcId="{4ED4ABA5-1416-49F6-B75C-DD42661D95CB}" destId="{6AB3EF96-54B8-4D95-8416-D4B0893FEBEB}" srcOrd="3" destOrd="0" presId="urn:microsoft.com/office/officeart/2018/2/layout/IconVerticalSolidList"/>
    <dgm:cxn modelId="{E954978A-B475-4C84-85DA-41FCE6C21D7E}" type="presParOf" srcId="{1FA6D7D8-5C56-4FD3-82A1-61065A3FE18F}" destId="{A64C852C-CFBC-4265-9A32-306D28C1C2E4}" srcOrd="1" destOrd="0" presId="urn:microsoft.com/office/officeart/2018/2/layout/IconVerticalSolidList"/>
    <dgm:cxn modelId="{D787FF3D-5864-4DD7-A03A-0E632AC1D877}" type="presParOf" srcId="{1FA6D7D8-5C56-4FD3-82A1-61065A3FE18F}" destId="{157E9FAA-2521-4E0B-8E58-00B5DF127327}" srcOrd="2" destOrd="0" presId="urn:microsoft.com/office/officeart/2018/2/layout/IconVerticalSolidList"/>
    <dgm:cxn modelId="{56DD304F-1CA9-418F-82B9-D3C31AF4BB81}" type="presParOf" srcId="{157E9FAA-2521-4E0B-8E58-00B5DF127327}" destId="{846B4BBF-CE1F-4259-9152-78639792817D}" srcOrd="0" destOrd="0" presId="urn:microsoft.com/office/officeart/2018/2/layout/IconVerticalSolidList"/>
    <dgm:cxn modelId="{18909E24-4426-4822-993A-B11F4C897A56}" type="presParOf" srcId="{157E9FAA-2521-4E0B-8E58-00B5DF127327}" destId="{6A4451F3-E07A-407A-8227-8E8FBFE0920E}" srcOrd="1" destOrd="0" presId="urn:microsoft.com/office/officeart/2018/2/layout/IconVerticalSolidList"/>
    <dgm:cxn modelId="{7AF2A940-0449-4256-A001-F8DA3D74CAD6}" type="presParOf" srcId="{157E9FAA-2521-4E0B-8E58-00B5DF127327}" destId="{58CA9C30-6E2A-4A8C-8B55-0F204B52A8B3}" srcOrd="2" destOrd="0" presId="urn:microsoft.com/office/officeart/2018/2/layout/IconVerticalSolidList"/>
    <dgm:cxn modelId="{5A79AA73-9232-4BA8-BB46-648316755C14}" type="presParOf" srcId="{157E9FAA-2521-4E0B-8E58-00B5DF127327}" destId="{42FFB280-881F-4902-B81A-CC5D755120B1}" srcOrd="3" destOrd="0" presId="urn:microsoft.com/office/officeart/2018/2/layout/IconVerticalSolidList"/>
    <dgm:cxn modelId="{A31E3926-C44F-4054-BAD2-0E6E2B63991E}" type="presParOf" srcId="{1FA6D7D8-5C56-4FD3-82A1-61065A3FE18F}" destId="{1C6EA02F-820E-4305-A2EE-C4F843F415ED}" srcOrd="3" destOrd="0" presId="urn:microsoft.com/office/officeart/2018/2/layout/IconVerticalSolidList"/>
    <dgm:cxn modelId="{37722DAD-9E0F-45A7-8493-589E0CA8D6EE}" type="presParOf" srcId="{1FA6D7D8-5C56-4FD3-82A1-61065A3FE18F}" destId="{EE6384B9-A70D-4A6C-B43D-5DB114C7E16B}" srcOrd="4" destOrd="0" presId="urn:microsoft.com/office/officeart/2018/2/layout/IconVerticalSolidList"/>
    <dgm:cxn modelId="{34CBB5C8-5AC3-4E69-928D-5D408E37B994}" type="presParOf" srcId="{EE6384B9-A70D-4A6C-B43D-5DB114C7E16B}" destId="{176AA786-A4C5-4064-AA45-D5C71133BCB8}" srcOrd="0" destOrd="0" presId="urn:microsoft.com/office/officeart/2018/2/layout/IconVerticalSolidList"/>
    <dgm:cxn modelId="{AADF791B-A16B-4E88-9564-76E886502838}" type="presParOf" srcId="{EE6384B9-A70D-4A6C-B43D-5DB114C7E16B}" destId="{6E25BC83-3DBB-411F-A57B-D1F1851A7B7F}" srcOrd="1" destOrd="0" presId="urn:microsoft.com/office/officeart/2018/2/layout/IconVerticalSolidList"/>
    <dgm:cxn modelId="{4F4B6604-FDE9-41AA-BCDC-7AABB1915D70}" type="presParOf" srcId="{EE6384B9-A70D-4A6C-B43D-5DB114C7E16B}" destId="{16731C12-1AFD-4B71-BAF2-987A7DA02BD1}" srcOrd="2" destOrd="0" presId="urn:microsoft.com/office/officeart/2018/2/layout/IconVerticalSolidList"/>
    <dgm:cxn modelId="{AEEBDA93-EFA9-4DCE-A795-13AC70898225}" type="presParOf" srcId="{EE6384B9-A70D-4A6C-B43D-5DB114C7E16B}" destId="{44357622-7DA8-40D6-9F3A-45E9E5E85AB5}" srcOrd="3" destOrd="0" presId="urn:microsoft.com/office/officeart/2018/2/layout/IconVerticalSolidList"/>
    <dgm:cxn modelId="{3353730B-5015-416F-814A-8DC11EA4BB9C}" type="presParOf" srcId="{1FA6D7D8-5C56-4FD3-82A1-61065A3FE18F}" destId="{E647296E-2589-4F80-818E-42B3664BA3DE}" srcOrd="5" destOrd="0" presId="urn:microsoft.com/office/officeart/2018/2/layout/IconVerticalSolidList"/>
    <dgm:cxn modelId="{7B541A15-42F0-4851-B3F8-E5251CB03D30}" type="presParOf" srcId="{1FA6D7D8-5C56-4FD3-82A1-61065A3FE18F}" destId="{0C0E4F98-3C7B-4B71-920E-E95E9531D9FF}" srcOrd="6" destOrd="0" presId="urn:microsoft.com/office/officeart/2018/2/layout/IconVerticalSolidList"/>
    <dgm:cxn modelId="{F38722C6-E711-4B75-B03A-D303C668A592}" type="presParOf" srcId="{0C0E4F98-3C7B-4B71-920E-E95E9531D9FF}" destId="{B7CC758B-16E7-4175-8401-88A8AB8B8F72}" srcOrd="0" destOrd="0" presId="urn:microsoft.com/office/officeart/2018/2/layout/IconVerticalSolidList"/>
    <dgm:cxn modelId="{A56441F3-56E2-47D2-B3CF-02A6F0BC464A}" type="presParOf" srcId="{0C0E4F98-3C7B-4B71-920E-E95E9531D9FF}" destId="{65C2E30C-52EE-4256-B292-755E2317D47B}" srcOrd="1" destOrd="0" presId="urn:microsoft.com/office/officeart/2018/2/layout/IconVerticalSolidList"/>
    <dgm:cxn modelId="{F06CC38F-EEB1-4CCF-B9C4-991DAF7AAD9A}" type="presParOf" srcId="{0C0E4F98-3C7B-4B71-920E-E95E9531D9FF}" destId="{B3076165-7FBF-473C-800B-15B2C7F28BD3}" srcOrd="2" destOrd="0" presId="urn:microsoft.com/office/officeart/2018/2/layout/IconVerticalSolidList"/>
    <dgm:cxn modelId="{3A1965FB-99E7-44D4-8D4F-1792CC120CF4}" type="presParOf" srcId="{0C0E4F98-3C7B-4B71-920E-E95E9531D9FF}" destId="{2AC8CDEA-540B-45C8-83F5-FD665818269F}" srcOrd="3" destOrd="0" presId="urn:microsoft.com/office/officeart/2018/2/layout/IconVerticalSolidList"/>
    <dgm:cxn modelId="{2A517FD6-E45F-4726-B62F-F69BA59D813F}" type="presParOf" srcId="{1FA6D7D8-5C56-4FD3-82A1-61065A3FE18F}" destId="{7A383B0E-082A-4F99-B3EB-BB0A88C2E1BF}" srcOrd="7" destOrd="0" presId="urn:microsoft.com/office/officeart/2018/2/layout/IconVerticalSolidList"/>
    <dgm:cxn modelId="{2A92F6F4-A43A-4C93-90A9-93C7A17B24E5}" type="presParOf" srcId="{1FA6D7D8-5C56-4FD3-82A1-61065A3FE18F}" destId="{A6CA254D-9659-40D7-8CE1-CD5F179FA59F}" srcOrd="8" destOrd="0" presId="urn:microsoft.com/office/officeart/2018/2/layout/IconVerticalSolidList"/>
    <dgm:cxn modelId="{01393B20-F364-4CF1-811D-A28F6FFFBB4B}" type="presParOf" srcId="{A6CA254D-9659-40D7-8CE1-CD5F179FA59F}" destId="{1106CC8F-2E76-487E-942D-D0944C812BB9}" srcOrd="0" destOrd="0" presId="urn:microsoft.com/office/officeart/2018/2/layout/IconVerticalSolidList"/>
    <dgm:cxn modelId="{E1E6D144-8E66-427B-9F3C-3EF53AA15553}" type="presParOf" srcId="{A6CA254D-9659-40D7-8CE1-CD5F179FA59F}" destId="{5BF9DCAF-6B63-451A-BCD4-CC3D36308B78}" srcOrd="1" destOrd="0" presId="urn:microsoft.com/office/officeart/2018/2/layout/IconVerticalSolidList"/>
    <dgm:cxn modelId="{D7302802-4E26-49F1-BBB7-EE99FF24535B}" type="presParOf" srcId="{A6CA254D-9659-40D7-8CE1-CD5F179FA59F}" destId="{2FC92CF2-AB0A-454A-866A-F3C29F3A3678}" srcOrd="2" destOrd="0" presId="urn:microsoft.com/office/officeart/2018/2/layout/IconVerticalSolidList"/>
    <dgm:cxn modelId="{F9D642DC-8C3C-425A-83D8-1FC3E82B3661}" type="presParOf" srcId="{A6CA254D-9659-40D7-8CE1-CD5F179FA59F}" destId="{C60E23E8-D78C-4F15-8BD6-4BB358B426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B7FBD6-67EB-4EF2-A26E-77BFEAB955E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1237D9E-A0D5-4FA3-8704-4EC337EAFB4B}">
      <dgm:prSet/>
      <dgm:spPr/>
      <dgm:t>
        <a:bodyPr/>
        <a:lstStyle/>
        <a:p>
          <a:r>
            <a:rPr lang="cs-CZ" b="1"/>
            <a:t>1. Komunikace</a:t>
          </a:r>
          <a:endParaRPr lang="en-US"/>
        </a:p>
      </dgm:t>
    </dgm:pt>
    <dgm:pt modelId="{E3A1FFB5-3BF5-4FF1-B0DF-ECF52B8EFE23}" type="parTrans" cxnId="{E0E0FC7D-F90F-4346-90DD-178C42A724EC}">
      <dgm:prSet/>
      <dgm:spPr/>
      <dgm:t>
        <a:bodyPr/>
        <a:lstStyle/>
        <a:p>
          <a:endParaRPr lang="en-US"/>
        </a:p>
      </dgm:t>
    </dgm:pt>
    <dgm:pt modelId="{1F8DEBD7-52AC-4396-9119-BA9CB57D500A}" type="sibTrans" cxnId="{E0E0FC7D-F90F-4346-90DD-178C42A724EC}">
      <dgm:prSet/>
      <dgm:spPr/>
      <dgm:t>
        <a:bodyPr/>
        <a:lstStyle/>
        <a:p>
          <a:endParaRPr lang="en-US"/>
        </a:p>
      </dgm:t>
    </dgm:pt>
    <dgm:pt modelId="{C4A68E6E-DDF7-4313-B6E0-2087C941C30A}">
      <dgm:prSet/>
      <dgm:spPr/>
      <dgm:t>
        <a:bodyPr/>
        <a:lstStyle/>
        <a:p>
          <a:r>
            <a:rPr lang="cs-CZ"/>
            <a:t>Krátké, jasné věty</a:t>
          </a:r>
          <a:endParaRPr lang="en-US"/>
        </a:p>
      </dgm:t>
    </dgm:pt>
    <dgm:pt modelId="{CC8FB160-A2F0-48E0-A117-94E61A07E05A}" type="parTrans" cxnId="{97CD768E-FBE0-4221-97D5-52903CB277B6}">
      <dgm:prSet/>
      <dgm:spPr/>
      <dgm:t>
        <a:bodyPr/>
        <a:lstStyle/>
        <a:p>
          <a:endParaRPr lang="en-US"/>
        </a:p>
      </dgm:t>
    </dgm:pt>
    <dgm:pt modelId="{9CAEE81F-2665-453F-BF19-294F10816079}" type="sibTrans" cxnId="{97CD768E-FBE0-4221-97D5-52903CB277B6}">
      <dgm:prSet/>
      <dgm:spPr/>
      <dgm:t>
        <a:bodyPr/>
        <a:lstStyle/>
        <a:p>
          <a:endParaRPr lang="en-US"/>
        </a:p>
      </dgm:t>
    </dgm:pt>
    <dgm:pt modelId="{AC004BDD-47AC-465B-AB79-91D121CFA088}">
      <dgm:prSet/>
      <dgm:spPr/>
      <dgm:t>
        <a:bodyPr/>
        <a:lstStyle/>
        <a:p>
          <a:r>
            <a:rPr lang="cs-CZ"/>
            <a:t>Klidný tón hlasu (nižší frekvence = zklidňuje)</a:t>
          </a:r>
          <a:endParaRPr lang="en-US"/>
        </a:p>
      </dgm:t>
    </dgm:pt>
    <dgm:pt modelId="{30923868-EB22-4617-8DB4-12CAADB05C3A}" type="parTrans" cxnId="{8CBA4EC2-18D9-4FD0-8F22-B027D9C36826}">
      <dgm:prSet/>
      <dgm:spPr/>
      <dgm:t>
        <a:bodyPr/>
        <a:lstStyle/>
        <a:p>
          <a:endParaRPr lang="en-US"/>
        </a:p>
      </dgm:t>
    </dgm:pt>
    <dgm:pt modelId="{A9AE30AF-9877-4B87-AF13-1158BC0CCC1D}" type="sibTrans" cxnId="{8CBA4EC2-18D9-4FD0-8F22-B027D9C36826}">
      <dgm:prSet/>
      <dgm:spPr/>
      <dgm:t>
        <a:bodyPr/>
        <a:lstStyle/>
        <a:p>
          <a:endParaRPr lang="en-US"/>
        </a:p>
      </dgm:t>
    </dgm:pt>
    <dgm:pt modelId="{BDF5B478-2DD2-4D84-8647-D15DA420FDE0}">
      <dgm:prSet/>
      <dgm:spPr/>
      <dgm:t>
        <a:bodyPr/>
        <a:lstStyle/>
        <a:p>
          <a:r>
            <a:rPr lang="cs-CZ"/>
            <a:t>Vyhnout se negativním slovům („musíte vydržet“, „ještě to bude horší“)</a:t>
          </a:r>
          <a:endParaRPr lang="en-US"/>
        </a:p>
      </dgm:t>
    </dgm:pt>
    <dgm:pt modelId="{AA699DFE-0AB7-49E6-924C-4CFBBE4CE48E}" type="parTrans" cxnId="{3A9EBE32-7761-41DB-ABD8-5864EB067D5A}">
      <dgm:prSet/>
      <dgm:spPr/>
      <dgm:t>
        <a:bodyPr/>
        <a:lstStyle/>
        <a:p>
          <a:endParaRPr lang="en-US"/>
        </a:p>
      </dgm:t>
    </dgm:pt>
    <dgm:pt modelId="{679CD3D1-CACD-4398-B5CF-869B73BC2084}" type="sibTrans" cxnId="{3A9EBE32-7761-41DB-ABD8-5864EB067D5A}">
      <dgm:prSet/>
      <dgm:spPr/>
      <dgm:t>
        <a:bodyPr/>
        <a:lstStyle/>
        <a:p>
          <a:endParaRPr lang="en-US"/>
        </a:p>
      </dgm:t>
    </dgm:pt>
    <dgm:pt modelId="{1A3989D4-A971-4711-A0FF-00D7C3B845EF}">
      <dgm:prSet/>
      <dgm:spPr/>
      <dgm:t>
        <a:bodyPr/>
        <a:lstStyle/>
        <a:p>
          <a:r>
            <a:rPr lang="cs-CZ" b="1"/>
            <a:t>2. Nahradit pozitivními („pomalu to zvládnete“, „dech vám pomůže projít kontrakcí“)</a:t>
          </a:r>
          <a:endParaRPr lang="en-US"/>
        </a:p>
      </dgm:t>
    </dgm:pt>
    <dgm:pt modelId="{C56E8C73-CB6E-42E3-B2D9-882B0CD1AD85}" type="parTrans" cxnId="{FD085D23-A618-41D6-9C1A-08EB3709DE7C}">
      <dgm:prSet/>
      <dgm:spPr/>
      <dgm:t>
        <a:bodyPr/>
        <a:lstStyle/>
        <a:p>
          <a:endParaRPr lang="en-US"/>
        </a:p>
      </dgm:t>
    </dgm:pt>
    <dgm:pt modelId="{9605A9C9-6DD8-4441-9723-17C9523ECADC}" type="sibTrans" cxnId="{FD085D23-A618-41D6-9C1A-08EB3709DE7C}">
      <dgm:prSet/>
      <dgm:spPr/>
      <dgm:t>
        <a:bodyPr/>
        <a:lstStyle/>
        <a:p>
          <a:endParaRPr lang="en-US"/>
        </a:p>
      </dgm:t>
    </dgm:pt>
    <dgm:pt modelId="{50489E3E-B6ED-4136-8D6E-3E0977D60238}">
      <dgm:prSet/>
      <dgm:spPr/>
      <dgm:t>
        <a:bodyPr/>
        <a:lstStyle/>
        <a:p>
          <a:r>
            <a:rPr lang="cs-CZ" b="1"/>
            <a:t>Dotek a neverbální komunikace</a:t>
          </a:r>
          <a:endParaRPr lang="en-US"/>
        </a:p>
      </dgm:t>
    </dgm:pt>
    <dgm:pt modelId="{A5CBFF1D-3B6B-4D7F-A49C-05E05A6ACB77}" type="parTrans" cxnId="{A41C193B-185E-4603-AAAC-2FB78E66D9B8}">
      <dgm:prSet/>
      <dgm:spPr/>
      <dgm:t>
        <a:bodyPr/>
        <a:lstStyle/>
        <a:p>
          <a:endParaRPr lang="en-US"/>
        </a:p>
      </dgm:t>
    </dgm:pt>
    <dgm:pt modelId="{238B8E84-FEC5-4011-8E5F-E4151DAB3211}" type="sibTrans" cxnId="{A41C193B-185E-4603-AAAC-2FB78E66D9B8}">
      <dgm:prSet/>
      <dgm:spPr/>
      <dgm:t>
        <a:bodyPr/>
        <a:lstStyle/>
        <a:p>
          <a:endParaRPr lang="en-US"/>
        </a:p>
      </dgm:t>
    </dgm:pt>
    <dgm:pt modelId="{E72404ED-055F-4ABE-BE15-8DD42256E4BB}">
      <dgm:prSet/>
      <dgm:spPr/>
      <dgm:t>
        <a:bodyPr/>
        <a:lstStyle/>
        <a:p>
          <a:r>
            <a:rPr lang="cs-CZ"/>
            <a:t>Podpůrný dotek snižuje aktivitu limbického systému</a:t>
          </a:r>
          <a:endParaRPr lang="en-US"/>
        </a:p>
      </dgm:t>
    </dgm:pt>
    <dgm:pt modelId="{333B6704-F439-4ADF-8763-6ABDD3B4C64D}" type="parTrans" cxnId="{722FDB85-2F63-49C6-A848-C9C73B848070}">
      <dgm:prSet/>
      <dgm:spPr/>
      <dgm:t>
        <a:bodyPr/>
        <a:lstStyle/>
        <a:p>
          <a:endParaRPr lang="en-US"/>
        </a:p>
      </dgm:t>
    </dgm:pt>
    <dgm:pt modelId="{954A1001-CF53-404A-AFB4-3DD111399B53}" type="sibTrans" cxnId="{722FDB85-2F63-49C6-A848-C9C73B848070}">
      <dgm:prSet/>
      <dgm:spPr/>
      <dgm:t>
        <a:bodyPr/>
        <a:lstStyle/>
        <a:p>
          <a:endParaRPr lang="en-US"/>
        </a:p>
      </dgm:t>
    </dgm:pt>
    <dgm:pt modelId="{276FF31F-99A3-4DC3-BED9-897C92104832}">
      <dgm:prSet/>
      <dgm:spPr/>
      <dgm:t>
        <a:bodyPr/>
        <a:lstStyle/>
        <a:p>
          <a:r>
            <a:rPr lang="cs-CZ"/>
            <a:t>Zprostředkovává bezpečí a orientaci v prostoru</a:t>
          </a:r>
          <a:endParaRPr lang="en-US"/>
        </a:p>
      </dgm:t>
    </dgm:pt>
    <dgm:pt modelId="{A1A6FC80-A9C9-47B5-95C5-E749A077658F}" type="parTrans" cxnId="{4ADF0DE2-FA69-4930-98A9-4634799D5F78}">
      <dgm:prSet/>
      <dgm:spPr/>
      <dgm:t>
        <a:bodyPr/>
        <a:lstStyle/>
        <a:p>
          <a:endParaRPr lang="en-US"/>
        </a:p>
      </dgm:t>
    </dgm:pt>
    <dgm:pt modelId="{13EBCDBD-55AE-4A6C-965C-FB2B482289B4}" type="sibTrans" cxnId="{4ADF0DE2-FA69-4930-98A9-4634799D5F78}">
      <dgm:prSet/>
      <dgm:spPr/>
      <dgm:t>
        <a:bodyPr/>
        <a:lstStyle/>
        <a:p>
          <a:endParaRPr lang="en-US"/>
        </a:p>
      </dgm:t>
    </dgm:pt>
    <dgm:pt modelId="{294DF56C-5CCC-48E9-9D94-91865B50F3BE}">
      <dgm:prSet/>
      <dgm:spPr/>
      <dgm:t>
        <a:bodyPr/>
        <a:lstStyle/>
        <a:p>
          <a:r>
            <a:rPr lang="cs-CZ" b="1"/>
            <a:t>3. Práce s dechem a relaxací</a:t>
          </a:r>
          <a:endParaRPr lang="en-US"/>
        </a:p>
      </dgm:t>
    </dgm:pt>
    <dgm:pt modelId="{833FC429-CA20-4011-8827-668210B73230}" type="parTrans" cxnId="{10D5D4D3-45EA-4D91-980E-177DD2EC1587}">
      <dgm:prSet/>
      <dgm:spPr/>
      <dgm:t>
        <a:bodyPr/>
        <a:lstStyle/>
        <a:p>
          <a:endParaRPr lang="en-US"/>
        </a:p>
      </dgm:t>
    </dgm:pt>
    <dgm:pt modelId="{C855BD6C-A1B7-4134-A7EA-93BDBEF19F16}" type="sibTrans" cxnId="{10D5D4D3-45EA-4D91-980E-177DD2EC1587}">
      <dgm:prSet/>
      <dgm:spPr/>
      <dgm:t>
        <a:bodyPr/>
        <a:lstStyle/>
        <a:p>
          <a:endParaRPr lang="en-US"/>
        </a:p>
      </dgm:t>
    </dgm:pt>
    <dgm:pt modelId="{7539F7F0-B341-49EB-9A32-A353D86983D8}">
      <dgm:prSet/>
      <dgm:spPr/>
      <dgm:t>
        <a:bodyPr/>
        <a:lstStyle/>
        <a:p>
          <a:r>
            <a:rPr lang="cs-CZ"/>
            <a:t>Pomáhá rozšířit vnímání (žena se „vrací do těla“)</a:t>
          </a:r>
          <a:endParaRPr lang="en-US"/>
        </a:p>
      </dgm:t>
    </dgm:pt>
    <dgm:pt modelId="{BA11D207-6E9D-4C71-BCDA-CDE721B1B083}" type="parTrans" cxnId="{C85E0EA5-E74E-4A57-B080-CEF47C4E4C1C}">
      <dgm:prSet/>
      <dgm:spPr/>
      <dgm:t>
        <a:bodyPr/>
        <a:lstStyle/>
        <a:p>
          <a:endParaRPr lang="en-US"/>
        </a:p>
      </dgm:t>
    </dgm:pt>
    <dgm:pt modelId="{706EED13-8608-46D9-857C-4D408558E14E}" type="sibTrans" cxnId="{C85E0EA5-E74E-4A57-B080-CEF47C4E4C1C}">
      <dgm:prSet/>
      <dgm:spPr/>
      <dgm:t>
        <a:bodyPr/>
        <a:lstStyle/>
        <a:p>
          <a:endParaRPr lang="en-US"/>
        </a:p>
      </dgm:t>
    </dgm:pt>
    <dgm:pt modelId="{BAA81A8A-D975-4D33-BD83-5F385D7ABC3D}">
      <dgm:prSet/>
      <dgm:spPr/>
      <dgm:t>
        <a:bodyPr/>
        <a:lstStyle/>
        <a:p>
          <a:r>
            <a:rPr lang="cs-CZ"/>
            <a:t>Snižuje úzkost a tím i subjektivní intenzitu bolesti</a:t>
          </a:r>
          <a:endParaRPr lang="en-US"/>
        </a:p>
      </dgm:t>
    </dgm:pt>
    <dgm:pt modelId="{41FE2BBD-CBC9-4E9D-B509-D15C228672F4}" type="parTrans" cxnId="{9A2DCDCE-54CD-445A-9292-2107CC0ADC15}">
      <dgm:prSet/>
      <dgm:spPr/>
      <dgm:t>
        <a:bodyPr/>
        <a:lstStyle/>
        <a:p>
          <a:endParaRPr lang="en-US"/>
        </a:p>
      </dgm:t>
    </dgm:pt>
    <dgm:pt modelId="{4BBFAD8E-87B8-4F94-AD11-D791C5794257}" type="sibTrans" cxnId="{9A2DCDCE-54CD-445A-9292-2107CC0ADC15}">
      <dgm:prSet/>
      <dgm:spPr/>
      <dgm:t>
        <a:bodyPr/>
        <a:lstStyle/>
        <a:p>
          <a:endParaRPr lang="en-US"/>
        </a:p>
      </dgm:t>
    </dgm:pt>
    <dgm:pt modelId="{81C9B464-2900-4DAA-8E82-0F984F36715A}">
      <dgm:prSet/>
      <dgm:spPr/>
      <dgm:t>
        <a:bodyPr/>
        <a:lstStyle/>
        <a:p>
          <a:r>
            <a:rPr lang="cs-CZ" b="1"/>
            <a:t>4. Smyslové prostředí</a:t>
          </a:r>
          <a:endParaRPr lang="en-US"/>
        </a:p>
      </dgm:t>
    </dgm:pt>
    <dgm:pt modelId="{85DD4E90-7C97-469B-9F65-97BB11AE0E90}" type="parTrans" cxnId="{C0D47FA7-6080-4C74-BAAD-A5483D17D284}">
      <dgm:prSet/>
      <dgm:spPr/>
      <dgm:t>
        <a:bodyPr/>
        <a:lstStyle/>
        <a:p>
          <a:endParaRPr lang="en-US"/>
        </a:p>
      </dgm:t>
    </dgm:pt>
    <dgm:pt modelId="{E52DC028-5B85-42ED-A6D1-2727BC33FB71}" type="sibTrans" cxnId="{C0D47FA7-6080-4C74-BAAD-A5483D17D284}">
      <dgm:prSet/>
      <dgm:spPr/>
      <dgm:t>
        <a:bodyPr/>
        <a:lstStyle/>
        <a:p>
          <a:endParaRPr lang="en-US"/>
        </a:p>
      </dgm:t>
    </dgm:pt>
    <dgm:pt modelId="{AE2CE3A2-3B7B-4AF6-96C6-CE6CD74E4EE1}">
      <dgm:prSet/>
      <dgm:spPr/>
      <dgm:t>
        <a:bodyPr/>
        <a:lstStyle/>
        <a:p>
          <a:r>
            <a:rPr lang="cs-CZ"/>
            <a:t>Tlumené světlo, ticho, hudba → redukují smyslové přetížení</a:t>
          </a:r>
          <a:endParaRPr lang="en-US"/>
        </a:p>
      </dgm:t>
    </dgm:pt>
    <dgm:pt modelId="{4F49B937-9D3D-4E34-9841-BE4214D2C25C}" type="parTrans" cxnId="{8FA9257B-9B6F-4E92-B4CB-53603AE78D0C}">
      <dgm:prSet/>
      <dgm:spPr/>
      <dgm:t>
        <a:bodyPr/>
        <a:lstStyle/>
        <a:p>
          <a:endParaRPr lang="en-US"/>
        </a:p>
      </dgm:t>
    </dgm:pt>
    <dgm:pt modelId="{2C70FACC-AAA6-45D6-9600-82DD4B26E41B}" type="sibTrans" cxnId="{8FA9257B-9B6F-4E92-B4CB-53603AE78D0C}">
      <dgm:prSet/>
      <dgm:spPr/>
      <dgm:t>
        <a:bodyPr/>
        <a:lstStyle/>
        <a:p>
          <a:endParaRPr lang="en-US"/>
        </a:p>
      </dgm:t>
    </dgm:pt>
    <dgm:pt modelId="{E73D6437-EA60-4173-B6BB-4301CBAA7257}">
      <dgm:prSet/>
      <dgm:spPr/>
      <dgm:t>
        <a:bodyPr/>
        <a:lstStyle/>
        <a:p>
          <a:r>
            <a:rPr lang="cs-CZ"/>
            <a:t>Minimalizovat náhlé zvuky, změny hlasitosti</a:t>
          </a:r>
          <a:endParaRPr lang="en-US"/>
        </a:p>
      </dgm:t>
    </dgm:pt>
    <dgm:pt modelId="{DC1BAC46-1E36-40BD-A9F0-B2DFA736CF13}" type="parTrans" cxnId="{1EA62799-1FD3-46F9-811A-ED563142DCFC}">
      <dgm:prSet/>
      <dgm:spPr/>
      <dgm:t>
        <a:bodyPr/>
        <a:lstStyle/>
        <a:p>
          <a:endParaRPr lang="en-US"/>
        </a:p>
      </dgm:t>
    </dgm:pt>
    <dgm:pt modelId="{AA6B6096-CA2C-4664-B7E6-7FAD3F20185C}" type="sibTrans" cxnId="{1EA62799-1FD3-46F9-811A-ED563142DCFC}">
      <dgm:prSet/>
      <dgm:spPr/>
      <dgm:t>
        <a:bodyPr/>
        <a:lstStyle/>
        <a:p>
          <a:endParaRPr lang="en-US"/>
        </a:p>
      </dgm:t>
    </dgm:pt>
    <dgm:pt modelId="{ED800C0D-E7B9-4773-B0F8-EA95F3958E16}">
      <dgm:prSet/>
      <dgm:spPr/>
      <dgm:t>
        <a:bodyPr/>
        <a:lstStyle/>
        <a:p>
          <a:r>
            <a:rPr lang="cs-CZ" b="1"/>
            <a:t>5. Kognitivní reframing</a:t>
          </a:r>
          <a:endParaRPr lang="en-US"/>
        </a:p>
      </dgm:t>
    </dgm:pt>
    <dgm:pt modelId="{D86D44D9-92E5-442D-8E88-D51D65AE4870}" type="parTrans" cxnId="{656266E3-2429-4CE1-A224-37F596D79A33}">
      <dgm:prSet/>
      <dgm:spPr/>
      <dgm:t>
        <a:bodyPr/>
        <a:lstStyle/>
        <a:p>
          <a:endParaRPr lang="en-US"/>
        </a:p>
      </dgm:t>
    </dgm:pt>
    <dgm:pt modelId="{DDBEA70B-A431-4BA5-9750-085AAE718242}" type="sibTrans" cxnId="{656266E3-2429-4CE1-A224-37F596D79A33}">
      <dgm:prSet/>
      <dgm:spPr/>
      <dgm:t>
        <a:bodyPr/>
        <a:lstStyle/>
        <a:p>
          <a:endParaRPr lang="en-US"/>
        </a:p>
      </dgm:t>
    </dgm:pt>
    <dgm:pt modelId="{CA5845DD-8645-46A2-95AB-DA48EFAFF668}">
      <dgm:prSet/>
      <dgm:spPr/>
      <dgm:t>
        <a:bodyPr/>
        <a:lstStyle/>
        <a:p>
          <a:r>
            <a:rPr lang="cs-CZ"/>
            <a:t>Pomáhá změnit význam bolesti: „Bolest znamená, že se vaše tělo otevírá dítěti.“</a:t>
          </a:r>
          <a:endParaRPr lang="en-US"/>
        </a:p>
      </dgm:t>
    </dgm:pt>
    <dgm:pt modelId="{C7764B85-CC95-4D25-A725-E2AD0E4E9422}" type="parTrans" cxnId="{95E52831-F709-4AC7-A35F-9CA5ABA5DA85}">
      <dgm:prSet/>
      <dgm:spPr/>
      <dgm:t>
        <a:bodyPr/>
        <a:lstStyle/>
        <a:p>
          <a:endParaRPr lang="en-US"/>
        </a:p>
      </dgm:t>
    </dgm:pt>
    <dgm:pt modelId="{923CB2B6-305F-435D-8021-31DEF9B14E07}" type="sibTrans" cxnId="{95E52831-F709-4AC7-A35F-9CA5ABA5DA85}">
      <dgm:prSet/>
      <dgm:spPr/>
      <dgm:t>
        <a:bodyPr/>
        <a:lstStyle/>
        <a:p>
          <a:endParaRPr lang="en-US"/>
        </a:p>
      </dgm:t>
    </dgm:pt>
    <dgm:pt modelId="{0ECA8CE9-EEF8-47C3-B649-79A988FE708A}">
      <dgm:prSet/>
      <dgm:spPr/>
      <dgm:t>
        <a:bodyPr/>
        <a:lstStyle/>
        <a:p>
          <a:r>
            <a:rPr lang="cs-CZ"/>
            <a:t>Přerámování mění emocionální prožitek → zmírňuje stres.</a:t>
          </a:r>
          <a:endParaRPr lang="en-US"/>
        </a:p>
      </dgm:t>
    </dgm:pt>
    <dgm:pt modelId="{BF5BF1F2-2057-45ED-A3D9-86ED674BF6AC}" type="parTrans" cxnId="{4943D6F4-2609-4966-AF35-BEA62D155D2C}">
      <dgm:prSet/>
      <dgm:spPr/>
      <dgm:t>
        <a:bodyPr/>
        <a:lstStyle/>
        <a:p>
          <a:endParaRPr lang="en-US"/>
        </a:p>
      </dgm:t>
    </dgm:pt>
    <dgm:pt modelId="{B9B57E27-CD6A-46EA-93B9-93D666751587}" type="sibTrans" cxnId="{4943D6F4-2609-4966-AF35-BEA62D155D2C}">
      <dgm:prSet/>
      <dgm:spPr/>
      <dgm:t>
        <a:bodyPr/>
        <a:lstStyle/>
        <a:p>
          <a:endParaRPr lang="en-US"/>
        </a:p>
      </dgm:t>
    </dgm:pt>
    <dgm:pt modelId="{5C21A9FF-56F9-4DA3-92CF-B357167D965E}" type="pres">
      <dgm:prSet presAssocID="{CFB7FBD6-67EB-4EF2-A26E-77BFEAB955E5}" presName="linear" presStyleCnt="0">
        <dgm:presLayoutVars>
          <dgm:animLvl val="lvl"/>
          <dgm:resizeHandles val="exact"/>
        </dgm:presLayoutVars>
      </dgm:prSet>
      <dgm:spPr/>
    </dgm:pt>
    <dgm:pt modelId="{A2DC5867-1784-4C5E-AACB-36491965F92B}" type="pres">
      <dgm:prSet presAssocID="{01237D9E-A0D5-4FA3-8704-4EC337EAFB4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4471BEB-F1CF-4468-8D36-1455131F8421}" type="pres">
      <dgm:prSet presAssocID="{01237D9E-A0D5-4FA3-8704-4EC337EAFB4B}" presName="childText" presStyleLbl="revTx" presStyleIdx="0" presStyleCnt="5">
        <dgm:presLayoutVars>
          <dgm:bulletEnabled val="1"/>
        </dgm:presLayoutVars>
      </dgm:prSet>
      <dgm:spPr/>
    </dgm:pt>
    <dgm:pt modelId="{89D42BD6-599F-486B-93B4-C50F83E2AD78}" type="pres">
      <dgm:prSet presAssocID="{1A3989D4-A971-4711-A0FF-00D7C3B845E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D9E95AE-D688-421C-9BBA-2414EEB420CB}" type="pres">
      <dgm:prSet presAssocID="{1A3989D4-A971-4711-A0FF-00D7C3B845EF}" presName="childText" presStyleLbl="revTx" presStyleIdx="1" presStyleCnt="5">
        <dgm:presLayoutVars>
          <dgm:bulletEnabled val="1"/>
        </dgm:presLayoutVars>
      </dgm:prSet>
      <dgm:spPr/>
    </dgm:pt>
    <dgm:pt modelId="{7508F28D-AC44-44EE-8B24-53E9311A889D}" type="pres">
      <dgm:prSet presAssocID="{294DF56C-5CCC-48E9-9D94-91865B50F3B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A7884C1-31E9-4DBE-B232-5C6B522968D0}" type="pres">
      <dgm:prSet presAssocID="{294DF56C-5CCC-48E9-9D94-91865B50F3BE}" presName="childText" presStyleLbl="revTx" presStyleIdx="2" presStyleCnt="5">
        <dgm:presLayoutVars>
          <dgm:bulletEnabled val="1"/>
        </dgm:presLayoutVars>
      </dgm:prSet>
      <dgm:spPr/>
    </dgm:pt>
    <dgm:pt modelId="{F5B95735-141F-4E32-91B7-E1C775BC626B}" type="pres">
      <dgm:prSet presAssocID="{81C9B464-2900-4DAA-8E82-0F984F36715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1E77904-EE9F-4E1D-B8B6-48E30E7C2605}" type="pres">
      <dgm:prSet presAssocID="{81C9B464-2900-4DAA-8E82-0F984F36715A}" presName="childText" presStyleLbl="revTx" presStyleIdx="3" presStyleCnt="5">
        <dgm:presLayoutVars>
          <dgm:bulletEnabled val="1"/>
        </dgm:presLayoutVars>
      </dgm:prSet>
      <dgm:spPr/>
    </dgm:pt>
    <dgm:pt modelId="{563CD1D8-E100-4775-AAB6-AFBF5EACF943}" type="pres">
      <dgm:prSet presAssocID="{ED800C0D-E7B9-4773-B0F8-EA95F3958E16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FE63A324-849E-4320-A05C-223EB19C340F}" type="pres">
      <dgm:prSet presAssocID="{ED800C0D-E7B9-4773-B0F8-EA95F3958E16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9476E90B-6BB1-4C20-8055-E1ECAD078982}" type="presOf" srcId="{E72404ED-055F-4ABE-BE15-8DD42256E4BB}" destId="{2D9E95AE-D688-421C-9BBA-2414EEB420CB}" srcOrd="0" destOrd="1" presId="urn:microsoft.com/office/officeart/2005/8/layout/vList2"/>
    <dgm:cxn modelId="{1C73271E-0CC5-413F-88DA-C5DDF5A56959}" type="presOf" srcId="{0ECA8CE9-EEF8-47C3-B649-79A988FE708A}" destId="{FE63A324-849E-4320-A05C-223EB19C340F}" srcOrd="0" destOrd="1" presId="urn:microsoft.com/office/officeart/2005/8/layout/vList2"/>
    <dgm:cxn modelId="{FD085D23-A618-41D6-9C1A-08EB3709DE7C}" srcId="{CFB7FBD6-67EB-4EF2-A26E-77BFEAB955E5}" destId="{1A3989D4-A971-4711-A0FF-00D7C3B845EF}" srcOrd="1" destOrd="0" parTransId="{C56E8C73-CB6E-42E3-B2D9-882B0CD1AD85}" sibTransId="{9605A9C9-6DD8-4441-9723-17C9523ECADC}"/>
    <dgm:cxn modelId="{B9E7FB23-6ED4-4167-A050-B514DD103843}" type="presOf" srcId="{01237D9E-A0D5-4FA3-8704-4EC337EAFB4B}" destId="{A2DC5867-1784-4C5E-AACB-36491965F92B}" srcOrd="0" destOrd="0" presId="urn:microsoft.com/office/officeart/2005/8/layout/vList2"/>
    <dgm:cxn modelId="{5768D52C-1699-4C41-B1E7-202C0A576A21}" type="presOf" srcId="{AE2CE3A2-3B7B-4AF6-96C6-CE6CD74E4EE1}" destId="{A1E77904-EE9F-4E1D-B8B6-48E30E7C2605}" srcOrd="0" destOrd="0" presId="urn:microsoft.com/office/officeart/2005/8/layout/vList2"/>
    <dgm:cxn modelId="{95E52831-F709-4AC7-A35F-9CA5ABA5DA85}" srcId="{ED800C0D-E7B9-4773-B0F8-EA95F3958E16}" destId="{CA5845DD-8645-46A2-95AB-DA48EFAFF668}" srcOrd="0" destOrd="0" parTransId="{C7764B85-CC95-4D25-A725-E2AD0E4E9422}" sibTransId="{923CB2B6-305F-435D-8021-31DEF9B14E07}"/>
    <dgm:cxn modelId="{3A9EBE32-7761-41DB-ABD8-5864EB067D5A}" srcId="{01237D9E-A0D5-4FA3-8704-4EC337EAFB4B}" destId="{BDF5B478-2DD2-4D84-8647-D15DA420FDE0}" srcOrd="2" destOrd="0" parTransId="{AA699DFE-0AB7-49E6-924C-4CFBBE4CE48E}" sibTransId="{679CD3D1-CACD-4398-B5CF-869B73BC2084}"/>
    <dgm:cxn modelId="{A41C193B-185E-4603-AAAC-2FB78E66D9B8}" srcId="{1A3989D4-A971-4711-A0FF-00D7C3B845EF}" destId="{50489E3E-B6ED-4136-8D6E-3E0977D60238}" srcOrd="0" destOrd="0" parTransId="{A5CBFF1D-3B6B-4D7F-A49C-05E05A6ACB77}" sibTransId="{238B8E84-FEC5-4011-8E5F-E4151DAB3211}"/>
    <dgm:cxn modelId="{40C28443-D0EB-4838-80BE-172E42AF4F17}" type="presOf" srcId="{1A3989D4-A971-4711-A0FF-00D7C3B845EF}" destId="{89D42BD6-599F-486B-93B4-C50F83E2AD78}" srcOrd="0" destOrd="0" presId="urn:microsoft.com/office/officeart/2005/8/layout/vList2"/>
    <dgm:cxn modelId="{D10D034D-B483-4051-B423-2DB2AB560902}" type="presOf" srcId="{7539F7F0-B341-49EB-9A32-A353D86983D8}" destId="{7A7884C1-31E9-4DBE-B232-5C6B522968D0}" srcOrd="0" destOrd="0" presId="urn:microsoft.com/office/officeart/2005/8/layout/vList2"/>
    <dgm:cxn modelId="{FC5ADE7A-5850-4126-A344-C9BF17895CCD}" type="presOf" srcId="{E73D6437-EA60-4173-B6BB-4301CBAA7257}" destId="{A1E77904-EE9F-4E1D-B8B6-48E30E7C2605}" srcOrd="0" destOrd="1" presId="urn:microsoft.com/office/officeart/2005/8/layout/vList2"/>
    <dgm:cxn modelId="{8FA9257B-9B6F-4E92-B4CB-53603AE78D0C}" srcId="{81C9B464-2900-4DAA-8E82-0F984F36715A}" destId="{AE2CE3A2-3B7B-4AF6-96C6-CE6CD74E4EE1}" srcOrd="0" destOrd="0" parTransId="{4F49B937-9D3D-4E34-9841-BE4214D2C25C}" sibTransId="{2C70FACC-AAA6-45D6-9600-82DD4B26E41B}"/>
    <dgm:cxn modelId="{E0E0FC7D-F90F-4346-90DD-178C42A724EC}" srcId="{CFB7FBD6-67EB-4EF2-A26E-77BFEAB955E5}" destId="{01237D9E-A0D5-4FA3-8704-4EC337EAFB4B}" srcOrd="0" destOrd="0" parTransId="{E3A1FFB5-3BF5-4FF1-B0DF-ECF52B8EFE23}" sibTransId="{1F8DEBD7-52AC-4396-9119-BA9CB57D500A}"/>
    <dgm:cxn modelId="{722FDB85-2F63-49C6-A848-C9C73B848070}" srcId="{1A3989D4-A971-4711-A0FF-00D7C3B845EF}" destId="{E72404ED-055F-4ABE-BE15-8DD42256E4BB}" srcOrd="1" destOrd="0" parTransId="{333B6704-F439-4ADF-8763-6ABDD3B4C64D}" sibTransId="{954A1001-CF53-404A-AFB4-3DD111399B53}"/>
    <dgm:cxn modelId="{97CD768E-FBE0-4221-97D5-52903CB277B6}" srcId="{01237D9E-A0D5-4FA3-8704-4EC337EAFB4B}" destId="{C4A68E6E-DDF7-4313-B6E0-2087C941C30A}" srcOrd="0" destOrd="0" parTransId="{CC8FB160-A2F0-48E0-A117-94E61A07E05A}" sibTransId="{9CAEE81F-2665-453F-BF19-294F10816079}"/>
    <dgm:cxn modelId="{7BBEC18F-937F-464F-808D-34DE8B57AC92}" type="presOf" srcId="{50489E3E-B6ED-4136-8D6E-3E0977D60238}" destId="{2D9E95AE-D688-421C-9BBA-2414EEB420CB}" srcOrd="0" destOrd="0" presId="urn:microsoft.com/office/officeart/2005/8/layout/vList2"/>
    <dgm:cxn modelId="{84C00D90-DDCB-41F0-BBFC-293A0BB83E69}" type="presOf" srcId="{ED800C0D-E7B9-4773-B0F8-EA95F3958E16}" destId="{563CD1D8-E100-4775-AAB6-AFBF5EACF943}" srcOrd="0" destOrd="0" presId="urn:microsoft.com/office/officeart/2005/8/layout/vList2"/>
    <dgm:cxn modelId="{DB289894-E630-45FF-8229-ECFCE72C3AE0}" type="presOf" srcId="{CA5845DD-8645-46A2-95AB-DA48EFAFF668}" destId="{FE63A324-849E-4320-A05C-223EB19C340F}" srcOrd="0" destOrd="0" presId="urn:microsoft.com/office/officeart/2005/8/layout/vList2"/>
    <dgm:cxn modelId="{2CC2FE94-DA81-44A4-B81A-14E1EC1C02A1}" type="presOf" srcId="{294DF56C-5CCC-48E9-9D94-91865B50F3BE}" destId="{7508F28D-AC44-44EE-8B24-53E9311A889D}" srcOrd="0" destOrd="0" presId="urn:microsoft.com/office/officeart/2005/8/layout/vList2"/>
    <dgm:cxn modelId="{1EA62799-1FD3-46F9-811A-ED563142DCFC}" srcId="{81C9B464-2900-4DAA-8E82-0F984F36715A}" destId="{E73D6437-EA60-4173-B6BB-4301CBAA7257}" srcOrd="1" destOrd="0" parTransId="{DC1BAC46-1E36-40BD-A9F0-B2DFA736CF13}" sibTransId="{AA6B6096-CA2C-4664-B7E6-7FAD3F20185C}"/>
    <dgm:cxn modelId="{7488E69A-7CA3-4BB6-9260-5B92F9CE49BD}" type="presOf" srcId="{81C9B464-2900-4DAA-8E82-0F984F36715A}" destId="{F5B95735-141F-4E32-91B7-E1C775BC626B}" srcOrd="0" destOrd="0" presId="urn:microsoft.com/office/officeart/2005/8/layout/vList2"/>
    <dgm:cxn modelId="{C85E0EA5-E74E-4A57-B080-CEF47C4E4C1C}" srcId="{294DF56C-5CCC-48E9-9D94-91865B50F3BE}" destId="{7539F7F0-B341-49EB-9A32-A353D86983D8}" srcOrd="0" destOrd="0" parTransId="{BA11D207-6E9D-4C71-BCDA-CDE721B1B083}" sibTransId="{706EED13-8608-46D9-857C-4D408558E14E}"/>
    <dgm:cxn modelId="{C0D47FA7-6080-4C74-BAAD-A5483D17D284}" srcId="{CFB7FBD6-67EB-4EF2-A26E-77BFEAB955E5}" destId="{81C9B464-2900-4DAA-8E82-0F984F36715A}" srcOrd="3" destOrd="0" parTransId="{85DD4E90-7C97-469B-9F65-97BB11AE0E90}" sibTransId="{E52DC028-5B85-42ED-A6D1-2727BC33FB71}"/>
    <dgm:cxn modelId="{5766A3A8-F890-4845-8175-9C8C5D733176}" type="presOf" srcId="{BAA81A8A-D975-4D33-BD83-5F385D7ABC3D}" destId="{7A7884C1-31E9-4DBE-B232-5C6B522968D0}" srcOrd="0" destOrd="1" presId="urn:microsoft.com/office/officeart/2005/8/layout/vList2"/>
    <dgm:cxn modelId="{A75E28AA-0471-48AC-90E2-31FB2A5A731C}" type="presOf" srcId="{276FF31F-99A3-4DC3-BED9-897C92104832}" destId="{2D9E95AE-D688-421C-9BBA-2414EEB420CB}" srcOrd="0" destOrd="2" presId="urn:microsoft.com/office/officeart/2005/8/layout/vList2"/>
    <dgm:cxn modelId="{9F8238B7-21F3-4747-AA21-C616D231033A}" type="presOf" srcId="{BDF5B478-2DD2-4D84-8647-D15DA420FDE0}" destId="{44471BEB-F1CF-4468-8D36-1455131F8421}" srcOrd="0" destOrd="2" presId="urn:microsoft.com/office/officeart/2005/8/layout/vList2"/>
    <dgm:cxn modelId="{8CBA4EC2-18D9-4FD0-8F22-B027D9C36826}" srcId="{01237D9E-A0D5-4FA3-8704-4EC337EAFB4B}" destId="{AC004BDD-47AC-465B-AB79-91D121CFA088}" srcOrd="1" destOrd="0" parTransId="{30923868-EB22-4617-8DB4-12CAADB05C3A}" sibTransId="{A9AE30AF-9877-4B87-AF13-1158BC0CCC1D}"/>
    <dgm:cxn modelId="{9A2DCDCE-54CD-445A-9292-2107CC0ADC15}" srcId="{294DF56C-5CCC-48E9-9D94-91865B50F3BE}" destId="{BAA81A8A-D975-4D33-BD83-5F385D7ABC3D}" srcOrd="1" destOrd="0" parTransId="{41FE2BBD-CBC9-4E9D-B509-D15C228672F4}" sibTransId="{4BBFAD8E-87B8-4F94-AD11-D791C5794257}"/>
    <dgm:cxn modelId="{10D5D4D3-45EA-4D91-980E-177DD2EC1587}" srcId="{CFB7FBD6-67EB-4EF2-A26E-77BFEAB955E5}" destId="{294DF56C-5CCC-48E9-9D94-91865B50F3BE}" srcOrd="2" destOrd="0" parTransId="{833FC429-CA20-4011-8827-668210B73230}" sibTransId="{C855BD6C-A1B7-4134-A7EA-93BDBEF19F16}"/>
    <dgm:cxn modelId="{352C3FDC-127B-4A24-92B4-825FA56D9EFE}" type="presOf" srcId="{CFB7FBD6-67EB-4EF2-A26E-77BFEAB955E5}" destId="{5C21A9FF-56F9-4DA3-92CF-B357167D965E}" srcOrd="0" destOrd="0" presId="urn:microsoft.com/office/officeart/2005/8/layout/vList2"/>
    <dgm:cxn modelId="{F6A107E2-C319-40DB-9978-2A13B6333BBD}" type="presOf" srcId="{C4A68E6E-DDF7-4313-B6E0-2087C941C30A}" destId="{44471BEB-F1CF-4468-8D36-1455131F8421}" srcOrd="0" destOrd="0" presId="urn:microsoft.com/office/officeart/2005/8/layout/vList2"/>
    <dgm:cxn modelId="{4ADF0DE2-FA69-4930-98A9-4634799D5F78}" srcId="{1A3989D4-A971-4711-A0FF-00D7C3B845EF}" destId="{276FF31F-99A3-4DC3-BED9-897C92104832}" srcOrd="2" destOrd="0" parTransId="{A1A6FC80-A9C9-47B5-95C5-E749A077658F}" sibTransId="{13EBCDBD-55AE-4A6C-965C-FB2B482289B4}"/>
    <dgm:cxn modelId="{656266E3-2429-4CE1-A224-37F596D79A33}" srcId="{CFB7FBD6-67EB-4EF2-A26E-77BFEAB955E5}" destId="{ED800C0D-E7B9-4773-B0F8-EA95F3958E16}" srcOrd="4" destOrd="0" parTransId="{D86D44D9-92E5-442D-8E88-D51D65AE4870}" sibTransId="{DDBEA70B-A431-4BA5-9750-085AAE718242}"/>
    <dgm:cxn modelId="{05E34EF2-A7ED-4A62-A914-A38299198656}" type="presOf" srcId="{AC004BDD-47AC-465B-AB79-91D121CFA088}" destId="{44471BEB-F1CF-4468-8D36-1455131F8421}" srcOrd="0" destOrd="1" presId="urn:microsoft.com/office/officeart/2005/8/layout/vList2"/>
    <dgm:cxn modelId="{4943D6F4-2609-4966-AF35-BEA62D155D2C}" srcId="{ED800C0D-E7B9-4773-B0F8-EA95F3958E16}" destId="{0ECA8CE9-EEF8-47C3-B649-79A988FE708A}" srcOrd="1" destOrd="0" parTransId="{BF5BF1F2-2057-45ED-A3D9-86ED674BF6AC}" sibTransId="{B9B57E27-CD6A-46EA-93B9-93D666751587}"/>
    <dgm:cxn modelId="{D0164F3F-1FCD-431C-9A42-2C345DE3025A}" type="presParOf" srcId="{5C21A9FF-56F9-4DA3-92CF-B357167D965E}" destId="{A2DC5867-1784-4C5E-AACB-36491965F92B}" srcOrd="0" destOrd="0" presId="urn:microsoft.com/office/officeart/2005/8/layout/vList2"/>
    <dgm:cxn modelId="{0003F6F4-B364-4891-877C-4AD8FBA74803}" type="presParOf" srcId="{5C21A9FF-56F9-4DA3-92CF-B357167D965E}" destId="{44471BEB-F1CF-4468-8D36-1455131F8421}" srcOrd="1" destOrd="0" presId="urn:microsoft.com/office/officeart/2005/8/layout/vList2"/>
    <dgm:cxn modelId="{004EF44D-C154-4410-86F6-505BDB28A122}" type="presParOf" srcId="{5C21A9FF-56F9-4DA3-92CF-B357167D965E}" destId="{89D42BD6-599F-486B-93B4-C50F83E2AD78}" srcOrd="2" destOrd="0" presId="urn:microsoft.com/office/officeart/2005/8/layout/vList2"/>
    <dgm:cxn modelId="{9891385D-49FD-4034-986D-0D5C8B70AC89}" type="presParOf" srcId="{5C21A9FF-56F9-4DA3-92CF-B357167D965E}" destId="{2D9E95AE-D688-421C-9BBA-2414EEB420CB}" srcOrd="3" destOrd="0" presId="urn:microsoft.com/office/officeart/2005/8/layout/vList2"/>
    <dgm:cxn modelId="{FE57AD7B-E04C-42A4-988D-8AEBFB4BBC5F}" type="presParOf" srcId="{5C21A9FF-56F9-4DA3-92CF-B357167D965E}" destId="{7508F28D-AC44-44EE-8B24-53E9311A889D}" srcOrd="4" destOrd="0" presId="urn:microsoft.com/office/officeart/2005/8/layout/vList2"/>
    <dgm:cxn modelId="{A347EB40-A72A-455B-BBA9-80A545AC837F}" type="presParOf" srcId="{5C21A9FF-56F9-4DA3-92CF-B357167D965E}" destId="{7A7884C1-31E9-4DBE-B232-5C6B522968D0}" srcOrd="5" destOrd="0" presId="urn:microsoft.com/office/officeart/2005/8/layout/vList2"/>
    <dgm:cxn modelId="{205804E9-54A6-448C-A56D-895583FF715F}" type="presParOf" srcId="{5C21A9FF-56F9-4DA3-92CF-B357167D965E}" destId="{F5B95735-141F-4E32-91B7-E1C775BC626B}" srcOrd="6" destOrd="0" presId="urn:microsoft.com/office/officeart/2005/8/layout/vList2"/>
    <dgm:cxn modelId="{3E346FF4-F0A0-4317-B291-50F62494FC17}" type="presParOf" srcId="{5C21A9FF-56F9-4DA3-92CF-B357167D965E}" destId="{A1E77904-EE9F-4E1D-B8B6-48E30E7C2605}" srcOrd="7" destOrd="0" presId="urn:microsoft.com/office/officeart/2005/8/layout/vList2"/>
    <dgm:cxn modelId="{4CB627DA-CDDC-4EE2-8984-74B5D0440775}" type="presParOf" srcId="{5C21A9FF-56F9-4DA3-92CF-B357167D965E}" destId="{563CD1D8-E100-4775-AAB6-AFBF5EACF943}" srcOrd="8" destOrd="0" presId="urn:microsoft.com/office/officeart/2005/8/layout/vList2"/>
    <dgm:cxn modelId="{11E96F4E-120F-417F-BDCA-1448D0F29AC3}" type="presParOf" srcId="{5C21A9FF-56F9-4DA3-92CF-B357167D965E}" destId="{FE63A324-849E-4320-A05C-223EB19C340F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B073E8-1588-40B9-8037-71C329DEE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DFAF6E8-168C-4B91-9588-08EE1A8E06FE}">
      <dgm:prSet/>
      <dgm:spPr/>
      <dgm:t>
        <a:bodyPr/>
        <a:lstStyle/>
        <a:p>
          <a:r>
            <a:rPr lang="cs-CZ" baseline="0"/>
            <a:t>Spontánní, záměrné</a:t>
          </a:r>
          <a:endParaRPr lang="en-US"/>
        </a:p>
      </dgm:t>
    </dgm:pt>
    <dgm:pt modelId="{0E4BCB1B-B906-4BFC-8D70-451F83872998}" type="parTrans" cxnId="{B64422D0-275F-4A43-B075-386A8D1532BC}">
      <dgm:prSet/>
      <dgm:spPr/>
      <dgm:t>
        <a:bodyPr/>
        <a:lstStyle/>
        <a:p>
          <a:endParaRPr lang="en-US"/>
        </a:p>
      </dgm:t>
    </dgm:pt>
    <dgm:pt modelId="{5BE4619A-1D02-40C5-A579-A95D5AF6EE04}" type="sibTrans" cxnId="{B64422D0-275F-4A43-B075-386A8D1532BC}">
      <dgm:prSet/>
      <dgm:spPr/>
      <dgm:t>
        <a:bodyPr/>
        <a:lstStyle/>
        <a:p>
          <a:endParaRPr lang="en-US"/>
        </a:p>
      </dgm:t>
    </dgm:pt>
    <dgm:pt modelId="{E7831CBC-4DC5-412A-A225-406E51FEBB5B}">
      <dgm:prSet/>
      <dgm:spPr/>
      <dgm:t>
        <a:bodyPr/>
        <a:lstStyle/>
        <a:p>
          <a:r>
            <a:rPr lang="cs-CZ" baseline="0"/>
            <a:t>Formy: vizuální, akustická, sémantická</a:t>
          </a:r>
          <a:endParaRPr lang="en-US"/>
        </a:p>
      </dgm:t>
    </dgm:pt>
    <dgm:pt modelId="{2ACDBB06-0D72-43F2-85EE-699BF2B8F8D0}" type="parTrans" cxnId="{91A77ED8-50BC-43E1-A85B-C3BF6BDDC15C}">
      <dgm:prSet/>
      <dgm:spPr/>
      <dgm:t>
        <a:bodyPr/>
        <a:lstStyle/>
        <a:p>
          <a:endParaRPr lang="en-US"/>
        </a:p>
      </dgm:t>
    </dgm:pt>
    <dgm:pt modelId="{027FDB8B-D544-4391-9DEA-90E26CB58C1D}" type="sibTrans" cxnId="{91A77ED8-50BC-43E1-A85B-C3BF6BDDC15C}">
      <dgm:prSet/>
      <dgm:spPr/>
      <dgm:t>
        <a:bodyPr/>
        <a:lstStyle/>
        <a:p>
          <a:endParaRPr lang="en-US"/>
        </a:p>
      </dgm:t>
    </dgm:pt>
    <dgm:pt modelId="{3543C31C-D0D8-4906-BBD4-E473A3593B13}">
      <dgm:prSet/>
      <dgm:spPr/>
      <dgm:t>
        <a:bodyPr/>
        <a:lstStyle/>
        <a:p>
          <a:r>
            <a:rPr lang="cs-CZ" baseline="0"/>
            <a:t>Záleží na motivaci, zájmu, denní době, zdravotním stavu a věku, stresu, biologických předpokladech, způsobu osvojování, počet opakování, vlastnostech osobnosti</a:t>
          </a:r>
          <a:endParaRPr lang="en-US"/>
        </a:p>
      </dgm:t>
    </dgm:pt>
    <dgm:pt modelId="{69611DDC-7402-40C0-BBB4-313C332103A1}" type="parTrans" cxnId="{42D8EE3F-3811-43F8-8B44-62DF62F5B657}">
      <dgm:prSet/>
      <dgm:spPr/>
      <dgm:t>
        <a:bodyPr/>
        <a:lstStyle/>
        <a:p>
          <a:endParaRPr lang="en-US"/>
        </a:p>
      </dgm:t>
    </dgm:pt>
    <dgm:pt modelId="{15903608-1B0F-415F-941B-3B6348A3921C}" type="sibTrans" cxnId="{42D8EE3F-3811-43F8-8B44-62DF62F5B657}">
      <dgm:prSet/>
      <dgm:spPr/>
      <dgm:t>
        <a:bodyPr/>
        <a:lstStyle/>
        <a:p>
          <a:endParaRPr lang="en-US"/>
        </a:p>
      </dgm:t>
    </dgm:pt>
    <dgm:pt modelId="{88ED818F-FC41-46CC-9D47-80A61CD378E9}">
      <dgm:prSet/>
      <dgm:spPr/>
      <dgm:t>
        <a:bodyPr/>
        <a:lstStyle/>
        <a:p>
          <a:r>
            <a:rPr lang="cs-CZ" baseline="0"/>
            <a:t>mozek zpracuje nové informace.</a:t>
          </a:r>
          <a:endParaRPr lang="en-US"/>
        </a:p>
      </dgm:t>
    </dgm:pt>
    <dgm:pt modelId="{0C82C9AA-9544-43C6-8EB8-EBD02503CCA5}" type="parTrans" cxnId="{86C7776F-75F7-4A65-AD7C-52385E097195}">
      <dgm:prSet/>
      <dgm:spPr/>
      <dgm:t>
        <a:bodyPr/>
        <a:lstStyle/>
        <a:p>
          <a:endParaRPr lang="en-US"/>
        </a:p>
      </dgm:t>
    </dgm:pt>
    <dgm:pt modelId="{BE813F40-0ED1-40BA-8198-3ABA02B3B086}" type="sibTrans" cxnId="{86C7776F-75F7-4A65-AD7C-52385E097195}">
      <dgm:prSet/>
      <dgm:spPr/>
      <dgm:t>
        <a:bodyPr/>
        <a:lstStyle/>
        <a:p>
          <a:endParaRPr lang="en-US"/>
        </a:p>
      </dgm:t>
    </dgm:pt>
    <dgm:pt modelId="{3CC069A7-ACAD-4855-872C-4FB34D12EF59}" type="pres">
      <dgm:prSet presAssocID="{8DB073E8-1588-40B9-8037-71C329DEE0EF}" presName="root" presStyleCnt="0">
        <dgm:presLayoutVars>
          <dgm:dir/>
          <dgm:resizeHandles val="exact"/>
        </dgm:presLayoutVars>
      </dgm:prSet>
      <dgm:spPr/>
    </dgm:pt>
    <dgm:pt modelId="{85A0C87D-A2FA-451A-BE3C-EFFE3F0B076D}" type="pres">
      <dgm:prSet presAssocID="{EDFAF6E8-168C-4B91-9588-08EE1A8E06FE}" presName="compNode" presStyleCnt="0"/>
      <dgm:spPr/>
    </dgm:pt>
    <dgm:pt modelId="{C2410953-C34E-48A7-A9D2-23485ABD3E7A}" type="pres">
      <dgm:prSet presAssocID="{EDFAF6E8-168C-4B91-9588-08EE1A8E06FE}" presName="bgRect" presStyleLbl="bgShp" presStyleIdx="0" presStyleCnt="4"/>
      <dgm:spPr/>
    </dgm:pt>
    <dgm:pt modelId="{D4E35C59-7B8A-4D82-8A0E-3C64A0DC123F}" type="pres">
      <dgm:prSet presAssocID="{EDFAF6E8-168C-4B91-9588-08EE1A8E06F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hňostroj"/>
        </a:ext>
      </dgm:extLst>
    </dgm:pt>
    <dgm:pt modelId="{5B953E44-2FF5-4890-9596-427CF7C454C9}" type="pres">
      <dgm:prSet presAssocID="{EDFAF6E8-168C-4B91-9588-08EE1A8E06FE}" presName="spaceRect" presStyleCnt="0"/>
      <dgm:spPr/>
    </dgm:pt>
    <dgm:pt modelId="{65A018BC-7F50-4FC4-9DA4-AA6A21ACFD9E}" type="pres">
      <dgm:prSet presAssocID="{EDFAF6E8-168C-4B91-9588-08EE1A8E06FE}" presName="parTx" presStyleLbl="revTx" presStyleIdx="0" presStyleCnt="4">
        <dgm:presLayoutVars>
          <dgm:chMax val="0"/>
          <dgm:chPref val="0"/>
        </dgm:presLayoutVars>
      </dgm:prSet>
      <dgm:spPr/>
    </dgm:pt>
    <dgm:pt modelId="{D486A79F-C3F8-49ED-95DB-262EBAC60FFB}" type="pres">
      <dgm:prSet presAssocID="{5BE4619A-1D02-40C5-A579-A95D5AF6EE04}" presName="sibTrans" presStyleCnt="0"/>
      <dgm:spPr/>
    </dgm:pt>
    <dgm:pt modelId="{C25C588B-0FBD-472B-93E3-25205EE75E7F}" type="pres">
      <dgm:prSet presAssocID="{E7831CBC-4DC5-412A-A225-406E51FEBB5B}" presName="compNode" presStyleCnt="0"/>
      <dgm:spPr/>
    </dgm:pt>
    <dgm:pt modelId="{26985CD7-437D-479D-84CF-2791E39B0F66}" type="pres">
      <dgm:prSet presAssocID="{E7831CBC-4DC5-412A-A225-406E51FEBB5B}" presName="bgRect" presStyleLbl="bgShp" presStyleIdx="1" presStyleCnt="4"/>
      <dgm:spPr/>
    </dgm:pt>
    <dgm:pt modelId="{B2376516-162A-4724-BD6A-5EB7A9CDC212}" type="pres">
      <dgm:prSet presAssocID="{E7831CBC-4DC5-412A-A225-406E51FEBB5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Šplouchnutí"/>
        </a:ext>
      </dgm:extLst>
    </dgm:pt>
    <dgm:pt modelId="{7D76ECE7-4CB1-4185-BA5A-3F6F4B2B147A}" type="pres">
      <dgm:prSet presAssocID="{E7831CBC-4DC5-412A-A225-406E51FEBB5B}" presName="spaceRect" presStyleCnt="0"/>
      <dgm:spPr/>
    </dgm:pt>
    <dgm:pt modelId="{6A850132-57C4-4D02-B2E3-55F1EC27B604}" type="pres">
      <dgm:prSet presAssocID="{E7831CBC-4DC5-412A-A225-406E51FEBB5B}" presName="parTx" presStyleLbl="revTx" presStyleIdx="1" presStyleCnt="4">
        <dgm:presLayoutVars>
          <dgm:chMax val="0"/>
          <dgm:chPref val="0"/>
        </dgm:presLayoutVars>
      </dgm:prSet>
      <dgm:spPr/>
    </dgm:pt>
    <dgm:pt modelId="{E5AD9003-D23E-4157-9C46-C2D1D2D56648}" type="pres">
      <dgm:prSet presAssocID="{027FDB8B-D544-4391-9DEA-90E26CB58C1D}" presName="sibTrans" presStyleCnt="0"/>
      <dgm:spPr/>
    </dgm:pt>
    <dgm:pt modelId="{F158D166-1A5F-4526-85E8-85915826BF2F}" type="pres">
      <dgm:prSet presAssocID="{3543C31C-D0D8-4906-BBD4-E473A3593B13}" presName="compNode" presStyleCnt="0"/>
      <dgm:spPr/>
    </dgm:pt>
    <dgm:pt modelId="{1990F65A-8545-44D8-B1AF-56F5CCCFAFA6}" type="pres">
      <dgm:prSet presAssocID="{3543C31C-D0D8-4906-BBD4-E473A3593B13}" presName="bgRect" presStyleLbl="bgShp" presStyleIdx="2" presStyleCnt="4"/>
      <dgm:spPr/>
    </dgm:pt>
    <dgm:pt modelId="{17C6E347-C196-41B0-9E9C-DA7BC2FBFBCD}" type="pres">
      <dgm:prSet presAssocID="{3543C31C-D0D8-4906-BBD4-E473A3593B1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4B8B6C99-694A-4C58-BEE4-7CABAB5DE9BC}" type="pres">
      <dgm:prSet presAssocID="{3543C31C-D0D8-4906-BBD4-E473A3593B13}" presName="spaceRect" presStyleCnt="0"/>
      <dgm:spPr/>
    </dgm:pt>
    <dgm:pt modelId="{9FF8921F-6C9D-4D7C-ACBB-26949C37BA59}" type="pres">
      <dgm:prSet presAssocID="{3543C31C-D0D8-4906-BBD4-E473A3593B13}" presName="parTx" presStyleLbl="revTx" presStyleIdx="2" presStyleCnt="4">
        <dgm:presLayoutVars>
          <dgm:chMax val="0"/>
          <dgm:chPref val="0"/>
        </dgm:presLayoutVars>
      </dgm:prSet>
      <dgm:spPr/>
    </dgm:pt>
    <dgm:pt modelId="{E8974C3A-DAE4-4F2D-899A-DB845825F3CE}" type="pres">
      <dgm:prSet presAssocID="{15903608-1B0F-415F-941B-3B6348A3921C}" presName="sibTrans" presStyleCnt="0"/>
      <dgm:spPr/>
    </dgm:pt>
    <dgm:pt modelId="{51C2ECF8-F703-4F35-9063-740EC44B82EA}" type="pres">
      <dgm:prSet presAssocID="{88ED818F-FC41-46CC-9D47-80A61CD378E9}" presName="compNode" presStyleCnt="0"/>
      <dgm:spPr/>
    </dgm:pt>
    <dgm:pt modelId="{25A7569B-C4E7-4BF6-9251-016697729AA5}" type="pres">
      <dgm:prSet presAssocID="{88ED818F-FC41-46CC-9D47-80A61CD378E9}" presName="bgRect" presStyleLbl="bgShp" presStyleIdx="3" presStyleCnt="4"/>
      <dgm:spPr/>
    </dgm:pt>
    <dgm:pt modelId="{2231120C-8DC9-4A48-87FB-FA8926805F29}" type="pres">
      <dgm:prSet presAssocID="{88ED818F-FC41-46CC-9D47-80A61CD378E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48FD0C31-5B7A-4DF8-82D4-94A4D9B7CDFE}" type="pres">
      <dgm:prSet presAssocID="{88ED818F-FC41-46CC-9D47-80A61CD378E9}" presName="spaceRect" presStyleCnt="0"/>
      <dgm:spPr/>
    </dgm:pt>
    <dgm:pt modelId="{43351094-3BBE-455E-8651-8CD92BFA6DAB}" type="pres">
      <dgm:prSet presAssocID="{88ED818F-FC41-46CC-9D47-80A61CD378E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42D8EE3F-3811-43F8-8B44-62DF62F5B657}" srcId="{8DB073E8-1588-40B9-8037-71C329DEE0EF}" destId="{3543C31C-D0D8-4906-BBD4-E473A3593B13}" srcOrd="2" destOrd="0" parTransId="{69611DDC-7402-40C0-BBB4-313C332103A1}" sibTransId="{15903608-1B0F-415F-941B-3B6348A3921C}"/>
    <dgm:cxn modelId="{86C7776F-75F7-4A65-AD7C-52385E097195}" srcId="{8DB073E8-1588-40B9-8037-71C329DEE0EF}" destId="{88ED818F-FC41-46CC-9D47-80A61CD378E9}" srcOrd="3" destOrd="0" parTransId="{0C82C9AA-9544-43C6-8EB8-EBD02503CCA5}" sibTransId="{BE813F40-0ED1-40BA-8198-3ABA02B3B086}"/>
    <dgm:cxn modelId="{DBCB0154-D656-4541-8FB0-27E7127DD3AD}" type="presOf" srcId="{88ED818F-FC41-46CC-9D47-80A61CD378E9}" destId="{43351094-3BBE-455E-8651-8CD92BFA6DAB}" srcOrd="0" destOrd="0" presId="urn:microsoft.com/office/officeart/2018/2/layout/IconVerticalSolidList"/>
    <dgm:cxn modelId="{0D3C4F94-D939-4BBA-99F2-614FEAEADBFF}" type="presOf" srcId="{3543C31C-D0D8-4906-BBD4-E473A3593B13}" destId="{9FF8921F-6C9D-4D7C-ACBB-26949C37BA59}" srcOrd="0" destOrd="0" presId="urn:microsoft.com/office/officeart/2018/2/layout/IconVerticalSolidList"/>
    <dgm:cxn modelId="{2336C095-D7E4-42F2-8D09-2366D5961D08}" type="presOf" srcId="{EDFAF6E8-168C-4B91-9588-08EE1A8E06FE}" destId="{65A018BC-7F50-4FC4-9DA4-AA6A21ACFD9E}" srcOrd="0" destOrd="0" presId="urn:microsoft.com/office/officeart/2018/2/layout/IconVerticalSolidList"/>
    <dgm:cxn modelId="{B1CBD297-F984-4994-A911-40F58B2C6EA9}" type="presOf" srcId="{E7831CBC-4DC5-412A-A225-406E51FEBB5B}" destId="{6A850132-57C4-4D02-B2E3-55F1EC27B604}" srcOrd="0" destOrd="0" presId="urn:microsoft.com/office/officeart/2018/2/layout/IconVerticalSolidList"/>
    <dgm:cxn modelId="{7FAC93C3-8472-4002-924E-D1FB784D707D}" type="presOf" srcId="{8DB073E8-1588-40B9-8037-71C329DEE0EF}" destId="{3CC069A7-ACAD-4855-872C-4FB34D12EF59}" srcOrd="0" destOrd="0" presId="urn:microsoft.com/office/officeart/2018/2/layout/IconVerticalSolidList"/>
    <dgm:cxn modelId="{B64422D0-275F-4A43-B075-386A8D1532BC}" srcId="{8DB073E8-1588-40B9-8037-71C329DEE0EF}" destId="{EDFAF6E8-168C-4B91-9588-08EE1A8E06FE}" srcOrd="0" destOrd="0" parTransId="{0E4BCB1B-B906-4BFC-8D70-451F83872998}" sibTransId="{5BE4619A-1D02-40C5-A579-A95D5AF6EE04}"/>
    <dgm:cxn modelId="{91A77ED8-50BC-43E1-A85B-C3BF6BDDC15C}" srcId="{8DB073E8-1588-40B9-8037-71C329DEE0EF}" destId="{E7831CBC-4DC5-412A-A225-406E51FEBB5B}" srcOrd="1" destOrd="0" parTransId="{2ACDBB06-0D72-43F2-85EE-699BF2B8F8D0}" sibTransId="{027FDB8B-D544-4391-9DEA-90E26CB58C1D}"/>
    <dgm:cxn modelId="{3ACF19CF-738D-4A29-AEC5-B955BE8424BF}" type="presParOf" srcId="{3CC069A7-ACAD-4855-872C-4FB34D12EF59}" destId="{85A0C87D-A2FA-451A-BE3C-EFFE3F0B076D}" srcOrd="0" destOrd="0" presId="urn:microsoft.com/office/officeart/2018/2/layout/IconVerticalSolidList"/>
    <dgm:cxn modelId="{843B81C0-8794-4FD4-98F4-D5FD87A6805C}" type="presParOf" srcId="{85A0C87D-A2FA-451A-BE3C-EFFE3F0B076D}" destId="{C2410953-C34E-48A7-A9D2-23485ABD3E7A}" srcOrd="0" destOrd="0" presId="urn:microsoft.com/office/officeart/2018/2/layout/IconVerticalSolidList"/>
    <dgm:cxn modelId="{6E97B968-3C06-4389-ACD4-3C0022608AD1}" type="presParOf" srcId="{85A0C87D-A2FA-451A-BE3C-EFFE3F0B076D}" destId="{D4E35C59-7B8A-4D82-8A0E-3C64A0DC123F}" srcOrd="1" destOrd="0" presId="urn:microsoft.com/office/officeart/2018/2/layout/IconVerticalSolidList"/>
    <dgm:cxn modelId="{8ECB2D51-968A-453E-8C5E-51771347ED73}" type="presParOf" srcId="{85A0C87D-A2FA-451A-BE3C-EFFE3F0B076D}" destId="{5B953E44-2FF5-4890-9596-427CF7C454C9}" srcOrd="2" destOrd="0" presId="urn:microsoft.com/office/officeart/2018/2/layout/IconVerticalSolidList"/>
    <dgm:cxn modelId="{851551D5-DCF0-478E-8965-010DBAACFBA0}" type="presParOf" srcId="{85A0C87D-A2FA-451A-BE3C-EFFE3F0B076D}" destId="{65A018BC-7F50-4FC4-9DA4-AA6A21ACFD9E}" srcOrd="3" destOrd="0" presId="urn:microsoft.com/office/officeart/2018/2/layout/IconVerticalSolidList"/>
    <dgm:cxn modelId="{32FDFABD-16D0-48F0-B01E-408A0BB53B6A}" type="presParOf" srcId="{3CC069A7-ACAD-4855-872C-4FB34D12EF59}" destId="{D486A79F-C3F8-49ED-95DB-262EBAC60FFB}" srcOrd="1" destOrd="0" presId="urn:microsoft.com/office/officeart/2018/2/layout/IconVerticalSolidList"/>
    <dgm:cxn modelId="{0494D3F2-12A5-4EE7-A373-E61648909B42}" type="presParOf" srcId="{3CC069A7-ACAD-4855-872C-4FB34D12EF59}" destId="{C25C588B-0FBD-472B-93E3-25205EE75E7F}" srcOrd="2" destOrd="0" presId="urn:microsoft.com/office/officeart/2018/2/layout/IconVerticalSolidList"/>
    <dgm:cxn modelId="{FF1C6962-F70B-4177-965E-9C729667B72C}" type="presParOf" srcId="{C25C588B-0FBD-472B-93E3-25205EE75E7F}" destId="{26985CD7-437D-479D-84CF-2791E39B0F66}" srcOrd="0" destOrd="0" presId="urn:microsoft.com/office/officeart/2018/2/layout/IconVerticalSolidList"/>
    <dgm:cxn modelId="{2ED41BCA-A33C-4F7C-B45C-63DD04CC30FD}" type="presParOf" srcId="{C25C588B-0FBD-472B-93E3-25205EE75E7F}" destId="{B2376516-162A-4724-BD6A-5EB7A9CDC212}" srcOrd="1" destOrd="0" presId="urn:microsoft.com/office/officeart/2018/2/layout/IconVerticalSolidList"/>
    <dgm:cxn modelId="{95D8E1DF-A3C9-4AF4-B5BA-F794F458E0B6}" type="presParOf" srcId="{C25C588B-0FBD-472B-93E3-25205EE75E7F}" destId="{7D76ECE7-4CB1-4185-BA5A-3F6F4B2B147A}" srcOrd="2" destOrd="0" presId="urn:microsoft.com/office/officeart/2018/2/layout/IconVerticalSolidList"/>
    <dgm:cxn modelId="{D106E1DA-E67D-4FF9-8AA5-3131D46024E6}" type="presParOf" srcId="{C25C588B-0FBD-472B-93E3-25205EE75E7F}" destId="{6A850132-57C4-4D02-B2E3-55F1EC27B604}" srcOrd="3" destOrd="0" presId="urn:microsoft.com/office/officeart/2018/2/layout/IconVerticalSolidList"/>
    <dgm:cxn modelId="{D070FD74-D722-4BD2-9562-98A5A537A185}" type="presParOf" srcId="{3CC069A7-ACAD-4855-872C-4FB34D12EF59}" destId="{E5AD9003-D23E-4157-9C46-C2D1D2D56648}" srcOrd="3" destOrd="0" presId="urn:microsoft.com/office/officeart/2018/2/layout/IconVerticalSolidList"/>
    <dgm:cxn modelId="{CE541A17-6017-4FA4-9EC8-087D73725E56}" type="presParOf" srcId="{3CC069A7-ACAD-4855-872C-4FB34D12EF59}" destId="{F158D166-1A5F-4526-85E8-85915826BF2F}" srcOrd="4" destOrd="0" presId="urn:microsoft.com/office/officeart/2018/2/layout/IconVerticalSolidList"/>
    <dgm:cxn modelId="{306E5D8F-E578-47CE-AE58-0524C0763008}" type="presParOf" srcId="{F158D166-1A5F-4526-85E8-85915826BF2F}" destId="{1990F65A-8545-44D8-B1AF-56F5CCCFAFA6}" srcOrd="0" destOrd="0" presId="urn:microsoft.com/office/officeart/2018/2/layout/IconVerticalSolidList"/>
    <dgm:cxn modelId="{C7EB3D23-7CB2-4027-9906-F88DC1D1716B}" type="presParOf" srcId="{F158D166-1A5F-4526-85E8-85915826BF2F}" destId="{17C6E347-C196-41B0-9E9C-DA7BC2FBFBCD}" srcOrd="1" destOrd="0" presId="urn:microsoft.com/office/officeart/2018/2/layout/IconVerticalSolidList"/>
    <dgm:cxn modelId="{81AD2F01-78E5-42E4-84BE-5CF09BAB8372}" type="presParOf" srcId="{F158D166-1A5F-4526-85E8-85915826BF2F}" destId="{4B8B6C99-694A-4C58-BEE4-7CABAB5DE9BC}" srcOrd="2" destOrd="0" presId="urn:microsoft.com/office/officeart/2018/2/layout/IconVerticalSolidList"/>
    <dgm:cxn modelId="{F427F6E0-5948-4A92-8E00-A43E2D9E04AC}" type="presParOf" srcId="{F158D166-1A5F-4526-85E8-85915826BF2F}" destId="{9FF8921F-6C9D-4D7C-ACBB-26949C37BA59}" srcOrd="3" destOrd="0" presId="urn:microsoft.com/office/officeart/2018/2/layout/IconVerticalSolidList"/>
    <dgm:cxn modelId="{DFFED28C-B2A0-481E-9808-2879A30C635A}" type="presParOf" srcId="{3CC069A7-ACAD-4855-872C-4FB34D12EF59}" destId="{E8974C3A-DAE4-4F2D-899A-DB845825F3CE}" srcOrd="5" destOrd="0" presId="urn:microsoft.com/office/officeart/2018/2/layout/IconVerticalSolidList"/>
    <dgm:cxn modelId="{E7A827F5-FF65-4DB6-B8DB-00D2899959B6}" type="presParOf" srcId="{3CC069A7-ACAD-4855-872C-4FB34D12EF59}" destId="{51C2ECF8-F703-4F35-9063-740EC44B82EA}" srcOrd="6" destOrd="0" presId="urn:microsoft.com/office/officeart/2018/2/layout/IconVerticalSolidList"/>
    <dgm:cxn modelId="{E8C6E21A-C128-4981-A2C5-03BC23C8ED9C}" type="presParOf" srcId="{51C2ECF8-F703-4F35-9063-740EC44B82EA}" destId="{25A7569B-C4E7-4BF6-9251-016697729AA5}" srcOrd="0" destOrd="0" presId="urn:microsoft.com/office/officeart/2018/2/layout/IconVerticalSolidList"/>
    <dgm:cxn modelId="{6AE056E0-2911-4C00-B8E6-92F3431E9585}" type="presParOf" srcId="{51C2ECF8-F703-4F35-9063-740EC44B82EA}" destId="{2231120C-8DC9-4A48-87FB-FA8926805F29}" srcOrd="1" destOrd="0" presId="urn:microsoft.com/office/officeart/2018/2/layout/IconVerticalSolidList"/>
    <dgm:cxn modelId="{8DF75C1D-7611-41C7-9F2E-C4FED8BB3B21}" type="presParOf" srcId="{51C2ECF8-F703-4F35-9063-740EC44B82EA}" destId="{48FD0C31-5B7A-4DF8-82D4-94A4D9B7CDFE}" srcOrd="2" destOrd="0" presId="urn:microsoft.com/office/officeart/2018/2/layout/IconVerticalSolidList"/>
    <dgm:cxn modelId="{307933BF-03AD-407F-8E8E-487226D6809E}" type="presParOf" srcId="{51C2ECF8-F703-4F35-9063-740EC44B82EA}" destId="{43351094-3BBE-455E-8651-8CD92BFA6DA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DCE3C67-E9A6-45E7-9597-170C16C6D7E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9B6EAE0-CDCB-4C40-AFF3-5AD6E1558FBA}">
      <dgm:prSet/>
      <dgm:spPr/>
      <dgm:t>
        <a:bodyPr/>
        <a:lstStyle/>
        <a:p>
          <a:r>
            <a:rPr lang="cs-CZ"/>
            <a:t>Senzorická paměť – uchovává informace přicházející ze smyslů – několik sekund</a:t>
          </a:r>
          <a:endParaRPr lang="en-US"/>
        </a:p>
      </dgm:t>
    </dgm:pt>
    <dgm:pt modelId="{2BC19564-D617-47DC-A0A0-528DF2B385D4}" type="parTrans" cxnId="{D42735C2-4906-4523-A79B-EDD4195F427A}">
      <dgm:prSet/>
      <dgm:spPr/>
      <dgm:t>
        <a:bodyPr/>
        <a:lstStyle/>
        <a:p>
          <a:endParaRPr lang="en-US"/>
        </a:p>
      </dgm:t>
    </dgm:pt>
    <dgm:pt modelId="{968724A6-14AF-41D4-B986-85BACD456D2C}" type="sibTrans" cxnId="{D42735C2-4906-4523-A79B-EDD4195F427A}">
      <dgm:prSet/>
      <dgm:spPr/>
      <dgm:t>
        <a:bodyPr/>
        <a:lstStyle/>
        <a:p>
          <a:endParaRPr lang="en-US"/>
        </a:p>
      </dgm:t>
    </dgm:pt>
    <dgm:pt modelId="{19D0E562-1442-4E10-8648-7A85E99A48E7}">
      <dgm:prSet/>
      <dgm:spPr/>
      <dgm:t>
        <a:bodyPr/>
        <a:lstStyle/>
        <a:p>
          <a:r>
            <a:rPr lang="cs-CZ"/>
            <a:t>Krátkodobá paměť – trvá 15- 20s., udržíme 5 – 9 prvků</a:t>
          </a:r>
          <a:endParaRPr lang="en-US"/>
        </a:p>
      </dgm:t>
    </dgm:pt>
    <dgm:pt modelId="{595A4AC2-F15A-4B36-8DFB-99FDE9851FD2}" type="parTrans" cxnId="{F04233D7-B085-42BC-894F-18772C39D3F1}">
      <dgm:prSet/>
      <dgm:spPr/>
      <dgm:t>
        <a:bodyPr/>
        <a:lstStyle/>
        <a:p>
          <a:endParaRPr lang="en-US"/>
        </a:p>
      </dgm:t>
    </dgm:pt>
    <dgm:pt modelId="{4364781A-067C-4E95-A60B-5D0FD7514713}" type="sibTrans" cxnId="{F04233D7-B085-42BC-894F-18772C39D3F1}">
      <dgm:prSet/>
      <dgm:spPr/>
      <dgm:t>
        <a:bodyPr/>
        <a:lstStyle/>
        <a:p>
          <a:endParaRPr lang="en-US"/>
        </a:p>
      </dgm:t>
    </dgm:pt>
    <dgm:pt modelId="{C8BF2411-1D6A-475E-A4AA-43E95370C21B}">
      <dgm:prSet/>
      <dgm:spPr/>
      <dgm:t>
        <a:bodyPr/>
        <a:lstStyle/>
        <a:p>
          <a:r>
            <a:rPr lang="cs-CZ"/>
            <a:t>Dlouhodobá paměť – vytvoření dostatečně silné paměťové stopy</a:t>
          </a:r>
          <a:endParaRPr lang="en-US"/>
        </a:p>
      </dgm:t>
    </dgm:pt>
    <dgm:pt modelId="{3778A006-F55F-44E0-A02B-63A10AC564FC}" type="parTrans" cxnId="{A2DC0EF9-C32B-42CE-ABEC-D4B28A8B5974}">
      <dgm:prSet/>
      <dgm:spPr/>
      <dgm:t>
        <a:bodyPr/>
        <a:lstStyle/>
        <a:p>
          <a:endParaRPr lang="en-US"/>
        </a:p>
      </dgm:t>
    </dgm:pt>
    <dgm:pt modelId="{7F0EB963-450B-4ED1-87FD-167231F4A9AE}" type="sibTrans" cxnId="{A2DC0EF9-C32B-42CE-ABEC-D4B28A8B5974}">
      <dgm:prSet/>
      <dgm:spPr/>
      <dgm:t>
        <a:bodyPr/>
        <a:lstStyle/>
        <a:p>
          <a:endParaRPr lang="en-US"/>
        </a:p>
      </dgm:t>
    </dgm:pt>
    <dgm:pt modelId="{62E9B2E4-9BF5-408D-85CA-09DF81BF46CD}" type="pres">
      <dgm:prSet presAssocID="{0DCE3C67-E9A6-45E7-9597-170C16C6D7EA}" presName="root" presStyleCnt="0">
        <dgm:presLayoutVars>
          <dgm:dir/>
          <dgm:resizeHandles val="exact"/>
        </dgm:presLayoutVars>
      </dgm:prSet>
      <dgm:spPr/>
    </dgm:pt>
    <dgm:pt modelId="{B68E5CC4-F484-4118-9C4D-F7476A039C17}" type="pres">
      <dgm:prSet presAssocID="{F9B6EAE0-CDCB-4C40-AFF3-5AD6E1558FBA}" presName="compNode" presStyleCnt="0"/>
      <dgm:spPr/>
    </dgm:pt>
    <dgm:pt modelId="{4C8D83F5-1705-4CC1-939F-620A1D1DEB16}" type="pres">
      <dgm:prSet presAssocID="{F9B6EAE0-CDCB-4C40-AFF3-5AD6E1558FBA}" presName="bgRect" presStyleLbl="bgShp" presStyleIdx="0" presStyleCnt="3"/>
      <dgm:spPr/>
    </dgm:pt>
    <dgm:pt modelId="{E35DE287-EE90-4876-A2D9-520B00154C9A}" type="pres">
      <dgm:prSet presAssocID="{F9B6EAE0-CDCB-4C40-AFF3-5AD6E1558FB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zek"/>
        </a:ext>
      </dgm:extLst>
    </dgm:pt>
    <dgm:pt modelId="{96CFA918-5F3F-4DFB-923C-FF8239ABE093}" type="pres">
      <dgm:prSet presAssocID="{F9B6EAE0-CDCB-4C40-AFF3-5AD6E1558FBA}" presName="spaceRect" presStyleCnt="0"/>
      <dgm:spPr/>
    </dgm:pt>
    <dgm:pt modelId="{7A38169E-28CC-41A2-8763-809FB42C857B}" type="pres">
      <dgm:prSet presAssocID="{F9B6EAE0-CDCB-4C40-AFF3-5AD6E1558FBA}" presName="parTx" presStyleLbl="revTx" presStyleIdx="0" presStyleCnt="3">
        <dgm:presLayoutVars>
          <dgm:chMax val="0"/>
          <dgm:chPref val="0"/>
        </dgm:presLayoutVars>
      </dgm:prSet>
      <dgm:spPr/>
    </dgm:pt>
    <dgm:pt modelId="{084DFE33-9423-44F3-BBDD-9D9DB0AB69CF}" type="pres">
      <dgm:prSet presAssocID="{968724A6-14AF-41D4-B986-85BACD456D2C}" presName="sibTrans" presStyleCnt="0"/>
      <dgm:spPr/>
    </dgm:pt>
    <dgm:pt modelId="{A72F2178-AA23-4185-A15B-3F90D218A8F2}" type="pres">
      <dgm:prSet presAssocID="{19D0E562-1442-4E10-8648-7A85E99A48E7}" presName="compNode" presStyleCnt="0"/>
      <dgm:spPr/>
    </dgm:pt>
    <dgm:pt modelId="{6A179860-7B29-4802-B491-FE4262B4AA77}" type="pres">
      <dgm:prSet presAssocID="{19D0E562-1442-4E10-8648-7A85E99A48E7}" presName="bgRect" presStyleLbl="bgShp" presStyleIdx="1" presStyleCnt="3"/>
      <dgm:spPr/>
    </dgm:pt>
    <dgm:pt modelId="{FC9FC3E7-7B6A-45B0-913C-27CD90087856}" type="pres">
      <dgm:prSet presAssocID="{19D0E562-1442-4E10-8648-7A85E99A48E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ocesor"/>
        </a:ext>
      </dgm:extLst>
    </dgm:pt>
    <dgm:pt modelId="{6DDC60F1-FA07-4D08-A7B3-3FDC5FC41917}" type="pres">
      <dgm:prSet presAssocID="{19D0E562-1442-4E10-8648-7A85E99A48E7}" presName="spaceRect" presStyleCnt="0"/>
      <dgm:spPr/>
    </dgm:pt>
    <dgm:pt modelId="{41C7906E-8E20-42F7-8A51-9934FF4CA244}" type="pres">
      <dgm:prSet presAssocID="{19D0E562-1442-4E10-8648-7A85E99A48E7}" presName="parTx" presStyleLbl="revTx" presStyleIdx="1" presStyleCnt="3">
        <dgm:presLayoutVars>
          <dgm:chMax val="0"/>
          <dgm:chPref val="0"/>
        </dgm:presLayoutVars>
      </dgm:prSet>
      <dgm:spPr/>
    </dgm:pt>
    <dgm:pt modelId="{2C38069A-C8A7-4619-8FC5-1320BAB845B4}" type="pres">
      <dgm:prSet presAssocID="{4364781A-067C-4E95-A60B-5D0FD7514713}" presName="sibTrans" presStyleCnt="0"/>
      <dgm:spPr/>
    </dgm:pt>
    <dgm:pt modelId="{2D7B8104-546D-4EB1-8A64-39EB254A6E10}" type="pres">
      <dgm:prSet presAssocID="{C8BF2411-1D6A-475E-A4AA-43E95370C21B}" presName="compNode" presStyleCnt="0"/>
      <dgm:spPr/>
    </dgm:pt>
    <dgm:pt modelId="{525EF1B0-255F-4AAA-9CA4-F2495B485C66}" type="pres">
      <dgm:prSet presAssocID="{C8BF2411-1D6A-475E-A4AA-43E95370C21B}" presName="bgRect" presStyleLbl="bgShp" presStyleIdx="2" presStyleCnt="3"/>
      <dgm:spPr/>
    </dgm:pt>
    <dgm:pt modelId="{310EB130-9D5D-430A-8395-1A80F571EA34}" type="pres">
      <dgm:prSet presAssocID="{C8BF2411-1D6A-475E-A4AA-43E95370C21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tisky nohou"/>
        </a:ext>
      </dgm:extLst>
    </dgm:pt>
    <dgm:pt modelId="{33284919-1B32-4E54-B08A-36BD800AF6A3}" type="pres">
      <dgm:prSet presAssocID="{C8BF2411-1D6A-475E-A4AA-43E95370C21B}" presName="spaceRect" presStyleCnt="0"/>
      <dgm:spPr/>
    </dgm:pt>
    <dgm:pt modelId="{1B2E2067-5CA0-4DBA-BC0F-C3C7306606E6}" type="pres">
      <dgm:prSet presAssocID="{C8BF2411-1D6A-475E-A4AA-43E95370C21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101D331-D45C-4E82-9C89-3F7F0CF72240}" type="presOf" srcId="{19D0E562-1442-4E10-8648-7A85E99A48E7}" destId="{41C7906E-8E20-42F7-8A51-9934FF4CA244}" srcOrd="0" destOrd="0" presId="urn:microsoft.com/office/officeart/2018/2/layout/IconVerticalSolidList"/>
    <dgm:cxn modelId="{C4822394-8A6F-46F2-95D3-B599C5708D30}" type="presOf" srcId="{F9B6EAE0-CDCB-4C40-AFF3-5AD6E1558FBA}" destId="{7A38169E-28CC-41A2-8763-809FB42C857B}" srcOrd="0" destOrd="0" presId="urn:microsoft.com/office/officeart/2018/2/layout/IconVerticalSolidList"/>
    <dgm:cxn modelId="{EE6E99BA-E0F7-4E5F-813A-F00FD6CC9F25}" type="presOf" srcId="{0DCE3C67-E9A6-45E7-9597-170C16C6D7EA}" destId="{62E9B2E4-9BF5-408D-85CA-09DF81BF46CD}" srcOrd="0" destOrd="0" presId="urn:microsoft.com/office/officeart/2018/2/layout/IconVerticalSolidList"/>
    <dgm:cxn modelId="{D42735C2-4906-4523-A79B-EDD4195F427A}" srcId="{0DCE3C67-E9A6-45E7-9597-170C16C6D7EA}" destId="{F9B6EAE0-CDCB-4C40-AFF3-5AD6E1558FBA}" srcOrd="0" destOrd="0" parTransId="{2BC19564-D617-47DC-A0A0-528DF2B385D4}" sibTransId="{968724A6-14AF-41D4-B986-85BACD456D2C}"/>
    <dgm:cxn modelId="{F04233D7-B085-42BC-894F-18772C39D3F1}" srcId="{0DCE3C67-E9A6-45E7-9597-170C16C6D7EA}" destId="{19D0E562-1442-4E10-8648-7A85E99A48E7}" srcOrd="1" destOrd="0" parTransId="{595A4AC2-F15A-4B36-8DFB-99FDE9851FD2}" sibTransId="{4364781A-067C-4E95-A60B-5D0FD7514713}"/>
    <dgm:cxn modelId="{3E1EC7E8-C23E-42CD-93DF-9D0030245DFB}" type="presOf" srcId="{C8BF2411-1D6A-475E-A4AA-43E95370C21B}" destId="{1B2E2067-5CA0-4DBA-BC0F-C3C7306606E6}" srcOrd="0" destOrd="0" presId="urn:microsoft.com/office/officeart/2018/2/layout/IconVerticalSolidList"/>
    <dgm:cxn modelId="{A2DC0EF9-C32B-42CE-ABEC-D4B28A8B5974}" srcId="{0DCE3C67-E9A6-45E7-9597-170C16C6D7EA}" destId="{C8BF2411-1D6A-475E-A4AA-43E95370C21B}" srcOrd="2" destOrd="0" parTransId="{3778A006-F55F-44E0-A02B-63A10AC564FC}" sibTransId="{7F0EB963-450B-4ED1-87FD-167231F4A9AE}"/>
    <dgm:cxn modelId="{070DC9FD-F05C-4BAE-BD7E-07F98990187F}" type="presParOf" srcId="{62E9B2E4-9BF5-408D-85CA-09DF81BF46CD}" destId="{B68E5CC4-F484-4118-9C4D-F7476A039C17}" srcOrd="0" destOrd="0" presId="urn:microsoft.com/office/officeart/2018/2/layout/IconVerticalSolidList"/>
    <dgm:cxn modelId="{8FE987D3-6B4A-4167-A4E1-D99B82F737F5}" type="presParOf" srcId="{B68E5CC4-F484-4118-9C4D-F7476A039C17}" destId="{4C8D83F5-1705-4CC1-939F-620A1D1DEB16}" srcOrd="0" destOrd="0" presId="urn:microsoft.com/office/officeart/2018/2/layout/IconVerticalSolidList"/>
    <dgm:cxn modelId="{C163AAEC-B68D-4C6B-9264-30F77DD6AC6D}" type="presParOf" srcId="{B68E5CC4-F484-4118-9C4D-F7476A039C17}" destId="{E35DE287-EE90-4876-A2D9-520B00154C9A}" srcOrd="1" destOrd="0" presId="urn:microsoft.com/office/officeart/2018/2/layout/IconVerticalSolidList"/>
    <dgm:cxn modelId="{1344C818-FA84-4636-A6D2-449335905657}" type="presParOf" srcId="{B68E5CC4-F484-4118-9C4D-F7476A039C17}" destId="{96CFA918-5F3F-4DFB-923C-FF8239ABE093}" srcOrd="2" destOrd="0" presId="urn:microsoft.com/office/officeart/2018/2/layout/IconVerticalSolidList"/>
    <dgm:cxn modelId="{9E0A103F-A01C-4EF8-ADE1-D3DDBDB459D8}" type="presParOf" srcId="{B68E5CC4-F484-4118-9C4D-F7476A039C17}" destId="{7A38169E-28CC-41A2-8763-809FB42C857B}" srcOrd="3" destOrd="0" presId="urn:microsoft.com/office/officeart/2018/2/layout/IconVerticalSolidList"/>
    <dgm:cxn modelId="{114E9C41-9B85-4D17-95A1-5DE7333DE81A}" type="presParOf" srcId="{62E9B2E4-9BF5-408D-85CA-09DF81BF46CD}" destId="{084DFE33-9423-44F3-BBDD-9D9DB0AB69CF}" srcOrd="1" destOrd="0" presId="urn:microsoft.com/office/officeart/2018/2/layout/IconVerticalSolidList"/>
    <dgm:cxn modelId="{B10A2090-190D-4862-B6AE-2A691EECF907}" type="presParOf" srcId="{62E9B2E4-9BF5-408D-85CA-09DF81BF46CD}" destId="{A72F2178-AA23-4185-A15B-3F90D218A8F2}" srcOrd="2" destOrd="0" presId="urn:microsoft.com/office/officeart/2018/2/layout/IconVerticalSolidList"/>
    <dgm:cxn modelId="{B2505933-2F14-49BA-983C-5F237EBE0F22}" type="presParOf" srcId="{A72F2178-AA23-4185-A15B-3F90D218A8F2}" destId="{6A179860-7B29-4802-B491-FE4262B4AA77}" srcOrd="0" destOrd="0" presId="urn:microsoft.com/office/officeart/2018/2/layout/IconVerticalSolidList"/>
    <dgm:cxn modelId="{9C20DB24-F58C-4697-B359-AECFBAEB5934}" type="presParOf" srcId="{A72F2178-AA23-4185-A15B-3F90D218A8F2}" destId="{FC9FC3E7-7B6A-45B0-913C-27CD90087856}" srcOrd="1" destOrd="0" presId="urn:microsoft.com/office/officeart/2018/2/layout/IconVerticalSolidList"/>
    <dgm:cxn modelId="{7CC96CFA-FDE5-4234-890D-5ADD0AEE4CD7}" type="presParOf" srcId="{A72F2178-AA23-4185-A15B-3F90D218A8F2}" destId="{6DDC60F1-FA07-4D08-A7B3-3FDC5FC41917}" srcOrd="2" destOrd="0" presId="urn:microsoft.com/office/officeart/2018/2/layout/IconVerticalSolidList"/>
    <dgm:cxn modelId="{86CC4A8C-DF80-4B4E-9D23-846E9592EF69}" type="presParOf" srcId="{A72F2178-AA23-4185-A15B-3F90D218A8F2}" destId="{41C7906E-8E20-42F7-8A51-9934FF4CA244}" srcOrd="3" destOrd="0" presId="urn:microsoft.com/office/officeart/2018/2/layout/IconVerticalSolidList"/>
    <dgm:cxn modelId="{DA6D8979-A987-43FB-A27C-3A081163C4E1}" type="presParOf" srcId="{62E9B2E4-9BF5-408D-85CA-09DF81BF46CD}" destId="{2C38069A-C8A7-4619-8FC5-1320BAB845B4}" srcOrd="3" destOrd="0" presId="urn:microsoft.com/office/officeart/2018/2/layout/IconVerticalSolidList"/>
    <dgm:cxn modelId="{D05FAE99-721E-48ED-882E-D2624CA2EB66}" type="presParOf" srcId="{62E9B2E4-9BF5-408D-85CA-09DF81BF46CD}" destId="{2D7B8104-546D-4EB1-8A64-39EB254A6E10}" srcOrd="4" destOrd="0" presId="urn:microsoft.com/office/officeart/2018/2/layout/IconVerticalSolidList"/>
    <dgm:cxn modelId="{049C68B8-8253-4BC3-8C24-8CCDF5ECF8C6}" type="presParOf" srcId="{2D7B8104-546D-4EB1-8A64-39EB254A6E10}" destId="{525EF1B0-255F-4AAA-9CA4-F2495B485C66}" srcOrd="0" destOrd="0" presId="urn:microsoft.com/office/officeart/2018/2/layout/IconVerticalSolidList"/>
    <dgm:cxn modelId="{060D7782-E19F-4BB4-90E5-AE7BAEA48E63}" type="presParOf" srcId="{2D7B8104-546D-4EB1-8A64-39EB254A6E10}" destId="{310EB130-9D5D-430A-8395-1A80F571EA34}" srcOrd="1" destOrd="0" presId="urn:microsoft.com/office/officeart/2018/2/layout/IconVerticalSolidList"/>
    <dgm:cxn modelId="{8DA8D400-9F63-4E24-9E44-B0DF094D484B}" type="presParOf" srcId="{2D7B8104-546D-4EB1-8A64-39EB254A6E10}" destId="{33284919-1B32-4E54-B08A-36BD800AF6A3}" srcOrd="2" destOrd="0" presId="urn:microsoft.com/office/officeart/2018/2/layout/IconVerticalSolidList"/>
    <dgm:cxn modelId="{066F83FE-5038-447E-8960-1E447AB26E8F}" type="presParOf" srcId="{2D7B8104-546D-4EB1-8A64-39EB254A6E10}" destId="{1B2E2067-5CA0-4DBA-BC0F-C3C7306606E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6F894-161E-43E2-AA5C-5947F3D875D5}">
      <dsp:nvSpPr>
        <dsp:cNvPr id="0" name=""/>
        <dsp:cNvSpPr/>
      </dsp:nvSpPr>
      <dsp:spPr>
        <a:xfrm>
          <a:off x="464232" y="0"/>
          <a:ext cx="5577840" cy="557784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034D4-BCB7-4574-A56E-ACB8626E613D}">
      <dsp:nvSpPr>
        <dsp:cNvPr id="0" name=""/>
        <dsp:cNvSpPr/>
      </dsp:nvSpPr>
      <dsp:spPr>
        <a:xfrm>
          <a:off x="994126" y="529894"/>
          <a:ext cx="2175357" cy="2175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Individualita – čím se odlišujeme od druhých, </a:t>
          </a:r>
          <a:endParaRPr lang="en-US" sz="1800" kern="1200"/>
        </a:p>
      </dsp:txBody>
      <dsp:txXfrm>
        <a:off x="1100318" y="636086"/>
        <a:ext cx="1962973" cy="1962973"/>
      </dsp:txXfrm>
    </dsp:sp>
    <dsp:sp modelId="{0C325FC0-D950-4EB2-987B-AF857B893FB4}">
      <dsp:nvSpPr>
        <dsp:cNvPr id="0" name=""/>
        <dsp:cNvSpPr/>
      </dsp:nvSpPr>
      <dsp:spPr>
        <a:xfrm>
          <a:off x="3336819" y="529894"/>
          <a:ext cx="2175357" cy="2175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jedinečnost - neopakovatelnost, originalita</a:t>
          </a:r>
          <a:endParaRPr lang="en-US" sz="1800" kern="1200"/>
        </a:p>
      </dsp:txBody>
      <dsp:txXfrm>
        <a:off x="3443011" y="636086"/>
        <a:ext cx="1962973" cy="1962973"/>
      </dsp:txXfrm>
    </dsp:sp>
    <dsp:sp modelId="{1490E852-3C6C-455D-A0AC-7B0DEB85064E}">
      <dsp:nvSpPr>
        <dsp:cNvPr id="0" name=""/>
        <dsp:cNvSpPr/>
      </dsp:nvSpPr>
      <dsp:spPr>
        <a:xfrm>
          <a:off x="994126" y="2872587"/>
          <a:ext cx="2175357" cy="2175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organizace jednotlivých částí do funkčního celku, </a:t>
          </a:r>
          <a:endParaRPr lang="en-US" sz="1800" kern="1200"/>
        </a:p>
      </dsp:txBody>
      <dsp:txXfrm>
        <a:off x="1100318" y="2978779"/>
        <a:ext cx="1962973" cy="1962973"/>
      </dsp:txXfrm>
    </dsp:sp>
    <dsp:sp modelId="{AD9CAC8C-98EA-4AA7-84A2-D0F7AA229F5E}">
      <dsp:nvSpPr>
        <dsp:cNvPr id="0" name=""/>
        <dsp:cNvSpPr/>
      </dsp:nvSpPr>
      <dsp:spPr>
        <a:xfrm>
          <a:off x="3336819" y="2872587"/>
          <a:ext cx="2175357" cy="2175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baseline="0"/>
            <a:t>vzájemně se ovlivňující vztah s vnějším prostředím.</a:t>
          </a:r>
          <a:endParaRPr lang="en-US" sz="1800" kern="1200"/>
        </a:p>
      </dsp:txBody>
      <dsp:txXfrm>
        <a:off x="3443011" y="2978779"/>
        <a:ext cx="1962973" cy="19629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42AB2-0E57-4B82-847B-F3D9C363EFF3}">
      <dsp:nvSpPr>
        <dsp:cNvPr id="0" name=""/>
        <dsp:cNvSpPr/>
      </dsp:nvSpPr>
      <dsp:spPr>
        <a:xfrm>
          <a:off x="0" y="4357"/>
          <a:ext cx="6506304" cy="9281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20485-A516-4A1A-99A6-34E15425EA94}">
      <dsp:nvSpPr>
        <dsp:cNvPr id="0" name=""/>
        <dsp:cNvSpPr/>
      </dsp:nvSpPr>
      <dsp:spPr>
        <a:xfrm>
          <a:off x="280776" y="213199"/>
          <a:ext cx="510503" cy="5105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7CA80E-2FC4-4104-ABA0-3E641CF35797}">
      <dsp:nvSpPr>
        <dsp:cNvPr id="0" name=""/>
        <dsp:cNvSpPr/>
      </dsp:nvSpPr>
      <dsp:spPr>
        <a:xfrm>
          <a:off x="1072056" y="4357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Emoční stav – stres, úzkost, klid</a:t>
          </a:r>
          <a:endParaRPr lang="en-US" sz="1900" kern="1200"/>
        </a:p>
      </dsp:txBody>
      <dsp:txXfrm>
        <a:off x="1072056" y="4357"/>
        <a:ext cx="5434247" cy="928187"/>
      </dsp:txXfrm>
    </dsp:sp>
    <dsp:sp modelId="{B7E156EE-90C2-42FB-A5F5-CCF96D70471B}">
      <dsp:nvSpPr>
        <dsp:cNvPr id="0" name=""/>
        <dsp:cNvSpPr/>
      </dsp:nvSpPr>
      <dsp:spPr>
        <a:xfrm>
          <a:off x="0" y="1164591"/>
          <a:ext cx="6506304" cy="9281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63041C-53D6-4717-90E5-F927CCC8A99F}">
      <dsp:nvSpPr>
        <dsp:cNvPr id="0" name=""/>
        <dsp:cNvSpPr/>
      </dsp:nvSpPr>
      <dsp:spPr>
        <a:xfrm>
          <a:off x="280776" y="1373434"/>
          <a:ext cx="510503" cy="5105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983FC-87B8-4A2F-99BA-980C54F87801}">
      <dsp:nvSpPr>
        <dsp:cNvPr id="0" name=""/>
        <dsp:cNvSpPr/>
      </dsp:nvSpPr>
      <dsp:spPr>
        <a:xfrm>
          <a:off x="1072056" y="1164591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Hormonální vlivy (kortizol, oxytocin, adrenalin)</a:t>
          </a:r>
          <a:endParaRPr lang="en-US" sz="1900" kern="1200"/>
        </a:p>
      </dsp:txBody>
      <dsp:txXfrm>
        <a:off x="1072056" y="1164591"/>
        <a:ext cx="5434247" cy="928187"/>
      </dsp:txXfrm>
    </dsp:sp>
    <dsp:sp modelId="{864BC962-33BF-4120-97DE-97DE4C048594}">
      <dsp:nvSpPr>
        <dsp:cNvPr id="0" name=""/>
        <dsp:cNvSpPr/>
      </dsp:nvSpPr>
      <dsp:spPr>
        <a:xfrm>
          <a:off x="0" y="2324826"/>
          <a:ext cx="6506304" cy="9281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EEF1D-8071-49BE-9444-586E3F34A3AB}">
      <dsp:nvSpPr>
        <dsp:cNvPr id="0" name=""/>
        <dsp:cNvSpPr/>
      </dsp:nvSpPr>
      <dsp:spPr>
        <a:xfrm>
          <a:off x="280776" y="2533668"/>
          <a:ext cx="510503" cy="5105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94C97-6002-46BA-ABA4-8D084BB78CE8}">
      <dsp:nvSpPr>
        <dsp:cNvPr id="0" name=""/>
        <dsp:cNvSpPr/>
      </dsp:nvSpPr>
      <dsp:spPr>
        <a:xfrm>
          <a:off x="1072056" y="2324826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Únava, spánek, hlad</a:t>
          </a:r>
          <a:endParaRPr lang="en-US" sz="1900" kern="1200"/>
        </a:p>
      </dsp:txBody>
      <dsp:txXfrm>
        <a:off x="1072056" y="2324826"/>
        <a:ext cx="5434247" cy="928187"/>
      </dsp:txXfrm>
    </dsp:sp>
    <dsp:sp modelId="{B010AF99-7929-4A86-81A6-305006EF5C4F}">
      <dsp:nvSpPr>
        <dsp:cNvPr id="0" name=""/>
        <dsp:cNvSpPr/>
      </dsp:nvSpPr>
      <dsp:spPr>
        <a:xfrm>
          <a:off x="0" y="3485060"/>
          <a:ext cx="6506304" cy="9281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2CB51-D42B-459A-A50F-0CA5C0B8A3A6}">
      <dsp:nvSpPr>
        <dsp:cNvPr id="0" name=""/>
        <dsp:cNvSpPr/>
      </dsp:nvSpPr>
      <dsp:spPr>
        <a:xfrm>
          <a:off x="280776" y="3693902"/>
          <a:ext cx="510503" cy="5105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EABA1E-0761-4068-9D30-8304845BE6A9}">
      <dsp:nvSpPr>
        <dsp:cNvPr id="0" name=""/>
        <dsp:cNvSpPr/>
      </dsp:nvSpPr>
      <dsp:spPr>
        <a:xfrm>
          <a:off x="1072056" y="3485060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Pozornost (čemu se věnujeme, to si pamatujeme)</a:t>
          </a:r>
          <a:endParaRPr lang="en-US" sz="1900" kern="1200"/>
        </a:p>
      </dsp:txBody>
      <dsp:txXfrm>
        <a:off x="1072056" y="3485060"/>
        <a:ext cx="5434247" cy="928187"/>
      </dsp:txXfrm>
    </dsp:sp>
    <dsp:sp modelId="{40E34650-E3FF-4F4F-B7CA-325F86C38FF6}">
      <dsp:nvSpPr>
        <dsp:cNvPr id="0" name=""/>
        <dsp:cNvSpPr/>
      </dsp:nvSpPr>
      <dsp:spPr>
        <a:xfrm>
          <a:off x="0" y="4645294"/>
          <a:ext cx="6506304" cy="92818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C512A8-78FC-4380-A552-8FDF4532CB53}">
      <dsp:nvSpPr>
        <dsp:cNvPr id="0" name=""/>
        <dsp:cNvSpPr/>
      </dsp:nvSpPr>
      <dsp:spPr>
        <a:xfrm>
          <a:off x="280776" y="4854137"/>
          <a:ext cx="510503" cy="51050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833DD-3848-423C-B8D4-F5ED2B34F548}">
      <dsp:nvSpPr>
        <dsp:cNvPr id="0" name=""/>
        <dsp:cNvSpPr/>
      </dsp:nvSpPr>
      <dsp:spPr>
        <a:xfrm>
          <a:off x="1072056" y="4645294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Smyslové vjemy – zvuky, vůně, doteky</a:t>
          </a:r>
          <a:endParaRPr lang="en-US" sz="1900" kern="1200"/>
        </a:p>
      </dsp:txBody>
      <dsp:txXfrm>
        <a:off x="1072056" y="4645294"/>
        <a:ext cx="5434247" cy="9281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98387-D95F-4941-867E-4802F2953481}">
      <dsp:nvSpPr>
        <dsp:cNvPr id="0" name=""/>
        <dsp:cNvSpPr/>
      </dsp:nvSpPr>
      <dsp:spPr>
        <a:xfrm>
          <a:off x="0" y="0"/>
          <a:ext cx="7680960" cy="7879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Při silném stresu (strach, bezmoc, bolest) může být </a:t>
          </a:r>
          <a:r>
            <a:rPr lang="cs-CZ" sz="2200" b="1" kern="1200"/>
            <a:t>paměť fragmentovaná</a:t>
          </a:r>
          <a:r>
            <a:rPr lang="cs-CZ" sz="2200" kern="1200"/>
            <a:t>.</a:t>
          </a:r>
          <a:endParaRPr lang="en-US" sz="2200" kern="1200"/>
        </a:p>
      </dsp:txBody>
      <dsp:txXfrm>
        <a:off x="23077" y="23077"/>
        <a:ext cx="6764167" cy="741754"/>
      </dsp:txXfrm>
    </dsp:sp>
    <dsp:sp modelId="{EAD4407F-62BC-4705-9F81-AC1C0290EAAB}">
      <dsp:nvSpPr>
        <dsp:cNvPr id="0" name=""/>
        <dsp:cNvSpPr/>
      </dsp:nvSpPr>
      <dsp:spPr>
        <a:xfrm>
          <a:off x="643280" y="931164"/>
          <a:ext cx="7680960" cy="787908"/>
        </a:xfrm>
        <a:prstGeom prst="roundRect">
          <a:avLst>
            <a:gd name="adj" fmla="val 10000"/>
          </a:avLst>
        </a:prstGeom>
        <a:solidFill>
          <a:schemeClr val="accent2">
            <a:hueOff val="-55218"/>
            <a:satOff val="-18112"/>
            <a:lumOff val="-66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Někdy dochází k „vypnutí“ paměťových drah → žena si pamatuje útržky nebo má pocit odpojení od těla.</a:t>
          </a:r>
          <a:endParaRPr lang="en-US" sz="2200" kern="1200"/>
        </a:p>
      </dsp:txBody>
      <dsp:txXfrm>
        <a:off x="666357" y="954241"/>
        <a:ext cx="6479385" cy="741754"/>
      </dsp:txXfrm>
    </dsp:sp>
    <dsp:sp modelId="{3A82B551-5FD0-448F-987C-37DA9002374C}">
      <dsp:nvSpPr>
        <dsp:cNvPr id="0" name=""/>
        <dsp:cNvSpPr/>
      </dsp:nvSpPr>
      <dsp:spPr>
        <a:xfrm>
          <a:off x="1276959" y="1862328"/>
          <a:ext cx="7680960" cy="787908"/>
        </a:xfrm>
        <a:prstGeom prst="roundRect">
          <a:avLst>
            <a:gd name="adj" fmla="val 10000"/>
          </a:avLst>
        </a:prstGeom>
        <a:solidFill>
          <a:schemeClr val="accent2">
            <a:hueOff val="-110436"/>
            <a:satOff val="-36223"/>
            <a:lumOff val="-1320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/>
            <a:t>Tyto prožitky mohou později </a:t>
          </a:r>
          <a:r>
            <a:rPr lang="cs-CZ" sz="2200" b="1" kern="1200"/>
            <a:t>spouštět posttraumatické reakce</a:t>
          </a:r>
          <a:r>
            <a:rPr lang="cs-CZ" sz="2200" kern="1200"/>
            <a:t>.</a:t>
          </a:r>
          <a:endParaRPr lang="en-US" sz="2200" kern="1200"/>
        </a:p>
      </dsp:txBody>
      <dsp:txXfrm>
        <a:off x="1300036" y="1885405"/>
        <a:ext cx="6488986" cy="741754"/>
      </dsp:txXfrm>
    </dsp:sp>
    <dsp:sp modelId="{16F3353E-DC73-4248-B855-0BF182F25ECD}">
      <dsp:nvSpPr>
        <dsp:cNvPr id="0" name=""/>
        <dsp:cNvSpPr/>
      </dsp:nvSpPr>
      <dsp:spPr>
        <a:xfrm>
          <a:off x="1920239" y="2793491"/>
          <a:ext cx="7680960" cy="787908"/>
        </a:xfrm>
        <a:prstGeom prst="roundRect">
          <a:avLst>
            <a:gd name="adj" fmla="val 10000"/>
          </a:avLst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Role asistentky:</a:t>
          </a:r>
          <a:r>
            <a:rPr lang="cs-CZ" sz="2200" kern="1200"/>
            <a:t> chránit ženu před zahlcením a pomoci jí mít z porodu souvislý, bezpečný zážitek.</a:t>
          </a:r>
          <a:endParaRPr lang="en-US" sz="2200" kern="1200"/>
        </a:p>
      </dsp:txBody>
      <dsp:txXfrm>
        <a:off x="1943316" y="2816568"/>
        <a:ext cx="6479385" cy="741754"/>
      </dsp:txXfrm>
    </dsp:sp>
    <dsp:sp modelId="{53B66C9F-04E1-46BA-9662-ED38E3F9A367}">
      <dsp:nvSpPr>
        <dsp:cNvPr id="0" name=""/>
        <dsp:cNvSpPr/>
      </dsp:nvSpPr>
      <dsp:spPr>
        <a:xfrm>
          <a:off x="7168819" y="603465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284051" y="603465"/>
        <a:ext cx="281677" cy="385385"/>
      </dsp:txXfrm>
    </dsp:sp>
    <dsp:sp modelId="{CA4D6776-1AB5-4833-A2DD-EF51CF6A5906}">
      <dsp:nvSpPr>
        <dsp:cNvPr id="0" name=""/>
        <dsp:cNvSpPr/>
      </dsp:nvSpPr>
      <dsp:spPr>
        <a:xfrm>
          <a:off x="7812100" y="1534629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7911"/>
            <a:satOff val="-27334"/>
            <a:lumOff val="-2823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17911"/>
              <a:satOff val="-27334"/>
              <a:lumOff val="-28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7927332" y="1534629"/>
        <a:ext cx="281677" cy="385385"/>
      </dsp:txXfrm>
    </dsp:sp>
    <dsp:sp modelId="{EE345CD1-45A2-4010-8842-324E75696A16}">
      <dsp:nvSpPr>
        <dsp:cNvPr id="0" name=""/>
        <dsp:cNvSpPr/>
      </dsp:nvSpPr>
      <dsp:spPr>
        <a:xfrm>
          <a:off x="8445779" y="2465793"/>
          <a:ext cx="512140" cy="51214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5823"/>
            <a:satOff val="-54667"/>
            <a:lumOff val="-5646"/>
            <a:alphaOff val="0"/>
          </a:schemeClr>
        </a:solidFill>
        <a:ln w="34925" cap="flat" cmpd="sng" algn="in">
          <a:solidFill>
            <a:schemeClr val="accent2">
              <a:tint val="40000"/>
              <a:alpha val="90000"/>
              <a:hueOff val="-35823"/>
              <a:satOff val="-54667"/>
              <a:lumOff val="-56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8561011" y="2465793"/>
        <a:ext cx="281677" cy="38538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87B65-85B3-4942-8713-B79ACB14F6EA}">
      <dsp:nvSpPr>
        <dsp:cNvPr id="0" name=""/>
        <dsp:cNvSpPr/>
      </dsp:nvSpPr>
      <dsp:spPr>
        <a:xfrm>
          <a:off x="0" y="680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29A99E-A5E3-4B59-AFE9-841EE61D3472}">
      <dsp:nvSpPr>
        <dsp:cNvPr id="0" name=""/>
        <dsp:cNvSpPr/>
      </dsp:nvSpPr>
      <dsp:spPr>
        <a:xfrm>
          <a:off x="0" y="680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Beck, C. T. (2004). </a:t>
          </a:r>
          <a:r>
            <a:rPr lang="cs-CZ" sz="2300" i="1" kern="1200"/>
            <a:t>Birth Trauma: In the Eye of the Beholder.</a:t>
          </a:r>
          <a:endParaRPr lang="en-US" sz="2300" kern="1200"/>
        </a:p>
      </dsp:txBody>
      <dsp:txXfrm>
        <a:off x="0" y="680"/>
        <a:ext cx="6506304" cy="796639"/>
      </dsp:txXfrm>
    </dsp:sp>
    <dsp:sp modelId="{BEE4CA83-9829-4F16-8D18-D2C279CF1D04}">
      <dsp:nvSpPr>
        <dsp:cNvPr id="0" name=""/>
        <dsp:cNvSpPr/>
      </dsp:nvSpPr>
      <dsp:spPr>
        <a:xfrm>
          <a:off x="0" y="797320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52159C-3A85-40EC-BE33-EC29F6046D4B}">
      <dsp:nvSpPr>
        <dsp:cNvPr id="0" name=""/>
        <dsp:cNvSpPr/>
      </dsp:nvSpPr>
      <dsp:spPr>
        <a:xfrm>
          <a:off x="0" y="797320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Kitzinger, S. (2015). </a:t>
          </a:r>
          <a:r>
            <a:rPr lang="cs-CZ" sz="2300" i="1" kern="1200"/>
            <a:t>Rediscovering Birth.</a:t>
          </a:r>
          <a:endParaRPr lang="en-US" sz="2300" kern="1200"/>
        </a:p>
      </dsp:txBody>
      <dsp:txXfrm>
        <a:off x="0" y="797320"/>
        <a:ext cx="6506304" cy="796639"/>
      </dsp:txXfrm>
    </dsp:sp>
    <dsp:sp modelId="{BBD39385-8CB1-44B9-AC31-AE81A3A3CE01}">
      <dsp:nvSpPr>
        <dsp:cNvPr id="0" name=""/>
        <dsp:cNvSpPr/>
      </dsp:nvSpPr>
      <dsp:spPr>
        <a:xfrm>
          <a:off x="0" y="1593960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4DD934-0010-4A09-BD42-514ECB4B9367}">
      <dsp:nvSpPr>
        <dsp:cNvPr id="0" name=""/>
        <dsp:cNvSpPr/>
      </dsp:nvSpPr>
      <dsp:spPr>
        <a:xfrm>
          <a:off x="0" y="1593960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Klaus, Kennell, &amp; Klaus (2012). </a:t>
          </a:r>
          <a:r>
            <a:rPr lang="cs-CZ" sz="2300" i="1" kern="1200"/>
            <a:t>Mothering the Mother.</a:t>
          </a:r>
          <a:endParaRPr lang="en-US" sz="2300" kern="1200"/>
        </a:p>
      </dsp:txBody>
      <dsp:txXfrm>
        <a:off x="0" y="1593960"/>
        <a:ext cx="6506304" cy="796639"/>
      </dsp:txXfrm>
    </dsp:sp>
    <dsp:sp modelId="{76ABB9CE-1F23-4521-B331-D203AEFB6B43}">
      <dsp:nvSpPr>
        <dsp:cNvPr id="0" name=""/>
        <dsp:cNvSpPr/>
      </dsp:nvSpPr>
      <dsp:spPr>
        <a:xfrm>
          <a:off x="0" y="2390600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4244B3-2765-4E02-B6EC-A773C3AEE206}">
      <dsp:nvSpPr>
        <dsp:cNvPr id="0" name=""/>
        <dsp:cNvSpPr/>
      </dsp:nvSpPr>
      <dsp:spPr>
        <a:xfrm>
          <a:off x="0" y="2390600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Odent, M. (2004). </a:t>
          </a:r>
          <a:r>
            <a:rPr lang="cs-CZ" sz="2300" i="1" kern="1200"/>
            <a:t>The Scientification of Love</a:t>
          </a:r>
          <a:endParaRPr lang="en-US" sz="2300" kern="1200"/>
        </a:p>
      </dsp:txBody>
      <dsp:txXfrm>
        <a:off x="0" y="2390600"/>
        <a:ext cx="6506304" cy="796639"/>
      </dsp:txXfrm>
    </dsp:sp>
    <dsp:sp modelId="{1969A5A9-E141-4758-9ED3-C56E0709F0F1}">
      <dsp:nvSpPr>
        <dsp:cNvPr id="0" name=""/>
        <dsp:cNvSpPr/>
      </dsp:nvSpPr>
      <dsp:spPr>
        <a:xfrm>
          <a:off x="0" y="3187239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4CAEAE-11F3-4DE1-9479-0972E7FF0060}">
      <dsp:nvSpPr>
        <dsp:cNvPr id="0" name=""/>
        <dsp:cNvSpPr/>
      </dsp:nvSpPr>
      <dsp:spPr>
        <a:xfrm>
          <a:off x="0" y="3187239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Simkin, P. (1992). </a:t>
          </a:r>
          <a:r>
            <a:rPr lang="cs-CZ" sz="2300" i="1" kern="1200"/>
            <a:t>Just Another Day in a Woman’s Life? </a:t>
          </a:r>
          <a:endParaRPr lang="en-US" sz="2300" kern="1200"/>
        </a:p>
      </dsp:txBody>
      <dsp:txXfrm>
        <a:off x="0" y="3187239"/>
        <a:ext cx="6506304" cy="796639"/>
      </dsp:txXfrm>
    </dsp:sp>
    <dsp:sp modelId="{BC249B31-54AD-460A-AB8A-C598AD628C23}">
      <dsp:nvSpPr>
        <dsp:cNvPr id="0" name=""/>
        <dsp:cNvSpPr/>
      </dsp:nvSpPr>
      <dsp:spPr>
        <a:xfrm>
          <a:off x="0" y="3983879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92154-2161-4BE4-96CB-B69984E52705}">
      <dsp:nvSpPr>
        <dsp:cNvPr id="0" name=""/>
        <dsp:cNvSpPr/>
      </dsp:nvSpPr>
      <dsp:spPr>
        <a:xfrm>
          <a:off x="0" y="3983879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i="1" kern="1200"/>
            <a:t>Women’s Long-Term Perceptions of Their First Birth Experience..</a:t>
          </a:r>
          <a:endParaRPr lang="en-US" sz="2300" kern="1200"/>
        </a:p>
      </dsp:txBody>
      <dsp:txXfrm>
        <a:off x="0" y="3983879"/>
        <a:ext cx="6506304" cy="796639"/>
      </dsp:txXfrm>
    </dsp:sp>
    <dsp:sp modelId="{5CE41EBF-F444-4922-AC42-EDAE63EF63CD}">
      <dsp:nvSpPr>
        <dsp:cNvPr id="0" name=""/>
        <dsp:cNvSpPr/>
      </dsp:nvSpPr>
      <dsp:spPr>
        <a:xfrm>
          <a:off x="0" y="4780519"/>
          <a:ext cx="65063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0DC19-65EB-4649-AE7B-6273A62473E1}">
      <dsp:nvSpPr>
        <dsp:cNvPr id="0" name=""/>
        <dsp:cNvSpPr/>
      </dsp:nvSpPr>
      <dsp:spPr>
        <a:xfrm>
          <a:off x="0" y="4780519"/>
          <a:ext cx="6506304" cy="7966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Uvnäs-Moberg, K. (2011). </a:t>
          </a:r>
          <a:r>
            <a:rPr lang="cs-CZ" sz="2300" i="1" kern="1200"/>
            <a:t>The Oxytocin Factor.</a:t>
          </a:r>
          <a:endParaRPr lang="en-US" sz="2300" kern="1200"/>
        </a:p>
      </dsp:txBody>
      <dsp:txXfrm>
        <a:off x="0" y="4780519"/>
        <a:ext cx="6506304" cy="7966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7BAC3-B1DC-439F-8CC1-F518B53B9402}">
      <dsp:nvSpPr>
        <dsp:cNvPr id="0" name=""/>
        <dsp:cNvSpPr/>
      </dsp:nvSpPr>
      <dsp:spPr>
        <a:xfrm>
          <a:off x="0" y="417419"/>
          <a:ext cx="6506304" cy="23470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Švingalová (2002) pod pojmem osobnost vyjadřuje a popisuje </a:t>
          </a:r>
          <a:r>
            <a:rPr lang="cs-CZ" sz="1700" b="1" kern="1200"/>
            <a:t>variabilitu a integritu </a:t>
          </a:r>
          <a:r>
            <a:rPr lang="cs-CZ" sz="1700" kern="1200"/>
            <a:t>psychického dění. Je to </a:t>
          </a:r>
          <a:r>
            <a:rPr lang="cs-CZ" sz="1700" b="1" kern="1200"/>
            <a:t>bio-psycho-sociální jednota </a:t>
          </a:r>
          <a:r>
            <a:rPr lang="cs-CZ" sz="1700" kern="1200"/>
            <a:t>(interakce psychických, somatických a sociálních jevů), </a:t>
          </a:r>
          <a:r>
            <a:rPr lang="cs-CZ" sz="1700" b="1" kern="1200"/>
            <a:t>syntéza všeho původního </a:t>
          </a:r>
          <a:r>
            <a:rPr lang="cs-CZ" sz="1700" kern="1200"/>
            <a:t>(zděděného, vrozeného) </a:t>
          </a:r>
          <a:r>
            <a:rPr lang="cs-CZ" sz="1700" b="1" kern="1200"/>
            <a:t>a získaného </a:t>
          </a:r>
          <a:r>
            <a:rPr lang="cs-CZ" sz="1700" kern="1200"/>
            <a:t>(osvojeného během individuálního vývoje). Jedná se o </a:t>
          </a:r>
          <a:r>
            <a:rPr lang="cs-CZ" sz="1700" b="1" kern="1200"/>
            <a:t>organizovaný, integrovaný celek</a:t>
          </a:r>
          <a:r>
            <a:rPr lang="cs-CZ" sz="1700" kern="1200"/>
            <a:t>, v němž jsou jednotlivé části vzájemně spjaty a ovlivňují se. Struktura osobnosti je relativně stálá, avšak otevřená vůči formativním vlivům. I přes neustálý vývoj v průběhu života vykazuje zřejmou základní kontinuitu.</a:t>
          </a:r>
          <a:endParaRPr lang="en-US" sz="1700" kern="1200"/>
        </a:p>
      </dsp:txBody>
      <dsp:txXfrm>
        <a:off x="114572" y="531991"/>
        <a:ext cx="6277160" cy="2117876"/>
      </dsp:txXfrm>
    </dsp:sp>
    <dsp:sp modelId="{87CDEF24-51F1-482B-8771-AB152ABA6B40}">
      <dsp:nvSpPr>
        <dsp:cNvPr id="0" name=""/>
        <dsp:cNvSpPr/>
      </dsp:nvSpPr>
      <dsp:spPr>
        <a:xfrm>
          <a:off x="0" y="2813400"/>
          <a:ext cx="6506304" cy="2347020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Höschl, Libinger a Švestka (2002) definují osobnost jako </a:t>
          </a:r>
          <a:r>
            <a:rPr lang="cs-CZ" sz="1700" b="1" kern="1200"/>
            <a:t>dynamický soubor relativně trvalých vlastností</a:t>
          </a:r>
          <a:r>
            <a:rPr lang="cs-CZ" sz="1700" kern="1200"/>
            <a:t> dotvářejících se v průběhu individuálního vývoje a předurčující schopnost adaptace na okolí. Zdá se, že zhruba 50% variance osobnostních rysů je určeno geneticky. Mysliveček (in Höschl, 2002) upozorňuje, že osobnost je sice „unitas“, ale i v normálních podmínkách se může přechodně měnit, tzn. je i „variabilis“.</a:t>
          </a:r>
          <a:endParaRPr lang="en-US" sz="1700" kern="1200"/>
        </a:p>
      </dsp:txBody>
      <dsp:txXfrm>
        <a:off x="114572" y="2927972"/>
        <a:ext cx="6277160" cy="21178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0A83A-4DD0-4883-94DE-03AFEC38B33D}">
      <dsp:nvSpPr>
        <dsp:cNvPr id="0" name=""/>
        <dsp:cNvSpPr/>
      </dsp:nvSpPr>
      <dsp:spPr>
        <a:xfrm>
          <a:off x="0" y="0"/>
          <a:ext cx="6506304" cy="4334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/>
            <a:t>Nakonečný  (2009) řadí do dynamiky osobnosti zejména:</a:t>
          </a:r>
          <a:endParaRPr lang="en-US" sz="1900" kern="1200"/>
        </a:p>
      </dsp:txBody>
      <dsp:txXfrm>
        <a:off x="21161" y="21161"/>
        <a:ext cx="6463982" cy="391163"/>
      </dsp:txXfrm>
    </dsp:sp>
    <dsp:sp modelId="{6AA5D740-5537-4D84-8392-F4E09B77EB36}">
      <dsp:nvSpPr>
        <dsp:cNvPr id="0" name=""/>
        <dsp:cNvSpPr/>
      </dsp:nvSpPr>
      <dsp:spPr>
        <a:xfrm>
          <a:off x="0" y="621922"/>
          <a:ext cx="6506304" cy="433485"/>
        </a:xfrm>
        <a:prstGeom prst="roundRect">
          <a:avLst/>
        </a:prstGeom>
        <a:solidFill>
          <a:schemeClr val="accent2">
            <a:hueOff val="-33131"/>
            <a:satOff val="-10867"/>
            <a:lumOff val="-396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Motivace</a:t>
          </a:r>
          <a:endParaRPr lang="en-US" sz="1900" kern="1200"/>
        </a:p>
      </dsp:txBody>
      <dsp:txXfrm>
        <a:off x="21161" y="643083"/>
        <a:ext cx="6463982" cy="391163"/>
      </dsp:txXfrm>
    </dsp:sp>
    <dsp:sp modelId="{66D47873-CE47-4059-B650-69E508299C01}">
      <dsp:nvSpPr>
        <dsp:cNvPr id="0" name=""/>
        <dsp:cNvSpPr/>
      </dsp:nvSpPr>
      <dsp:spPr>
        <a:xfrm>
          <a:off x="0" y="1055407"/>
          <a:ext cx="6506304" cy="72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potřeby (biologické i psychické),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zájmy, hodnoty, cíle,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aspirace (úroveň ctižádosti, očekávání úspěchu).</a:t>
          </a:r>
          <a:endParaRPr lang="en-US" sz="1500" kern="1200"/>
        </a:p>
      </dsp:txBody>
      <dsp:txXfrm>
        <a:off x="0" y="1055407"/>
        <a:ext cx="6506304" cy="727605"/>
      </dsp:txXfrm>
    </dsp:sp>
    <dsp:sp modelId="{41DEBF79-9C20-4D2E-A94A-66840CAC25B5}">
      <dsp:nvSpPr>
        <dsp:cNvPr id="0" name=""/>
        <dsp:cNvSpPr/>
      </dsp:nvSpPr>
      <dsp:spPr>
        <a:xfrm>
          <a:off x="0" y="1783012"/>
          <a:ext cx="6506304" cy="433485"/>
        </a:xfrm>
        <a:prstGeom prst="roundRect">
          <a:avLst/>
        </a:prstGeom>
        <a:solidFill>
          <a:schemeClr val="accent2">
            <a:hueOff val="-66262"/>
            <a:satOff val="-21734"/>
            <a:lumOff val="-792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Emoce a citové procesy</a:t>
          </a:r>
          <a:endParaRPr lang="en-US" sz="1900" kern="1200"/>
        </a:p>
      </dsp:txBody>
      <dsp:txXfrm>
        <a:off x="21161" y="1804173"/>
        <a:ext cx="6463982" cy="391163"/>
      </dsp:txXfrm>
    </dsp:sp>
    <dsp:sp modelId="{09BD25AB-6C76-4783-B275-B22C75C6BA4C}">
      <dsp:nvSpPr>
        <dsp:cNvPr id="0" name=""/>
        <dsp:cNvSpPr/>
      </dsp:nvSpPr>
      <dsp:spPr>
        <a:xfrm>
          <a:off x="0" y="2216497"/>
          <a:ext cx="6506304" cy="481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afekty, nálady, citové postoje,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vztah k sobě, lidem, práci, hodnotám.</a:t>
          </a:r>
          <a:endParaRPr lang="en-US" sz="1500" kern="1200"/>
        </a:p>
      </dsp:txBody>
      <dsp:txXfrm>
        <a:off x="0" y="2216497"/>
        <a:ext cx="6506304" cy="481792"/>
      </dsp:txXfrm>
    </dsp:sp>
    <dsp:sp modelId="{F4C1B96C-311D-42E8-8107-A0A738AAEF0D}">
      <dsp:nvSpPr>
        <dsp:cNvPr id="0" name=""/>
        <dsp:cNvSpPr/>
      </dsp:nvSpPr>
      <dsp:spPr>
        <a:xfrm>
          <a:off x="0" y="2698290"/>
          <a:ext cx="6506304" cy="433485"/>
        </a:xfrm>
        <a:prstGeom prst="roundRect">
          <a:avLst/>
        </a:prstGeom>
        <a:solidFill>
          <a:schemeClr val="accent2">
            <a:hueOff val="-99392"/>
            <a:satOff val="-32601"/>
            <a:lumOff val="-1188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Volní procesy</a:t>
          </a:r>
          <a:endParaRPr lang="en-US" sz="1900" kern="1200"/>
        </a:p>
      </dsp:txBody>
      <dsp:txXfrm>
        <a:off x="21161" y="2719451"/>
        <a:ext cx="6463982" cy="391163"/>
      </dsp:txXfrm>
    </dsp:sp>
    <dsp:sp modelId="{D1CE3C13-C1FC-475C-A4D4-CEA93E261660}">
      <dsp:nvSpPr>
        <dsp:cNvPr id="0" name=""/>
        <dsp:cNvSpPr/>
      </dsp:nvSpPr>
      <dsp:spPr>
        <a:xfrm>
          <a:off x="0" y="3131775"/>
          <a:ext cx="6506304" cy="481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záměry, rozhodování, vůle,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sebekontrola a schopnost překonávat překážky.</a:t>
          </a:r>
          <a:endParaRPr lang="en-US" sz="1500" kern="1200"/>
        </a:p>
      </dsp:txBody>
      <dsp:txXfrm>
        <a:off x="0" y="3131775"/>
        <a:ext cx="6506304" cy="481792"/>
      </dsp:txXfrm>
    </dsp:sp>
    <dsp:sp modelId="{C7B4BD75-D0DC-4F50-A9E4-AD7C8215CCF3}">
      <dsp:nvSpPr>
        <dsp:cNvPr id="0" name=""/>
        <dsp:cNvSpPr/>
      </dsp:nvSpPr>
      <dsp:spPr>
        <a:xfrm>
          <a:off x="0" y="3613567"/>
          <a:ext cx="6506304" cy="433485"/>
        </a:xfrm>
        <a:prstGeom prst="roundRect">
          <a:avLst/>
        </a:prstGeom>
        <a:solidFill>
          <a:schemeClr val="accent2">
            <a:hueOff val="-132523"/>
            <a:satOff val="-43468"/>
            <a:lumOff val="-1584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Konflikty a obranné mechanismy</a:t>
          </a:r>
          <a:endParaRPr lang="en-US" sz="1900" kern="1200"/>
        </a:p>
      </dsp:txBody>
      <dsp:txXfrm>
        <a:off x="21161" y="3634728"/>
        <a:ext cx="6463982" cy="391163"/>
      </dsp:txXfrm>
    </dsp:sp>
    <dsp:sp modelId="{6E1B26CC-6E95-41A0-9EDF-D03F98BEA675}">
      <dsp:nvSpPr>
        <dsp:cNvPr id="0" name=""/>
        <dsp:cNvSpPr/>
      </dsp:nvSpPr>
      <dsp:spPr>
        <a:xfrm>
          <a:off x="0" y="4047052"/>
          <a:ext cx="6506304" cy="481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střet motivů a potřeb,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způsoby, jak osobnost řeší napětí a frustraci.</a:t>
          </a:r>
          <a:endParaRPr lang="en-US" sz="1500" kern="1200"/>
        </a:p>
      </dsp:txBody>
      <dsp:txXfrm>
        <a:off x="0" y="4047052"/>
        <a:ext cx="6506304" cy="481792"/>
      </dsp:txXfrm>
    </dsp:sp>
    <dsp:sp modelId="{AE7C2013-300F-400D-90C4-F21E17B0B299}">
      <dsp:nvSpPr>
        <dsp:cNvPr id="0" name=""/>
        <dsp:cNvSpPr/>
      </dsp:nvSpPr>
      <dsp:spPr>
        <a:xfrm>
          <a:off x="0" y="4528845"/>
          <a:ext cx="6506304" cy="433485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Dynamické vlastnosti osobnosti</a:t>
          </a:r>
          <a:endParaRPr lang="en-US" sz="1900" kern="1200"/>
        </a:p>
      </dsp:txBody>
      <dsp:txXfrm>
        <a:off x="21161" y="4550006"/>
        <a:ext cx="6463982" cy="391163"/>
      </dsp:txXfrm>
    </dsp:sp>
    <dsp:sp modelId="{CF27AA85-2739-48CE-A159-FEA19CEAE5A0}">
      <dsp:nvSpPr>
        <dsp:cNvPr id="0" name=""/>
        <dsp:cNvSpPr/>
      </dsp:nvSpPr>
      <dsp:spPr>
        <a:xfrm>
          <a:off x="0" y="4962329"/>
          <a:ext cx="6506304" cy="4817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temperament (rychlost, intenzita, stabilita reakcí),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500" kern="1200"/>
            <a:t>celková aktivita a energie osobnosti.</a:t>
          </a:r>
          <a:endParaRPr lang="en-US" sz="1500" kern="1200"/>
        </a:p>
      </dsp:txBody>
      <dsp:txXfrm>
        <a:off x="0" y="4962329"/>
        <a:ext cx="6506304" cy="4817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AB71BE-C48B-4BF6-8423-150564C30A22}">
      <dsp:nvSpPr>
        <dsp:cNvPr id="0" name=""/>
        <dsp:cNvSpPr/>
      </dsp:nvSpPr>
      <dsp:spPr>
        <a:xfrm>
          <a:off x="0" y="0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4403CA-65D0-4DE4-B231-B95492B5250B}">
      <dsp:nvSpPr>
        <dsp:cNvPr id="0" name=""/>
        <dsp:cNvSpPr/>
      </dsp:nvSpPr>
      <dsp:spPr>
        <a:xfrm>
          <a:off x="0" y="0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Jak člověk vypadá – </a:t>
          </a:r>
          <a:r>
            <a:rPr lang="cs-CZ" sz="1100" i="1" kern="1200"/>
            <a:t>tělesná konstituce</a:t>
          </a:r>
          <a:endParaRPr lang="en-US" sz="1100" kern="1200" dirty="0"/>
        </a:p>
      </dsp:txBody>
      <dsp:txXfrm>
        <a:off x="0" y="0"/>
        <a:ext cx="7943850" cy="378921"/>
      </dsp:txXfrm>
    </dsp:sp>
    <dsp:sp modelId="{7E8A7706-7F2C-410B-8462-3F573FE7E0F2}">
      <dsp:nvSpPr>
        <dsp:cNvPr id="0" name=""/>
        <dsp:cNvSpPr/>
      </dsp:nvSpPr>
      <dsp:spPr>
        <a:xfrm>
          <a:off x="0" y="378921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25549B-4A61-424B-9F05-AECFC5ACEEBA}">
      <dsp:nvSpPr>
        <dsp:cNvPr id="0" name=""/>
        <dsp:cNvSpPr/>
      </dsp:nvSpPr>
      <dsp:spPr>
        <a:xfrm>
          <a:off x="0" y="378921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Jaká je jeho dynamika – jak prožívá, reaguje – </a:t>
          </a:r>
          <a:r>
            <a:rPr lang="cs-CZ" sz="1100" i="1" kern="1200"/>
            <a:t>emoce,  temperament</a:t>
          </a:r>
          <a:endParaRPr lang="en-US" sz="1100" kern="1200"/>
        </a:p>
      </dsp:txBody>
      <dsp:txXfrm>
        <a:off x="0" y="378921"/>
        <a:ext cx="7943850" cy="378921"/>
      </dsp:txXfrm>
    </dsp:sp>
    <dsp:sp modelId="{6742A5F9-5421-4170-918D-F9BDF4E2C3A6}">
      <dsp:nvSpPr>
        <dsp:cNvPr id="0" name=""/>
        <dsp:cNvSpPr/>
      </dsp:nvSpPr>
      <dsp:spPr>
        <a:xfrm>
          <a:off x="0" y="757842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1039A1-A37E-4791-98CA-C429B9849BF2}">
      <dsp:nvSpPr>
        <dsp:cNvPr id="0" name=""/>
        <dsp:cNvSpPr/>
      </dsp:nvSpPr>
      <dsp:spPr>
        <a:xfrm>
          <a:off x="0" y="757842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Co chce a nechce – </a:t>
          </a:r>
          <a:r>
            <a:rPr lang="cs-CZ" sz="1100" i="1" kern="1200" dirty="0"/>
            <a:t>pudy, potřeby, motivy, zájmy, hodnoty, cíle </a:t>
          </a:r>
          <a:endParaRPr lang="en-US" sz="1100" kern="1200" dirty="0"/>
        </a:p>
      </dsp:txBody>
      <dsp:txXfrm>
        <a:off x="0" y="757842"/>
        <a:ext cx="7943850" cy="378921"/>
      </dsp:txXfrm>
    </dsp:sp>
    <dsp:sp modelId="{7D80EF90-11D2-4B45-AA18-7449D38582CC}">
      <dsp:nvSpPr>
        <dsp:cNvPr id="0" name=""/>
        <dsp:cNvSpPr/>
      </dsp:nvSpPr>
      <dsp:spPr>
        <a:xfrm>
          <a:off x="0" y="1136763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EDBA63-8552-48ED-B534-096FDD880E0A}">
      <dsp:nvSpPr>
        <dsp:cNvPr id="0" name=""/>
        <dsp:cNvSpPr/>
      </dsp:nvSpPr>
      <dsp:spPr>
        <a:xfrm>
          <a:off x="0" y="1136763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Co může, umí a dovede – </a:t>
          </a:r>
          <a:r>
            <a:rPr lang="cs-CZ" sz="1100" i="1" kern="1200"/>
            <a:t>dispozice, kapacita, schopnosti, dovednosti, vlohy, nadání</a:t>
          </a:r>
          <a:endParaRPr lang="en-US" sz="1100" kern="1200"/>
        </a:p>
      </dsp:txBody>
      <dsp:txXfrm>
        <a:off x="0" y="1136763"/>
        <a:ext cx="7943850" cy="378921"/>
      </dsp:txXfrm>
    </dsp:sp>
    <dsp:sp modelId="{1876CCB7-F9E7-45B8-8F1B-144260E60AD5}">
      <dsp:nvSpPr>
        <dsp:cNvPr id="0" name=""/>
        <dsp:cNvSpPr/>
      </dsp:nvSpPr>
      <dsp:spPr>
        <a:xfrm>
          <a:off x="0" y="1515685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7108F7-E87C-4C30-9B8D-884C8159F31D}">
      <dsp:nvSpPr>
        <dsp:cNvPr id="0" name=""/>
        <dsp:cNvSpPr/>
      </dsp:nvSpPr>
      <dsp:spPr>
        <a:xfrm>
          <a:off x="0" y="1515685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Jaký je, jakou má morálku – </a:t>
          </a:r>
          <a:r>
            <a:rPr lang="cs-CZ" sz="1100" i="1" kern="1200"/>
            <a:t>charakter, mravní zásady a principy, svědomí</a:t>
          </a:r>
          <a:endParaRPr lang="en-US" sz="1100" kern="1200"/>
        </a:p>
      </dsp:txBody>
      <dsp:txXfrm>
        <a:off x="0" y="1515685"/>
        <a:ext cx="7943850" cy="378921"/>
      </dsp:txXfrm>
    </dsp:sp>
    <dsp:sp modelId="{9B40153B-2F39-4792-8671-BE4BC8450012}">
      <dsp:nvSpPr>
        <dsp:cNvPr id="0" name=""/>
        <dsp:cNvSpPr/>
      </dsp:nvSpPr>
      <dsp:spPr>
        <a:xfrm>
          <a:off x="0" y="1894606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31D868-4E5A-402A-B2FE-65484F423715}">
      <dsp:nvSpPr>
        <dsp:cNvPr id="0" name=""/>
        <dsp:cNvSpPr/>
      </dsp:nvSpPr>
      <dsp:spPr>
        <a:xfrm>
          <a:off x="0" y="1894606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Odkud a kam jde – životní dráha osobnosti</a:t>
          </a:r>
          <a:endParaRPr lang="en-US" sz="1100" kern="1200"/>
        </a:p>
      </dsp:txBody>
      <dsp:txXfrm>
        <a:off x="0" y="1894606"/>
        <a:ext cx="7943850" cy="378921"/>
      </dsp:txXfrm>
    </dsp:sp>
    <dsp:sp modelId="{F1D9C006-CBD5-44FD-AD77-98E524C38986}">
      <dsp:nvSpPr>
        <dsp:cNvPr id="0" name=""/>
        <dsp:cNvSpPr/>
      </dsp:nvSpPr>
      <dsp:spPr>
        <a:xfrm>
          <a:off x="0" y="2273527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42C40E-C885-4081-9E51-D33861E28025}">
      <dsp:nvSpPr>
        <dsp:cNvPr id="0" name=""/>
        <dsp:cNvSpPr/>
      </dsp:nvSpPr>
      <dsp:spPr>
        <a:xfrm>
          <a:off x="0" y="2273527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Jaká má člověk skrývaná osobní (individuální) tajemství</a:t>
          </a:r>
          <a:r>
            <a:rPr lang="cs-CZ" sz="1100" i="1" kern="1200" dirty="0"/>
            <a:t> (např. zdravotní, genetická, eroticko-sexuální, morálně a charakterově vadná tajemství a kriminální minulost či historii)</a:t>
          </a:r>
          <a:endParaRPr lang="en-US" sz="1100" kern="1200" dirty="0"/>
        </a:p>
      </dsp:txBody>
      <dsp:txXfrm>
        <a:off x="0" y="2273527"/>
        <a:ext cx="7943850" cy="378921"/>
      </dsp:txXfrm>
    </dsp:sp>
    <dsp:sp modelId="{E516D2F8-3744-47D2-B134-BB8F67F8720C}">
      <dsp:nvSpPr>
        <dsp:cNvPr id="0" name=""/>
        <dsp:cNvSpPr/>
      </dsp:nvSpPr>
      <dsp:spPr>
        <a:xfrm>
          <a:off x="0" y="2652448"/>
          <a:ext cx="794385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320BBA-72FA-427A-8397-7AF0F792647C}">
      <dsp:nvSpPr>
        <dsp:cNvPr id="0" name=""/>
        <dsp:cNvSpPr/>
      </dsp:nvSpPr>
      <dsp:spPr>
        <a:xfrm>
          <a:off x="0" y="2652448"/>
          <a:ext cx="7943850" cy="378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Jak jsou složky uspořádány – integrita osobnosti </a:t>
          </a:r>
          <a:endParaRPr lang="en-US" sz="1100" kern="1200"/>
        </a:p>
      </dsp:txBody>
      <dsp:txXfrm>
        <a:off x="0" y="2652448"/>
        <a:ext cx="7943850" cy="3789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0453-48AE-422C-9009-1C9B102D03FE}">
      <dsp:nvSpPr>
        <dsp:cNvPr id="0" name=""/>
        <dsp:cNvSpPr/>
      </dsp:nvSpPr>
      <dsp:spPr>
        <a:xfrm>
          <a:off x="2436128" y="321488"/>
          <a:ext cx="4147185" cy="4147185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chemeClr val="tx1"/>
              </a:solidFill>
            </a:rPr>
            <a:t>kognitivní</a:t>
          </a:r>
        </a:p>
      </dsp:txBody>
      <dsp:txXfrm>
        <a:off x="4690913" y="1086742"/>
        <a:ext cx="1407080" cy="1382395"/>
      </dsp:txXfrm>
    </dsp:sp>
    <dsp:sp modelId="{C2FCA0B9-0AD4-4AAF-BE97-CAAA0445D22F}">
      <dsp:nvSpPr>
        <dsp:cNvPr id="0" name=""/>
        <dsp:cNvSpPr/>
      </dsp:nvSpPr>
      <dsp:spPr>
        <a:xfrm>
          <a:off x="2222350" y="444916"/>
          <a:ext cx="4147185" cy="4147185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2401755"/>
                <a:satOff val="9091"/>
                <a:lumOff val="-58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401755"/>
                <a:satOff val="9091"/>
                <a:lumOff val="-58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401755"/>
                <a:satOff val="9091"/>
                <a:lumOff val="-58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Volní</a:t>
          </a:r>
        </a:p>
      </dsp:txBody>
      <dsp:txXfrm>
        <a:off x="3357889" y="3061592"/>
        <a:ext cx="1876107" cy="1283652"/>
      </dsp:txXfrm>
    </dsp:sp>
    <dsp:sp modelId="{355C37E6-34C5-4A87-AEC9-832B17884EE8}">
      <dsp:nvSpPr>
        <dsp:cNvPr id="0" name=""/>
        <dsp:cNvSpPr/>
      </dsp:nvSpPr>
      <dsp:spPr>
        <a:xfrm>
          <a:off x="2242589" y="421381"/>
          <a:ext cx="4106708" cy="4194255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4803510"/>
                <a:satOff val="18182"/>
                <a:lumOff val="-117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803510"/>
                <a:satOff val="18182"/>
                <a:lumOff val="-117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803510"/>
                <a:satOff val="18182"/>
                <a:lumOff val="-117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Emocionální</a:t>
          </a:r>
        </a:p>
      </dsp:txBody>
      <dsp:txXfrm>
        <a:off x="2682593" y="1245252"/>
        <a:ext cx="1393347" cy="13980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475036-9C89-48AE-973B-C38641D53D02}">
      <dsp:nvSpPr>
        <dsp:cNvPr id="0" name=""/>
        <dsp:cNvSpPr/>
      </dsp:nvSpPr>
      <dsp:spPr>
        <a:xfrm>
          <a:off x="0" y="4357"/>
          <a:ext cx="6506304" cy="9281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1FD90-121F-4191-8FCD-5C433300F92E}">
      <dsp:nvSpPr>
        <dsp:cNvPr id="0" name=""/>
        <dsp:cNvSpPr/>
      </dsp:nvSpPr>
      <dsp:spPr>
        <a:xfrm>
          <a:off x="280776" y="213199"/>
          <a:ext cx="510503" cy="5105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B3EF96-54B8-4D95-8416-D4B0893FEBEB}">
      <dsp:nvSpPr>
        <dsp:cNvPr id="0" name=""/>
        <dsp:cNvSpPr/>
      </dsp:nvSpPr>
      <dsp:spPr>
        <a:xfrm>
          <a:off x="1072056" y="4357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Poznávací (kognitivní) procesy zajišťují orientaci člověka ve vnějším i vnitřním světě. </a:t>
          </a:r>
          <a:endParaRPr lang="en-US" sz="1700" kern="1200"/>
        </a:p>
      </dsp:txBody>
      <dsp:txXfrm>
        <a:off x="1072056" y="4357"/>
        <a:ext cx="5434247" cy="928187"/>
      </dsp:txXfrm>
    </dsp:sp>
    <dsp:sp modelId="{846B4BBF-CE1F-4259-9152-78639792817D}">
      <dsp:nvSpPr>
        <dsp:cNvPr id="0" name=""/>
        <dsp:cNvSpPr/>
      </dsp:nvSpPr>
      <dsp:spPr>
        <a:xfrm>
          <a:off x="0" y="1164591"/>
          <a:ext cx="6506304" cy="92818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4451F3-E07A-407A-8227-8E8FBFE0920E}">
      <dsp:nvSpPr>
        <dsp:cNvPr id="0" name=""/>
        <dsp:cNvSpPr/>
      </dsp:nvSpPr>
      <dsp:spPr>
        <a:xfrm>
          <a:off x="280776" y="1373434"/>
          <a:ext cx="510503" cy="5105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FB280-881F-4902-B81A-CC5D755120B1}">
      <dsp:nvSpPr>
        <dsp:cNvPr id="0" name=""/>
        <dsp:cNvSpPr/>
      </dsp:nvSpPr>
      <dsp:spPr>
        <a:xfrm>
          <a:off x="1072056" y="1164591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Kvalita poznávání (adekvátnost k realitě, podrobnost, přesnost, strukturovanost ap.) je individuálně rozdílná.</a:t>
          </a:r>
          <a:endParaRPr lang="en-US" sz="1700" kern="1200"/>
        </a:p>
      </dsp:txBody>
      <dsp:txXfrm>
        <a:off x="1072056" y="1164591"/>
        <a:ext cx="5434247" cy="928187"/>
      </dsp:txXfrm>
    </dsp:sp>
    <dsp:sp modelId="{176AA786-A4C5-4064-AA45-D5C71133BCB8}">
      <dsp:nvSpPr>
        <dsp:cNvPr id="0" name=""/>
        <dsp:cNvSpPr/>
      </dsp:nvSpPr>
      <dsp:spPr>
        <a:xfrm>
          <a:off x="0" y="2324826"/>
          <a:ext cx="6506304" cy="92818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25BC83-3DBB-411F-A57B-D1F1851A7B7F}">
      <dsp:nvSpPr>
        <dsp:cNvPr id="0" name=""/>
        <dsp:cNvSpPr/>
      </dsp:nvSpPr>
      <dsp:spPr>
        <a:xfrm>
          <a:off x="280776" y="2533668"/>
          <a:ext cx="510503" cy="5105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57622-7DA8-40D6-9F3A-45E9E5E85AB5}">
      <dsp:nvSpPr>
        <dsp:cNvPr id="0" name=""/>
        <dsp:cNvSpPr/>
      </dsp:nvSpPr>
      <dsp:spPr>
        <a:xfrm>
          <a:off x="1072056" y="2324826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Rozdíly mezi lidmi v celkovém stylu poznávání jsou podmíněny konstitucí smyslových orgánů, bezprostředním okolím, kulturou, ekonomickými podmínkami. </a:t>
          </a:r>
          <a:endParaRPr lang="en-US" sz="1700" kern="1200"/>
        </a:p>
      </dsp:txBody>
      <dsp:txXfrm>
        <a:off x="1072056" y="2324826"/>
        <a:ext cx="5434247" cy="928187"/>
      </dsp:txXfrm>
    </dsp:sp>
    <dsp:sp modelId="{B7CC758B-16E7-4175-8401-88A8AB8B8F72}">
      <dsp:nvSpPr>
        <dsp:cNvPr id="0" name=""/>
        <dsp:cNvSpPr/>
      </dsp:nvSpPr>
      <dsp:spPr>
        <a:xfrm>
          <a:off x="0" y="3485060"/>
          <a:ext cx="6506304" cy="92818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C2E30C-52EE-4256-B292-755E2317D47B}">
      <dsp:nvSpPr>
        <dsp:cNvPr id="0" name=""/>
        <dsp:cNvSpPr/>
      </dsp:nvSpPr>
      <dsp:spPr>
        <a:xfrm>
          <a:off x="280776" y="3693902"/>
          <a:ext cx="510503" cy="51050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C8CDEA-540B-45C8-83F5-FD665818269F}">
      <dsp:nvSpPr>
        <dsp:cNvPr id="0" name=""/>
        <dsp:cNvSpPr/>
      </dsp:nvSpPr>
      <dsp:spPr>
        <a:xfrm>
          <a:off x="1072056" y="3485060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Mezi poznávací procesy patří </a:t>
          </a:r>
          <a:endParaRPr lang="en-US" sz="1700" kern="1200"/>
        </a:p>
      </dsp:txBody>
      <dsp:txXfrm>
        <a:off x="1072056" y="3485060"/>
        <a:ext cx="5434247" cy="928187"/>
      </dsp:txXfrm>
    </dsp:sp>
    <dsp:sp modelId="{1106CC8F-2E76-487E-942D-D0944C812BB9}">
      <dsp:nvSpPr>
        <dsp:cNvPr id="0" name=""/>
        <dsp:cNvSpPr/>
      </dsp:nvSpPr>
      <dsp:spPr>
        <a:xfrm>
          <a:off x="0" y="4645294"/>
          <a:ext cx="6506304" cy="92818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9DCAF-6B63-451A-BCD4-CC3D36308B78}">
      <dsp:nvSpPr>
        <dsp:cNvPr id="0" name=""/>
        <dsp:cNvSpPr/>
      </dsp:nvSpPr>
      <dsp:spPr>
        <a:xfrm>
          <a:off x="280776" y="4854137"/>
          <a:ext cx="510503" cy="51050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E23E8-D78C-4F15-8BD6-4BB358B4266C}">
      <dsp:nvSpPr>
        <dsp:cNvPr id="0" name=""/>
        <dsp:cNvSpPr/>
      </dsp:nvSpPr>
      <dsp:spPr>
        <a:xfrm>
          <a:off x="1072056" y="4645294"/>
          <a:ext cx="5434247" cy="928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233" tIns="98233" rIns="98233" bIns="9823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b="1" kern="1200"/>
            <a:t>čití, vnímání, představivost, paměť, myšlení a řeč. </a:t>
          </a:r>
          <a:endParaRPr lang="en-US" sz="1700" kern="1200"/>
        </a:p>
      </dsp:txBody>
      <dsp:txXfrm>
        <a:off x="1072056" y="4645294"/>
        <a:ext cx="5434247" cy="9281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C5867-1784-4C5E-AACB-36491965F92B}">
      <dsp:nvSpPr>
        <dsp:cNvPr id="0" name=""/>
        <dsp:cNvSpPr/>
      </dsp:nvSpPr>
      <dsp:spPr>
        <a:xfrm>
          <a:off x="0" y="114086"/>
          <a:ext cx="6506304" cy="60459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1. Komunikace</a:t>
          </a:r>
          <a:endParaRPr lang="en-US" sz="1600" kern="1200"/>
        </a:p>
      </dsp:txBody>
      <dsp:txXfrm>
        <a:off x="29514" y="143600"/>
        <a:ext cx="6447276" cy="545569"/>
      </dsp:txXfrm>
    </dsp:sp>
    <dsp:sp modelId="{44471BEB-F1CF-4468-8D36-1455131F8421}">
      <dsp:nvSpPr>
        <dsp:cNvPr id="0" name=""/>
        <dsp:cNvSpPr/>
      </dsp:nvSpPr>
      <dsp:spPr>
        <a:xfrm>
          <a:off x="0" y="718683"/>
          <a:ext cx="6506304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Krátké, jasné věty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Klidný tón hlasu (nižší frekvence = zklidňuje)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Vyhnout se negativním slovům („musíte vydržet“, „ještě to bude horší“)</a:t>
          </a:r>
          <a:endParaRPr lang="en-US" sz="1200" kern="1200"/>
        </a:p>
      </dsp:txBody>
      <dsp:txXfrm>
        <a:off x="0" y="718683"/>
        <a:ext cx="6506304" cy="579600"/>
      </dsp:txXfrm>
    </dsp:sp>
    <dsp:sp modelId="{89D42BD6-599F-486B-93B4-C50F83E2AD78}">
      <dsp:nvSpPr>
        <dsp:cNvPr id="0" name=""/>
        <dsp:cNvSpPr/>
      </dsp:nvSpPr>
      <dsp:spPr>
        <a:xfrm>
          <a:off x="0" y="1298283"/>
          <a:ext cx="6506304" cy="604597"/>
        </a:xfrm>
        <a:prstGeom prst="roundRect">
          <a:avLst/>
        </a:prstGeom>
        <a:solidFill>
          <a:schemeClr val="accent2">
            <a:hueOff val="-41413"/>
            <a:satOff val="-13584"/>
            <a:lumOff val="-495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2. Nahradit pozitivními („pomalu to zvládnete“, „dech vám pomůže projít kontrakcí“)</a:t>
          </a:r>
          <a:endParaRPr lang="en-US" sz="1600" kern="1200"/>
        </a:p>
      </dsp:txBody>
      <dsp:txXfrm>
        <a:off x="29514" y="1327797"/>
        <a:ext cx="6447276" cy="545569"/>
      </dsp:txXfrm>
    </dsp:sp>
    <dsp:sp modelId="{2D9E95AE-D688-421C-9BBA-2414EEB420CB}">
      <dsp:nvSpPr>
        <dsp:cNvPr id="0" name=""/>
        <dsp:cNvSpPr/>
      </dsp:nvSpPr>
      <dsp:spPr>
        <a:xfrm>
          <a:off x="0" y="1902881"/>
          <a:ext cx="6506304" cy="579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b="1" kern="1200"/>
            <a:t>Dotek a neverbální komunikace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Podpůrný dotek snižuje aktivitu limbického systému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Zprostředkovává bezpečí a orientaci v prostoru</a:t>
          </a:r>
          <a:endParaRPr lang="en-US" sz="1200" kern="1200"/>
        </a:p>
      </dsp:txBody>
      <dsp:txXfrm>
        <a:off x="0" y="1902881"/>
        <a:ext cx="6506304" cy="579600"/>
      </dsp:txXfrm>
    </dsp:sp>
    <dsp:sp modelId="{7508F28D-AC44-44EE-8B24-53E9311A889D}">
      <dsp:nvSpPr>
        <dsp:cNvPr id="0" name=""/>
        <dsp:cNvSpPr/>
      </dsp:nvSpPr>
      <dsp:spPr>
        <a:xfrm>
          <a:off x="0" y="2482481"/>
          <a:ext cx="6506304" cy="604597"/>
        </a:xfrm>
        <a:prstGeom prst="roundRect">
          <a:avLst/>
        </a:prstGeom>
        <a:solidFill>
          <a:schemeClr val="accent2">
            <a:hueOff val="-82827"/>
            <a:satOff val="-27168"/>
            <a:lumOff val="-9901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3. Práce s dechem a relaxací</a:t>
          </a:r>
          <a:endParaRPr lang="en-US" sz="1600" kern="1200"/>
        </a:p>
      </dsp:txBody>
      <dsp:txXfrm>
        <a:off x="29514" y="2511995"/>
        <a:ext cx="6447276" cy="545569"/>
      </dsp:txXfrm>
    </dsp:sp>
    <dsp:sp modelId="{7A7884C1-31E9-4DBE-B232-5C6B522968D0}">
      <dsp:nvSpPr>
        <dsp:cNvPr id="0" name=""/>
        <dsp:cNvSpPr/>
      </dsp:nvSpPr>
      <dsp:spPr>
        <a:xfrm>
          <a:off x="0" y="3087078"/>
          <a:ext cx="6506304" cy="38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Pomáhá rozšířit vnímání (žena se „vrací do těla“)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Snižuje úzkost a tím i subjektivní intenzitu bolesti</a:t>
          </a:r>
          <a:endParaRPr lang="en-US" sz="1200" kern="1200"/>
        </a:p>
      </dsp:txBody>
      <dsp:txXfrm>
        <a:off x="0" y="3087078"/>
        <a:ext cx="6506304" cy="389160"/>
      </dsp:txXfrm>
    </dsp:sp>
    <dsp:sp modelId="{F5B95735-141F-4E32-91B7-E1C775BC626B}">
      <dsp:nvSpPr>
        <dsp:cNvPr id="0" name=""/>
        <dsp:cNvSpPr/>
      </dsp:nvSpPr>
      <dsp:spPr>
        <a:xfrm>
          <a:off x="0" y="3476238"/>
          <a:ext cx="6506304" cy="604597"/>
        </a:xfrm>
        <a:prstGeom prst="roundRect">
          <a:avLst/>
        </a:prstGeom>
        <a:solidFill>
          <a:schemeClr val="accent2">
            <a:hueOff val="-124240"/>
            <a:satOff val="-40751"/>
            <a:lumOff val="-1485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4. Smyslové prostředí</a:t>
          </a:r>
          <a:endParaRPr lang="en-US" sz="1600" kern="1200"/>
        </a:p>
      </dsp:txBody>
      <dsp:txXfrm>
        <a:off x="29514" y="3505752"/>
        <a:ext cx="6447276" cy="545569"/>
      </dsp:txXfrm>
    </dsp:sp>
    <dsp:sp modelId="{A1E77904-EE9F-4E1D-B8B6-48E30E7C2605}">
      <dsp:nvSpPr>
        <dsp:cNvPr id="0" name=""/>
        <dsp:cNvSpPr/>
      </dsp:nvSpPr>
      <dsp:spPr>
        <a:xfrm>
          <a:off x="0" y="4080836"/>
          <a:ext cx="6506304" cy="38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Tlumené světlo, ticho, hudba → redukují smyslové přetížení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Minimalizovat náhlé zvuky, změny hlasitosti</a:t>
          </a:r>
          <a:endParaRPr lang="en-US" sz="1200" kern="1200"/>
        </a:p>
      </dsp:txBody>
      <dsp:txXfrm>
        <a:off x="0" y="4080836"/>
        <a:ext cx="6506304" cy="389160"/>
      </dsp:txXfrm>
    </dsp:sp>
    <dsp:sp modelId="{563CD1D8-E100-4775-AAB6-AFBF5EACF943}">
      <dsp:nvSpPr>
        <dsp:cNvPr id="0" name=""/>
        <dsp:cNvSpPr/>
      </dsp:nvSpPr>
      <dsp:spPr>
        <a:xfrm>
          <a:off x="0" y="4469996"/>
          <a:ext cx="6506304" cy="604597"/>
        </a:xfrm>
        <a:prstGeom prst="roundRect">
          <a:avLst/>
        </a:prstGeom>
        <a:solidFill>
          <a:schemeClr val="accent2">
            <a:hueOff val="-165654"/>
            <a:satOff val="-54335"/>
            <a:lumOff val="-19803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/>
            <a:t>5. Kognitivní reframing</a:t>
          </a:r>
          <a:endParaRPr lang="en-US" sz="1600" kern="1200"/>
        </a:p>
      </dsp:txBody>
      <dsp:txXfrm>
        <a:off x="29514" y="4499510"/>
        <a:ext cx="6447276" cy="545569"/>
      </dsp:txXfrm>
    </dsp:sp>
    <dsp:sp modelId="{FE63A324-849E-4320-A05C-223EB19C340F}">
      <dsp:nvSpPr>
        <dsp:cNvPr id="0" name=""/>
        <dsp:cNvSpPr/>
      </dsp:nvSpPr>
      <dsp:spPr>
        <a:xfrm>
          <a:off x="0" y="5074593"/>
          <a:ext cx="6506304" cy="38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575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Pomáhá změnit význam bolesti: „Bolest znamená, že se vaše tělo otevírá dítěti.“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1200" kern="1200"/>
            <a:t>Přerámování mění emocionální prožitek → zmírňuje stres.</a:t>
          </a:r>
          <a:endParaRPr lang="en-US" sz="1200" kern="1200"/>
        </a:p>
      </dsp:txBody>
      <dsp:txXfrm>
        <a:off x="0" y="5074593"/>
        <a:ext cx="6506304" cy="3891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10953-C34E-48A7-A9D2-23485ABD3E7A}">
      <dsp:nvSpPr>
        <dsp:cNvPr id="0" name=""/>
        <dsp:cNvSpPr/>
      </dsp:nvSpPr>
      <dsp:spPr>
        <a:xfrm>
          <a:off x="0" y="2315"/>
          <a:ext cx="6506304" cy="11733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E35C59-7B8A-4D82-8A0E-3C64A0DC123F}">
      <dsp:nvSpPr>
        <dsp:cNvPr id="0" name=""/>
        <dsp:cNvSpPr/>
      </dsp:nvSpPr>
      <dsp:spPr>
        <a:xfrm>
          <a:off x="354925" y="266309"/>
          <a:ext cx="645319" cy="64531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018BC-7F50-4FC4-9DA4-AA6A21ACFD9E}">
      <dsp:nvSpPr>
        <dsp:cNvPr id="0" name=""/>
        <dsp:cNvSpPr/>
      </dsp:nvSpPr>
      <dsp:spPr>
        <a:xfrm>
          <a:off x="1355170" y="2315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baseline="0"/>
            <a:t>Spontánní, záměrné</a:t>
          </a:r>
          <a:endParaRPr lang="en-US" sz="1700" kern="1200"/>
        </a:p>
      </dsp:txBody>
      <dsp:txXfrm>
        <a:off x="1355170" y="2315"/>
        <a:ext cx="5151133" cy="1173307"/>
      </dsp:txXfrm>
    </dsp:sp>
    <dsp:sp modelId="{26985CD7-437D-479D-84CF-2791E39B0F66}">
      <dsp:nvSpPr>
        <dsp:cNvPr id="0" name=""/>
        <dsp:cNvSpPr/>
      </dsp:nvSpPr>
      <dsp:spPr>
        <a:xfrm>
          <a:off x="0" y="1468949"/>
          <a:ext cx="6506304" cy="11733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376516-162A-4724-BD6A-5EB7A9CDC212}">
      <dsp:nvSpPr>
        <dsp:cNvPr id="0" name=""/>
        <dsp:cNvSpPr/>
      </dsp:nvSpPr>
      <dsp:spPr>
        <a:xfrm>
          <a:off x="354925" y="1732943"/>
          <a:ext cx="645319" cy="64531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50132-57C4-4D02-B2E3-55F1EC27B604}">
      <dsp:nvSpPr>
        <dsp:cNvPr id="0" name=""/>
        <dsp:cNvSpPr/>
      </dsp:nvSpPr>
      <dsp:spPr>
        <a:xfrm>
          <a:off x="1355170" y="1468949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baseline="0"/>
            <a:t>Formy: vizuální, akustická, sémantická</a:t>
          </a:r>
          <a:endParaRPr lang="en-US" sz="1700" kern="1200"/>
        </a:p>
      </dsp:txBody>
      <dsp:txXfrm>
        <a:off x="1355170" y="1468949"/>
        <a:ext cx="5151133" cy="1173307"/>
      </dsp:txXfrm>
    </dsp:sp>
    <dsp:sp modelId="{1990F65A-8545-44D8-B1AF-56F5CCCFAFA6}">
      <dsp:nvSpPr>
        <dsp:cNvPr id="0" name=""/>
        <dsp:cNvSpPr/>
      </dsp:nvSpPr>
      <dsp:spPr>
        <a:xfrm>
          <a:off x="0" y="2935583"/>
          <a:ext cx="6506304" cy="11733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6E347-C196-41B0-9E9C-DA7BC2FBFBCD}">
      <dsp:nvSpPr>
        <dsp:cNvPr id="0" name=""/>
        <dsp:cNvSpPr/>
      </dsp:nvSpPr>
      <dsp:spPr>
        <a:xfrm>
          <a:off x="354925" y="3199577"/>
          <a:ext cx="645319" cy="64531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8921F-6C9D-4D7C-ACBB-26949C37BA59}">
      <dsp:nvSpPr>
        <dsp:cNvPr id="0" name=""/>
        <dsp:cNvSpPr/>
      </dsp:nvSpPr>
      <dsp:spPr>
        <a:xfrm>
          <a:off x="1355170" y="2935583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baseline="0"/>
            <a:t>Záleží na motivaci, zájmu, denní době, zdravotním stavu a věku, stresu, biologických předpokladech, způsobu osvojování, počet opakování, vlastnostech osobnosti</a:t>
          </a:r>
          <a:endParaRPr lang="en-US" sz="1700" kern="1200"/>
        </a:p>
      </dsp:txBody>
      <dsp:txXfrm>
        <a:off x="1355170" y="2935583"/>
        <a:ext cx="5151133" cy="1173307"/>
      </dsp:txXfrm>
    </dsp:sp>
    <dsp:sp modelId="{25A7569B-C4E7-4BF6-9251-016697729AA5}">
      <dsp:nvSpPr>
        <dsp:cNvPr id="0" name=""/>
        <dsp:cNvSpPr/>
      </dsp:nvSpPr>
      <dsp:spPr>
        <a:xfrm>
          <a:off x="0" y="4402217"/>
          <a:ext cx="6506304" cy="11733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31120C-8DC9-4A48-87FB-FA8926805F29}">
      <dsp:nvSpPr>
        <dsp:cNvPr id="0" name=""/>
        <dsp:cNvSpPr/>
      </dsp:nvSpPr>
      <dsp:spPr>
        <a:xfrm>
          <a:off x="354925" y="4666211"/>
          <a:ext cx="645319" cy="64531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51094-3BBE-455E-8651-8CD92BFA6DAB}">
      <dsp:nvSpPr>
        <dsp:cNvPr id="0" name=""/>
        <dsp:cNvSpPr/>
      </dsp:nvSpPr>
      <dsp:spPr>
        <a:xfrm>
          <a:off x="1355170" y="4402217"/>
          <a:ext cx="5151133" cy="1173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175" tIns="124175" rIns="124175" bIns="124175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baseline="0"/>
            <a:t>mozek zpracuje nové informace.</a:t>
          </a:r>
          <a:endParaRPr lang="en-US" sz="1700" kern="1200"/>
        </a:p>
      </dsp:txBody>
      <dsp:txXfrm>
        <a:off x="1355170" y="4402217"/>
        <a:ext cx="5151133" cy="11733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8D83F5-1705-4CC1-939F-620A1D1DEB16}">
      <dsp:nvSpPr>
        <dsp:cNvPr id="0" name=""/>
        <dsp:cNvSpPr/>
      </dsp:nvSpPr>
      <dsp:spPr>
        <a:xfrm>
          <a:off x="0" y="680"/>
          <a:ext cx="6506304" cy="15932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5DE287-EE90-4876-A2D9-520B00154C9A}">
      <dsp:nvSpPr>
        <dsp:cNvPr id="0" name=""/>
        <dsp:cNvSpPr/>
      </dsp:nvSpPr>
      <dsp:spPr>
        <a:xfrm>
          <a:off x="481967" y="359168"/>
          <a:ext cx="876303" cy="87630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8169E-28CC-41A2-8763-809FB42C857B}">
      <dsp:nvSpPr>
        <dsp:cNvPr id="0" name=""/>
        <dsp:cNvSpPr/>
      </dsp:nvSpPr>
      <dsp:spPr>
        <a:xfrm>
          <a:off x="1840237" y="6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Senzorická paměť – uchovává informace přicházející ze smyslů – několik sekund</a:t>
          </a:r>
          <a:endParaRPr lang="en-US" sz="2500" kern="1200"/>
        </a:p>
      </dsp:txBody>
      <dsp:txXfrm>
        <a:off x="1840237" y="680"/>
        <a:ext cx="4666066" cy="1593279"/>
      </dsp:txXfrm>
    </dsp:sp>
    <dsp:sp modelId="{6A179860-7B29-4802-B491-FE4262B4AA77}">
      <dsp:nvSpPr>
        <dsp:cNvPr id="0" name=""/>
        <dsp:cNvSpPr/>
      </dsp:nvSpPr>
      <dsp:spPr>
        <a:xfrm>
          <a:off x="0" y="1992280"/>
          <a:ext cx="6506304" cy="15932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9FC3E7-7B6A-45B0-913C-27CD90087856}">
      <dsp:nvSpPr>
        <dsp:cNvPr id="0" name=""/>
        <dsp:cNvSpPr/>
      </dsp:nvSpPr>
      <dsp:spPr>
        <a:xfrm>
          <a:off x="481967" y="2350768"/>
          <a:ext cx="876303" cy="87630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7906E-8E20-42F7-8A51-9934FF4CA244}">
      <dsp:nvSpPr>
        <dsp:cNvPr id="0" name=""/>
        <dsp:cNvSpPr/>
      </dsp:nvSpPr>
      <dsp:spPr>
        <a:xfrm>
          <a:off x="1840237" y="1992280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Krátkodobá paměť – trvá 15- 20s., udržíme 5 – 9 prvků</a:t>
          </a:r>
          <a:endParaRPr lang="en-US" sz="2500" kern="1200"/>
        </a:p>
      </dsp:txBody>
      <dsp:txXfrm>
        <a:off x="1840237" y="1992280"/>
        <a:ext cx="4666066" cy="1593279"/>
      </dsp:txXfrm>
    </dsp:sp>
    <dsp:sp modelId="{525EF1B0-255F-4AAA-9CA4-F2495B485C66}">
      <dsp:nvSpPr>
        <dsp:cNvPr id="0" name=""/>
        <dsp:cNvSpPr/>
      </dsp:nvSpPr>
      <dsp:spPr>
        <a:xfrm>
          <a:off x="0" y="3983879"/>
          <a:ext cx="6506304" cy="15932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0EB130-9D5D-430A-8395-1A80F571EA34}">
      <dsp:nvSpPr>
        <dsp:cNvPr id="0" name=""/>
        <dsp:cNvSpPr/>
      </dsp:nvSpPr>
      <dsp:spPr>
        <a:xfrm>
          <a:off x="481967" y="4342367"/>
          <a:ext cx="876303" cy="87630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E2067-5CA0-4DBA-BC0F-C3C7306606E6}">
      <dsp:nvSpPr>
        <dsp:cNvPr id="0" name=""/>
        <dsp:cNvSpPr/>
      </dsp:nvSpPr>
      <dsp:spPr>
        <a:xfrm>
          <a:off x="1840237" y="3983879"/>
          <a:ext cx="4666066" cy="15932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622" tIns="168622" rIns="168622" bIns="16862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Dlouhodobá paměť – vytvoření dostatečně silné paměťové stopy</a:t>
          </a:r>
          <a:endParaRPr lang="en-US" sz="2500" kern="1200"/>
        </a:p>
      </dsp:txBody>
      <dsp:txXfrm>
        <a:off x="1840237" y="3983879"/>
        <a:ext cx="4666066" cy="1593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4F183-6AB8-44EE-98A1-90C6D55106F5}" type="datetimeFigureOut">
              <a:rPr lang="cs-CZ" smtClean="0"/>
              <a:t>08.10.2025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B638-1AA6-475D-87E8-30E50292C5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196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514AA-9C91-4B9E-9496-E0650DCEE4B7}" type="slidenum">
              <a:rPr lang="cs-CZ" noProof="0" smtClean="0"/>
              <a:t>6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56215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8118E-70BC-443C-9415-6CBC67EB73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79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hyperlink" Target="http://www.google.cz/imgres?imgurl=http://www.ultimatelanguagesecrets.com/resources/ebbinghaus.gif&amp;imgrefurl=http://www.ultimatelanguagesecrets.com/&amp;usg=__11sT6x52bhWlX1Ost2Ipvmit8kM=&amp;h=342&amp;w=469&amp;sz=10&amp;hl=cs&amp;start=3&amp;zoom=1&amp;um=1&amp;itbs=1&amp;tbnid=i_JrtoEGjcLtgM:&amp;tbnh=93&amp;tbnw=128&amp;prev=/images?q%3Debbinghaus%26um%3D1%26hl%3Dcs%26sa%3DN%26rlz%3D1R2ADFA_csCZ375%26tbs%3Disch:1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google.cz/imgres?imgurl=http://www.psywww.com/intropsych/ch06_memory/06ebbinghaus.jpg&amp;imgrefurl=http://www.psywww.com/intropsych/ch06_memory/ebbinghaus.html&amp;usg=__cJT5DDw9Gzq8aKRDfRgGaJtVBiM=&amp;h=900&amp;w=587&amp;sz=159&amp;hl=cs&amp;start=2&amp;zoom=1&amp;um=1&amp;itbs=1&amp;tbnid=a17BUzTKXkLBhM:&amp;tbnh=146&amp;tbnw=95&amp;prev=/images?q%3Debbinghaus%26um%3D1%26hl%3Dcs%26sa%3DN%26rlz%3D1R2ADFA_csCZ375%26tbs%3Disch:1" TargetMode="External"/><Relationship Id="rId5" Type="http://schemas.openxmlformats.org/officeDocument/2006/relationships/image" Target="../media/image22.jpeg"/><Relationship Id="rId4" Type="http://schemas.openxmlformats.org/officeDocument/2006/relationships/hyperlink" Target="http://www.illusionism.org/media/Ebbinghaus-illusion.png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5342" y="2405064"/>
            <a:ext cx="9330813" cy="1646237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cs-CZ" sz="4400" dirty="0"/>
              <a:t>Základní  pojmy obecné psychologie a psychologie osobnosti</a:t>
            </a:r>
            <a:br>
              <a:rPr lang="cs-CZ" sz="4400" dirty="0"/>
            </a:b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54301" y="4051301"/>
            <a:ext cx="5827713" cy="1096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4. přednáška</a:t>
            </a:r>
          </a:p>
          <a:p>
            <a:pPr>
              <a:defRPr/>
            </a:pPr>
            <a:r>
              <a:rPr lang="cs-CZ" dirty="0"/>
              <a:t>PhDr. Lenka </a:t>
            </a:r>
            <a:r>
              <a:rPr lang="cs-CZ" dirty="0" err="1"/>
              <a:t>Emrová</a:t>
            </a:r>
            <a:r>
              <a:rPr lang="cs-CZ" dirty="0"/>
              <a:t>, Ph.D.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Kognitivní psychické jevy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1775520" y="1196753"/>
          <a:ext cx="8805664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bdélník 7"/>
          <p:cNvSpPr/>
          <p:nvPr/>
        </p:nvSpPr>
        <p:spPr>
          <a:xfrm>
            <a:off x="8472265" y="1556792"/>
            <a:ext cx="1906037" cy="315189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8616281" y="1628801"/>
            <a:ext cx="1762021" cy="1643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Čití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Vnímání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Představování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Myšlení a řeč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616280" y="3729958"/>
            <a:ext cx="1313180" cy="9787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Paměť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cs-CZ" b="1" dirty="0">
                <a:latin typeface="Arial" charset="0"/>
              </a:rPr>
              <a:t>Pozornost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1766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Poznávací (kognitivní) procesy</a:t>
            </a:r>
            <a:endParaRPr lang="cs-CZ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55743EA3-620B-F55F-5EF1-D0DDE904580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79209772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245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91D6E-17AE-4D83-7259-A6988C40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Vnímání, pozornost, paměť</a:t>
            </a:r>
            <a:br>
              <a:rPr lang="cs-CZ" dirty="0"/>
            </a:br>
            <a:r>
              <a:rPr lang="cs-CZ" sz="2000" dirty="0"/>
              <a:t>„Jak naše mysl zpracovává svět – a proč na tom záleží při porodu“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87D029-DADC-0902-88F2-AEC30383D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8"/>
            <a:ext cx="7130752" cy="400471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Cvičení: Co teď vnímáte a prostřednictvím čeho? </a:t>
            </a:r>
          </a:p>
          <a:p>
            <a:r>
              <a:rPr lang="cs-CZ" dirty="0"/>
              <a:t>Jak se změní Vaše vnímání, když máte bolest, ve stresu, při zahlcení? 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b="1" dirty="0">
                <a:solidFill>
                  <a:srgbClr val="FFC000"/>
                </a:solidFill>
              </a:rPr>
              <a:t>	„Vnímání je proces, kterým si vytváříme obraz reality na základě smyslových informací.“</a:t>
            </a:r>
          </a:p>
          <a:p>
            <a:pPr marL="0" indent="0">
              <a:buNone/>
            </a:pPr>
            <a:r>
              <a:rPr lang="cs-CZ" altLang="cs-CZ" dirty="0">
                <a:solidFill>
                  <a:srgbClr val="FFC000"/>
                </a:solidFill>
              </a:rPr>
              <a:t>Stadium senzorické (smyslové) </a:t>
            </a:r>
            <a:r>
              <a:rPr lang="cs-CZ" altLang="cs-CZ" dirty="0"/>
              <a:t>– přijetí informací z okolí a z těla  prostřednictvím smyslových orgánů, toto podráždění je vedeno do mozku – výsledkem je čití - </a:t>
            </a:r>
            <a:r>
              <a:rPr lang="cs-CZ" altLang="cs-CZ" dirty="0">
                <a:solidFill>
                  <a:srgbClr val="FFC000"/>
                </a:solidFill>
              </a:rPr>
              <a:t>SMYSLY</a:t>
            </a:r>
          </a:p>
          <a:p>
            <a:pPr marL="0" indent="0">
              <a:buNone/>
            </a:pPr>
            <a:r>
              <a:rPr lang="cs-CZ" altLang="cs-CZ" dirty="0">
                <a:solidFill>
                  <a:srgbClr val="FFC000"/>
                </a:solidFill>
              </a:rPr>
              <a:t>Syntetické stadium </a:t>
            </a:r>
            <a:r>
              <a:rPr lang="cs-CZ" altLang="cs-CZ" dirty="0"/>
              <a:t>– zpracování počitků do větších celků – vjemů </a:t>
            </a:r>
            <a:r>
              <a:rPr lang="cs-CZ" altLang="cs-CZ" dirty="0">
                <a:solidFill>
                  <a:srgbClr val="FFC000"/>
                </a:solidFill>
              </a:rPr>
              <a:t>MOZEK</a:t>
            </a:r>
          </a:p>
          <a:p>
            <a:pPr marL="0" indent="0" algn="ctr">
              <a:buNone/>
            </a:pPr>
            <a:endParaRPr lang="cs-CZ" b="1" dirty="0">
              <a:solidFill>
                <a:srgbClr val="FFC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30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A4775-5280-C145-7C4B-EDBB5C9B6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6176775" cy="1485900"/>
          </a:xfrm>
        </p:spPr>
        <p:txBody>
          <a:bodyPr>
            <a:normAutofit/>
          </a:bodyPr>
          <a:lstStyle/>
          <a:p>
            <a:r>
              <a:rPr lang="cs-CZ" sz="3700" b="1"/>
              <a:t>Základní vlastnosti vnímání</a:t>
            </a:r>
            <a:br>
              <a:rPr lang="cs-CZ" sz="3700" b="1"/>
            </a:br>
            <a:endParaRPr lang="cs-CZ" sz="370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52C94A6-2E65-B744-3C61-EA75C1634B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538" b="6"/>
          <a:stretch>
            <a:fillRect/>
          </a:stretch>
        </p:blipFill>
        <p:spPr>
          <a:xfrm>
            <a:off x="8055599" y="587782"/>
            <a:ext cx="3217333" cy="1652907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62FDB5-580B-8272-0C5D-AAD1D19F9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49" y="2286000"/>
            <a:ext cx="6176776" cy="3581400"/>
          </a:xfrm>
        </p:spPr>
        <p:txBody>
          <a:bodyPr>
            <a:normAutofit/>
          </a:bodyPr>
          <a:lstStyle/>
          <a:p>
            <a:r>
              <a:rPr lang="cs-CZ"/>
              <a:t>Subjektivita vnímání (každý vnímá jinak)</a:t>
            </a:r>
          </a:p>
          <a:p>
            <a:r>
              <a:rPr lang="cs-CZ"/>
              <a:t>Selektivnost (nevnímáme vše)</a:t>
            </a:r>
          </a:p>
          <a:p>
            <a:r>
              <a:rPr lang="cs-CZ"/>
              <a:t>Organizace vjemů – </a:t>
            </a:r>
            <a:r>
              <a:rPr lang="cs-CZ" i="1" err="1"/>
              <a:t>gestalt</a:t>
            </a:r>
            <a:r>
              <a:rPr lang="cs-CZ" i="1"/>
              <a:t> principy</a:t>
            </a:r>
            <a:r>
              <a:rPr lang="cs-CZ"/>
              <a:t> </a:t>
            </a:r>
          </a:p>
          <a:p>
            <a:pPr marL="0" indent="0">
              <a:buNone/>
            </a:pPr>
            <a:r>
              <a:rPr lang="cs-CZ"/>
              <a:t>(obrazec a pozadí, blízkost, podobnost…)</a:t>
            </a:r>
          </a:p>
          <a:p>
            <a:r>
              <a:rPr lang="cs-CZ"/>
              <a:t>Vizuální iluze – ukázka: vnímání není vždy realita</a:t>
            </a:r>
          </a:p>
          <a:p>
            <a:endParaRPr lang="cs-CZ" dirty="0"/>
          </a:p>
        </p:txBody>
      </p:sp>
      <p:pic>
        <p:nvPicPr>
          <p:cNvPr id="6" name="Picture 7" descr="ships">
            <a:extLst>
              <a:ext uri="{FF2B5EF4-FFF2-40B4-BE49-F238E27FC236}">
                <a16:creationId xmlns:a16="http://schemas.microsoft.com/office/drawing/2014/main" id="{B3F7F454-9FD8-C7BA-6FEF-1DCE57E0B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3" r="6" b="6"/>
          <a:stretch>
            <a:fillRect/>
          </a:stretch>
        </p:blipFill>
        <p:spPr>
          <a:xfrm>
            <a:off x="8061437" y="2401556"/>
            <a:ext cx="3211495" cy="1652907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CFB9CBD2-CD5F-C9FB-D76E-0215B577B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22983"/>
          <a:stretch>
            <a:fillRect/>
          </a:stretch>
        </p:blipFill>
        <p:spPr bwMode="auto">
          <a:xfrm>
            <a:off x="8061437" y="4215330"/>
            <a:ext cx="3211495" cy="1652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750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10F8285E-A900-8D90-8C2F-FAF05C7170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10" r="-1" b="6490"/>
          <a:stretch>
            <a:fillRect/>
          </a:stretch>
        </p:blipFill>
        <p:spPr>
          <a:xfrm>
            <a:off x="1950339" y="571500"/>
            <a:ext cx="8291322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19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63762A-9B22-DEA9-7DF3-3743424EA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698" y="306325"/>
            <a:ext cx="3634637" cy="1375608"/>
          </a:xfrm>
        </p:spPr>
        <p:txBody>
          <a:bodyPr anchor="ctr">
            <a:normAutofit/>
          </a:bodyPr>
          <a:lstStyle/>
          <a:p>
            <a:r>
              <a:rPr lang="cs-CZ" b="1" dirty="0"/>
              <a:t>Co se děje, když „bolí“?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E9AC96C1-CD85-C5B5-5025-EFAAADA82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5168" y="1919134"/>
            <a:ext cx="2980457" cy="344011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/>
              <a:t>Stimulus – </a:t>
            </a:r>
            <a:r>
              <a:rPr lang="cs-CZ" b="1" dirty="0" err="1"/>
              <a:t>nociceptor</a:t>
            </a:r>
            <a:br>
              <a:rPr lang="cs-CZ" dirty="0"/>
            </a:br>
            <a:r>
              <a:rPr lang="cs-CZ" dirty="0"/>
              <a:t>👉 Alarm v tkáni (např. tlak, natažení, ischemie).</a:t>
            </a:r>
          </a:p>
          <a:p>
            <a:pPr marL="0" indent="0">
              <a:buNone/>
            </a:pPr>
            <a:r>
              <a:rPr lang="cs-CZ" b="1" dirty="0"/>
              <a:t>Přenos – mícha</a:t>
            </a:r>
            <a:br>
              <a:rPr lang="cs-CZ" dirty="0"/>
            </a:br>
            <a:r>
              <a:rPr lang="cs-CZ" dirty="0"/>
              <a:t>👉 Signál po A-</a:t>
            </a:r>
            <a:r>
              <a:rPr lang="el-GR" dirty="0"/>
              <a:t>δ </a:t>
            </a:r>
            <a:r>
              <a:rPr lang="cs-CZ" dirty="0"/>
              <a:t>a C vláknech → zadní roh míchy.</a:t>
            </a:r>
          </a:p>
          <a:p>
            <a:pPr marL="0" indent="0">
              <a:buNone/>
            </a:pPr>
            <a:r>
              <a:rPr lang="cs-CZ" b="1" dirty="0"/>
              <a:t>Percepce – mozek</a:t>
            </a:r>
            <a:br>
              <a:rPr lang="cs-CZ" dirty="0"/>
            </a:br>
            <a:r>
              <a:rPr lang="cs-CZ" dirty="0"/>
              <a:t>👉 Thalamus (přepojení) → kůra (kde to bolí) → limbický systém (jak to prožívám).</a:t>
            </a:r>
          </a:p>
          <a:p>
            <a:pPr marL="0" indent="0">
              <a:buNone/>
            </a:pPr>
            <a:r>
              <a:rPr lang="cs-CZ" b="1" dirty="0"/>
              <a:t>Modulace – sestupné dráhy</a:t>
            </a:r>
            <a:br>
              <a:rPr lang="cs-CZ" dirty="0"/>
            </a:br>
            <a:r>
              <a:rPr lang="cs-CZ" dirty="0"/>
              <a:t>👉 Endorfiny, serotonin, noradrenalin tlumí bolest.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 descr="4.4: Physiology of Pain - Medicine LibreTexts">
            <a:extLst>
              <a:ext uri="{FF2B5EF4-FFF2-40B4-BE49-F238E27FC236}">
                <a16:creationId xmlns:a16="http://schemas.microsoft.com/office/drawing/2014/main" id="{1F4439B0-8D3F-B83E-E692-DD9897A6C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5348" y="476672"/>
            <a:ext cx="440727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F23A4CB-C85D-B2DD-2807-A71613C916C3}"/>
              </a:ext>
            </a:extLst>
          </p:cNvPr>
          <p:cNvSpPr txBox="1"/>
          <p:nvPr/>
        </p:nvSpPr>
        <p:spPr>
          <a:xfrm>
            <a:off x="1701120" y="5566833"/>
            <a:ext cx="74288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cs-CZ" dirty="0"/>
              <a:t>doba porodní – viscerální bolest (z dělohy, hrdla – tupá, neohraničená) </a:t>
            </a:r>
          </a:p>
          <a:p>
            <a:r>
              <a:rPr lang="cs-CZ" dirty="0"/>
              <a:t>– pomáhá teplo, pohyb, TENS</a:t>
            </a:r>
          </a:p>
          <a:p>
            <a:r>
              <a:rPr lang="cs-CZ" dirty="0"/>
              <a:t>2. doba porodní – somatická bolest (pochva, pánevní dno, ostrá)</a:t>
            </a:r>
          </a:p>
          <a:p>
            <a:r>
              <a:rPr lang="cs-CZ" dirty="0"/>
              <a:t>– pomáhá </a:t>
            </a:r>
            <a:r>
              <a:rPr lang="cs-CZ" dirty="0" err="1"/>
              <a:t>epidurál</a:t>
            </a:r>
            <a:r>
              <a:rPr lang="cs-CZ" dirty="0"/>
              <a:t> nebo </a:t>
            </a:r>
            <a:r>
              <a:rPr lang="cs-CZ" dirty="0" err="1"/>
              <a:t>pudendální</a:t>
            </a:r>
            <a:r>
              <a:rPr lang="cs-CZ" dirty="0"/>
              <a:t> blok</a:t>
            </a:r>
          </a:p>
        </p:txBody>
      </p:sp>
    </p:spTree>
    <p:extLst>
      <p:ext uri="{BB962C8B-B14F-4D97-AF65-F5344CB8AC3E}">
        <p14:creationId xmlns:p14="http://schemas.microsoft.com/office/powerpoint/2010/main" val="3780359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5E41850E-CB64-A7A3-DCB1-2865D493A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548080"/>
              </p:ext>
            </p:extLst>
          </p:nvPr>
        </p:nvGraphicFramePr>
        <p:xfrm>
          <a:off x="1128928" y="480515"/>
          <a:ext cx="9934144" cy="5892306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{8EC20E35-A176-4012-BC5E-935CFFF8708E}</a:tableStyleId>
              </a:tblPr>
              <a:tblGrid>
                <a:gridCol w="3006995">
                  <a:extLst>
                    <a:ext uri="{9D8B030D-6E8A-4147-A177-3AD203B41FA5}">
                      <a16:colId xmlns:a16="http://schemas.microsoft.com/office/drawing/2014/main" val="968418316"/>
                    </a:ext>
                  </a:extLst>
                </a:gridCol>
                <a:gridCol w="3041672">
                  <a:extLst>
                    <a:ext uri="{9D8B030D-6E8A-4147-A177-3AD203B41FA5}">
                      <a16:colId xmlns:a16="http://schemas.microsoft.com/office/drawing/2014/main" val="868507735"/>
                    </a:ext>
                  </a:extLst>
                </a:gridCol>
                <a:gridCol w="3885477">
                  <a:extLst>
                    <a:ext uri="{9D8B030D-6E8A-4147-A177-3AD203B41FA5}">
                      <a16:colId xmlns:a16="http://schemas.microsoft.com/office/drawing/2014/main" val="672354528"/>
                    </a:ext>
                  </a:extLst>
                </a:gridCol>
              </a:tblGrid>
              <a:tr h="117624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Oblast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Jak se mění při bolesti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Co může pomoci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5143141"/>
                  </a:ext>
                </a:extLst>
              </a:tr>
              <a:tr h="117624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Pozornost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Zúžení, přetížení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Krátké pokyny, klidný tón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480398"/>
                  </a:ext>
                </a:extLst>
              </a:tr>
              <a:tr h="7878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Emoce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Strach, napětí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Důvěra, podpora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292402"/>
                  </a:ext>
                </a:extLst>
              </a:tr>
              <a:tr h="117624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Tělesné vnímání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Odpojení, přecitlivělost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Dotek, teplo, voda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237120"/>
                  </a:ext>
                </a:extLst>
              </a:tr>
              <a:tr h="7878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Vnímání času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Zpomalení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Strukturování času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845202"/>
                  </a:ext>
                </a:extLst>
              </a:tr>
              <a:tr h="78786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Kognice</a:t>
                      </a:r>
                    </a:p>
                  </a:txBody>
                  <a:tcPr marL="216384" marR="192154" marT="166449" marB="166449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Omezená logika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cs-CZ" sz="2500" cap="none" spc="0">
                          <a:solidFill>
                            <a:schemeClr val="tx1"/>
                          </a:solidFill>
                        </a:rPr>
                        <a:t>Jednoduché informace</a:t>
                      </a:r>
                    </a:p>
                  </a:txBody>
                  <a:tcPr marL="216384" marR="192154" marT="166449" marB="166449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424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337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27A9449-A3CE-93C1-35DE-49FB7098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/>
              <a:t>Role porodní asistentky</a:t>
            </a:r>
          </a:p>
        </p:txBody>
      </p:sp>
      <p:graphicFrame>
        <p:nvGraphicFramePr>
          <p:cNvPr id="18" name="Zástupný obsah 2">
            <a:extLst>
              <a:ext uri="{FF2B5EF4-FFF2-40B4-BE49-F238E27FC236}">
                <a16:creationId xmlns:a16="http://schemas.microsoft.com/office/drawing/2014/main" id="{9B272E17-55FF-593B-DD55-07376FF33F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218156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277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136" name="Rectangle 48135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363864" y="685800"/>
            <a:ext cx="7705164" cy="1485900"/>
          </a:xfrm>
        </p:spPr>
        <p:txBody>
          <a:bodyPr>
            <a:normAutofit/>
          </a:bodyPr>
          <a:lstStyle/>
          <a:p>
            <a:r>
              <a:rPr lang="cs-CZ" altLang="cs-CZ"/>
              <a:t>Pozornost</a:t>
            </a:r>
          </a:p>
        </p:txBody>
      </p:sp>
      <p:sp>
        <p:nvSpPr>
          <p:cNvPr id="48138" name="Rectangle 48137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04441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8140" name="Rectangle 48139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81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363864" y="2286000"/>
            <a:ext cx="7705164" cy="3581400"/>
          </a:xfrm>
        </p:spPr>
        <p:txBody>
          <a:bodyPr>
            <a:normAutofit/>
          </a:bodyPr>
          <a:lstStyle/>
          <a:p>
            <a:r>
              <a:rPr lang="cs-CZ" altLang="cs-CZ" sz="1400"/>
              <a:t>Je psychický stav, který se projevuje zaměřeností a soustředěností vědomí na některé jevy a jiné se přehlížejí</a:t>
            </a:r>
          </a:p>
          <a:p>
            <a:r>
              <a:rPr lang="cs-CZ" sz="1400"/>
              <a:t>pozornost rozhoduje o tom, </a:t>
            </a:r>
            <a:r>
              <a:rPr lang="cs-CZ" sz="1400" b="1"/>
              <a:t>co právě vědomě prožíváme</a:t>
            </a:r>
            <a:r>
              <a:rPr lang="cs-CZ" sz="1400"/>
              <a:t>.</a:t>
            </a:r>
          </a:p>
          <a:p>
            <a:r>
              <a:rPr lang="cs-CZ" sz="1400"/>
              <a:t>Každý okamžik vnímáme mnoho podnětů – zvuky, tělesné pocity, myšlenky, emoce. Ale jen malá část z nich vstoupí do našeho vědomí. Tuto „bránu“ tvoří právě pozornost.</a:t>
            </a:r>
          </a:p>
          <a:p>
            <a:endParaRPr lang="cs-CZ" altLang="cs-CZ" sz="1400"/>
          </a:p>
          <a:p>
            <a:r>
              <a:rPr lang="cs-CZ" sz="1400"/>
              <a:t>Dva základní systémy:</a:t>
            </a:r>
          </a:p>
          <a:p>
            <a:pPr lvl="1"/>
            <a:r>
              <a:rPr lang="cs-CZ" sz="1400" b="1"/>
              <a:t>Neúmyslná (automatická) pozornost</a:t>
            </a:r>
            <a:r>
              <a:rPr lang="cs-CZ" sz="1400"/>
              <a:t> – aktivuje se, když nás něco vyruší (bolest, hluk, strach).</a:t>
            </a:r>
          </a:p>
          <a:p>
            <a:pPr lvl="1"/>
            <a:r>
              <a:rPr lang="cs-CZ" sz="1400" b="1"/>
              <a:t>Úmyslná (řízená) pozornost</a:t>
            </a:r>
            <a:r>
              <a:rPr lang="cs-CZ" sz="1400"/>
              <a:t> – zaměřujeme ji vědomě (např. soustředění na dech).</a:t>
            </a:r>
          </a:p>
          <a:p>
            <a:pPr marL="0" indent="0">
              <a:buNone/>
            </a:pPr>
            <a:r>
              <a:rPr lang="cs-CZ" sz="1400" b="1"/>
              <a:t>Při porodu převládá automatická pozornost, proto žena reaguje na tělesné a emoční podněty – ne na logické instrukce.</a:t>
            </a:r>
          </a:p>
          <a:p>
            <a:pPr>
              <a:buFontTx/>
              <a:buNone/>
            </a:pPr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2848635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86EF48DE-D038-7D14-E0A1-B6DF506091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2107002"/>
              </p:ext>
            </p:extLst>
          </p:nvPr>
        </p:nvGraphicFramePr>
        <p:xfrm>
          <a:off x="482600" y="1065095"/>
          <a:ext cx="11226800" cy="4723143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300813">
                  <a:extLst>
                    <a:ext uri="{9D8B030D-6E8A-4147-A177-3AD203B41FA5}">
                      <a16:colId xmlns:a16="http://schemas.microsoft.com/office/drawing/2014/main" val="730329411"/>
                    </a:ext>
                  </a:extLst>
                </a:gridCol>
                <a:gridCol w="4171239">
                  <a:extLst>
                    <a:ext uri="{9D8B030D-6E8A-4147-A177-3AD203B41FA5}">
                      <a16:colId xmlns:a16="http://schemas.microsoft.com/office/drawing/2014/main" val="3623853283"/>
                    </a:ext>
                  </a:extLst>
                </a:gridCol>
                <a:gridCol w="4754748">
                  <a:extLst>
                    <a:ext uri="{9D8B030D-6E8A-4147-A177-3AD203B41FA5}">
                      <a16:colId xmlns:a16="http://schemas.microsoft.com/office/drawing/2014/main" val="2283629730"/>
                    </a:ext>
                  </a:extLst>
                </a:gridCol>
              </a:tblGrid>
              <a:tr h="4994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Charakteristika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Vysvětlení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Příklad z praxe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550104990"/>
                  </a:ext>
                </a:extLst>
              </a:tr>
              <a:tr h="8447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 b="1"/>
                        <a:t>Selektivita</a:t>
                      </a:r>
                      <a:endParaRPr lang="cs-CZ" sz="2300"/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Zaměřujeme se jen na jeden podnět a ostatní potlačujeme.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Rodička vnímá jen hlas asistentky, nevšímá si ruchu na sále.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2158981299"/>
                  </a:ext>
                </a:extLst>
              </a:tr>
              <a:tr h="8447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 b="1"/>
                        <a:t>Intenzita</a:t>
                      </a:r>
                      <a:endParaRPr lang="cs-CZ" sz="2300"/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Míra soustředění na určitý podnět.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Krátká, ale silná kontrakce = velmi intenzivní pozornost.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1939128607"/>
                  </a:ext>
                </a:extLst>
              </a:tr>
              <a:tr h="8447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 b="1"/>
                        <a:t>Stabilita</a:t>
                      </a:r>
                      <a:endParaRPr lang="cs-CZ" sz="2300"/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Schopnost udržet pozornost delší dobu.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Dlouhý první porod – pozornost se vyčerpává.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4196817284"/>
                  </a:ext>
                </a:extLst>
              </a:tr>
              <a:tr h="8447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 b="1"/>
                        <a:t>Rozsah</a:t>
                      </a:r>
                      <a:endParaRPr lang="cs-CZ" sz="2300"/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Kolik věcí dokážeme sledovat najednou.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Rodička může sledovat dech, hlas i pohyb – ale jen krátce.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1213387648"/>
                  </a:ext>
                </a:extLst>
              </a:tr>
              <a:tr h="8447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 b="1"/>
                        <a:t>Přesouvání</a:t>
                      </a:r>
                      <a:endParaRPr lang="cs-CZ" sz="2300"/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300"/>
                        <a:t>Schopnost rychle změnit zaměření pozornosti.</a:t>
                      </a:r>
                    </a:p>
                  </a:txBody>
                  <a:tcPr marL="108083" marR="108083" marT="54041" marB="5404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2300"/>
                        <a:t>Od bolesti k dýchání, od kontrakce k odpočinku.</a:t>
                      </a:r>
                    </a:p>
                  </a:txBody>
                  <a:tcPr marL="108083" marR="108083" marT="54041" marB="54041" anchor="ctr"/>
                </a:tc>
                <a:extLst>
                  <a:ext uri="{0D108BD9-81ED-4DB2-BD59-A6C34878D82A}">
                    <a16:rowId xmlns:a16="http://schemas.microsoft.com/office/drawing/2014/main" val="3847649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70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09A501A-D762-E15E-F45B-D61E35DD2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Definice: </a:t>
            </a:r>
            <a:br>
              <a:rPr lang="cs-CZ" dirty="0"/>
            </a:br>
            <a:r>
              <a:rPr lang="cs-CZ" dirty="0"/>
              <a:t>osobnost = hypotetický konstrukt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0308A18D-894B-3158-BEEC-A23ACB5AEA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946233"/>
              </p:ext>
            </p:extLst>
          </p:nvPr>
        </p:nvGraphicFramePr>
        <p:xfrm>
          <a:off x="4901472" y="659802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061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530AC8-AC2F-2B97-FE8B-60653C5C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994848" cy="1320800"/>
          </a:xfrm>
        </p:spPr>
        <p:txBody>
          <a:bodyPr>
            <a:normAutofit/>
          </a:bodyPr>
          <a:lstStyle/>
          <a:p>
            <a:r>
              <a:rPr lang="cs-CZ" b="1" dirty="0"/>
              <a:t>Faktory, které ovlivňují pozornost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379089-D8E0-869D-6352-48BD9109A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Fyzický stav</a:t>
            </a:r>
            <a:r>
              <a:rPr lang="cs-CZ" dirty="0"/>
              <a:t> (únava, bolest, hlad, hormony)</a:t>
            </a:r>
          </a:p>
          <a:p>
            <a:r>
              <a:rPr lang="cs-CZ" b="1" dirty="0"/>
              <a:t>Emoce a stres</a:t>
            </a:r>
            <a:r>
              <a:rPr lang="cs-CZ" dirty="0"/>
              <a:t> (strach pozornost zužuje, klid ji rozšiřuje)</a:t>
            </a:r>
          </a:p>
          <a:p>
            <a:r>
              <a:rPr lang="cs-CZ" b="1" dirty="0"/>
              <a:t>Motivace</a:t>
            </a:r>
            <a:r>
              <a:rPr lang="cs-CZ" dirty="0"/>
              <a:t> (co je pro ženu důležité, to přitahuje pozornost)</a:t>
            </a:r>
          </a:p>
          <a:p>
            <a:r>
              <a:rPr lang="cs-CZ" b="1" dirty="0"/>
              <a:t>Prostředí</a:t>
            </a:r>
            <a:r>
              <a:rPr lang="cs-CZ" dirty="0"/>
              <a:t> (hluk, světlo, přítomnost lidí)</a:t>
            </a:r>
          </a:p>
          <a:p>
            <a:r>
              <a:rPr lang="cs-CZ" b="1" dirty="0"/>
              <a:t>Zkušenost a nácvik</a:t>
            </a:r>
            <a:r>
              <a:rPr lang="cs-CZ" dirty="0"/>
              <a:t> (relaxační trénink, dechová cvičení, </a:t>
            </a:r>
            <a:r>
              <a:rPr lang="cs-CZ" dirty="0" err="1"/>
              <a:t>hypnoporod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„Pozornost je jako světlo baterky – asistentka může pomoci ženě, aby ji nasměrovala tam, kde jí to pomůže – ne tam, kde ji to oslabuje.“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4236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7B9899"/>
                </a:solidFill>
              </a:rPr>
              <a:t>Paměť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Psychický proces vštípení, chování a vybavení informací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 dirty="0"/>
          </a:p>
          <a:p>
            <a:pPr lvl="1">
              <a:lnSpc>
                <a:spcPct val="90000"/>
              </a:lnSpc>
            </a:pPr>
            <a:r>
              <a:rPr lang="cs-CZ" altLang="cs-CZ" b="1" dirty="0">
                <a:solidFill>
                  <a:srgbClr val="FF0000"/>
                </a:solidFill>
              </a:rPr>
              <a:t>Zapamatování, osvojení, vštípení – recepce</a:t>
            </a:r>
          </a:p>
          <a:p>
            <a:pPr lvl="1">
              <a:lnSpc>
                <a:spcPct val="90000"/>
              </a:lnSpc>
            </a:pPr>
            <a:endParaRPr lang="cs-CZ" altLang="cs-CZ" b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altLang="cs-CZ" b="1" dirty="0">
                <a:solidFill>
                  <a:srgbClr val="FF0000"/>
                </a:solidFill>
              </a:rPr>
              <a:t>Pamatování a zapomínání – retence</a:t>
            </a:r>
          </a:p>
          <a:p>
            <a:pPr lvl="1">
              <a:lnSpc>
                <a:spcPct val="90000"/>
              </a:lnSpc>
            </a:pPr>
            <a:endParaRPr lang="cs-CZ" altLang="cs-CZ" b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altLang="cs-CZ" b="1" dirty="0">
                <a:solidFill>
                  <a:srgbClr val="FF0000"/>
                </a:solidFill>
              </a:rPr>
              <a:t>Vybavení - produkce</a:t>
            </a:r>
          </a:p>
        </p:txBody>
      </p:sp>
    </p:spTree>
    <p:extLst>
      <p:ext uri="{BB962C8B-B14F-4D97-AF65-F5344CB8AC3E}">
        <p14:creationId xmlns:p14="http://schemas.microsoft.com/office/powerpoint/2010/main" val="1216110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849" name="Rectangle 3584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altLang="cs-CZ" sz="3700"/>
              <a:t>Zapamatování</a:t>
            </a:r>
          </a:p>
        </p:txBody>
      </p:sp>
      <p:graphicFrame>
        <p:nvGraphicFramePr>
          <p:cNvPr id="35845" name="Rectangle 3">
            <a:extLst>
              <a:ext uri="{FF2B5EF4-FFF2-40B4-BE49-F238E27FC236}">
                <a16:creationId xmlns:a16="http://schemas.microsoft.com/office/drawing/2014/main" id="{44F3DE30-4A08-C798-2B17-906B7E43B3D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03636362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139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7B9899"/>
                </a:solidFill>
              </a:rPr>
              <a:t>Pamatování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r>
              <a:rPr lang="cs-CZ" altLang="cs-CZ" dirty="0"/>
              <a:t>Etapa od vštípení do </a:t>
            </a:r>
            <a:r>
              <a:rPr lang="cs-CZ" altLang="cs-CZ" dirty="0" err="1"/>
              <a:t>znovuvybavení</a:t>
            </a:r>
            <a:endParaRPr lang="cs-CZ" altLang="cs-CZ" dirty="0"/>
          </a:p>
          <a:p>
            <a:r>
              <a:rPr lang="cs-CZ" dirty="0"/>
              <a:t>vytváří se neuronové spoje</a:t>
            </a:r>
            <a:endParaRPr lang="cs-CZ" altLang="cs-CZ" dirty="0"/>
          </a:p>
          <a:p>
            <a:r>
              <a:rPr lang="cs-CZ" altLang="cs-CZ" dirty="0"/>
              <a:t>Zapomínání = nepříznivé změny ve výsledcích učení:</a:t>
            </a:r>
          </a:p>
          <a:p>
            <a:pPr lvl="2"/>
            <a:r>
              <a:rPr lang="cs-CZ" altLang="cs-CZ" sz="2000" dirty="0"/>
              <a:t>Kvantitativní</a:t>
            </a:r>
          </a:p>
          <a:p>
            <a:pPr lvl="2"/>
            <a:r>
              <a:rPr lang="cs-CZ" altLang="cs-CZ" sz="2000" dirty="0"/>
              <a:t>Kvalitativní – schematizace, zobecňování, připodobňování, přechod k předvědeckým pojmům</a:t>
            </a:r>
          </a:p>
          <a:p>
            <a:r>
              <a:rPr lang="cs-CZ" altLang="cs-CZ" dirty="0"/>
              <a:t>Zapomínání čelíme opakováním – četnost a způsob opakování</a:t>
            </a:r>
          </a:p>
          <a:p>
            <a:r>
              <a:rPr lang="cs-CZ" altLang="cs-CZ" dirty="0"/>
              <a:t>Zapomínání má i pozitivní význam – ochrana před přetížením a negativními zážitky a bolestí</a:t>
            </a:r>
          </a:p>
          <a:p>
            <a:r>
              <a:rPr lang="cs-CZ" dirty="0"/>
              <a:t>Zásadní roli má </a:t>
            </a:r>
            <a:r>
              <a:rPr lang="cs-CZ" b="1" dirty="0"/>
              <a:t>hipokampus</a:t>
            </a:r>
            <a:r>
              <a:rPr lang="cs-CZ" dirty="0"/>
              <a:t> (uchování) a </a:t>
            </a:r>
            <a:r>
              <a:rPr lang="cs-CZ" b="1" dirty="0"/>
              <a:t>amygdala</a:t>
            </a:r>
            <a:r>
              <a:rPr lang="cs-CZ" dirty="0"/>
              <a:t> (emoce).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63149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637" y="422274"/>
            <a:ext cx="8229600" cy="1143001"/>
          </a:xfrm>
        </p:spPr>
        <p:txBody>
          <a:bodyPr/>
          <a:lstStyle/>
          <a:p>
            <a:r>
              <a:rPr lang="cs-CZ" altLang="cs-CZ" dirty="0"/>
              <a:t>Křivka zapomínání</a:t>
            </a:r>
          </a:p>
        </p:txBody>
      </p:sp>
      <p:pic>
        <p:nvPicPr>
          <p:cNvPr id="37891" name="Picture 34" descr="ebbinghau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390776"/>
            <a:ext cx="4038600" cy="294481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2" name="Picture 37" descr="06ebbinghau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96226" y="2060575"/>
            <a:ext cx="1425575" cy="218598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3" name="Picture 40" descr="Zobrazit obrázek v plné velikosti">
            <a:hlinkClick r:id="rId4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48439" y="4632326"/>
            <a:ext cx="2295525" cy="1408113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8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8229600" cy="4525963"/>
          </a:xfrm>
        </p:spPr>
        <p:txBody>
          <a:bodyPr/>
          <a:lstStyle/>
          <a:p>
            <a:r>
              <a:rPr lang="cs-CZ" altLang="cs-CZ"/>
              <a:t>Ebbinghaus zavedl do psychologie měření</a:t>
            </a:r>
          </a:p>
        </p:txBody>
      </p:sp>
      <p:sp>
        <p:nvSpPr>
          <p:cNvPr id="37895" name="AutoShape 5" descr="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643564" y="2733675"/>
            <a:ext cx="9048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896" name="AutoShape 8" descr="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679576" y="46038"/>
            <a:ext cx="9048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897" name="AutoShape 10" descr="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679576" y="46038"/>
            <a:ext cx="9048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898" name="AutoShape 12" descr="Z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679576" y="46038"/>
            <a:ext cx="9048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899" name="AutoShape 14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0" name="AutoShape 16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1" name="AutoShape 18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2" name="AutoShape 20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3" name="AutoShape 22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4" name="AutoShape 24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5" name="AutoShape 26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6" name="AutoShape 28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7" name="AutoShape 30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7908" name="AutoShape 32" descr="2Q=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486400" y="2986089"/>
            <a:ext cx="121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27729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7B9899"/>
                </a:solidFill>
              </a:rPr>
              <a:t>Znovuvybavení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Vybavení si zapamatované látky, obnovení nabytých poznatků a vědomostí, </a:t>
            </a:r>
            <a:r>
              <a:rPr lang="it-IT" dirty="0"/>
              <a:t>situaci nebo pocit</a:t>
            </a:r>
            <a:r>
              <a:rPr lang="cs-CZ" dirty="0"/>
              <a:t>ů</a:t>
            </a:r>
            <a:r>
              <a:rPr lang="it-IT" dirty="0"/>
              <a:t>.</a:t>
            </a: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Vybavení usnadňuje: duševní klid a soustředěnost, dobrá nálada, pozitivní emoce, sebedůvěra, 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Vybavení znesnadňuje: silné vzrušení, tréma, negativní emoce, únava, nízká sebedůvěra, alkohol, povrchní znalosti, stáří</a:t>
            </a:r>
          </a:p>
        </p:txBody>
      </p:sp>
    </p:spTree>
    <p:extLst>
      <p:ext uri="{BB962C8B-B14F-4D97-AF65-F5344CB8AC3E}">
        <p14:creationId xmlns:p14="http://schemas.microsoft.com/office/powerpoint/2010/main" val="95615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68" name="Rectangle 40967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altLang="cs-CZ"/>
              <a:t>Typy paměti</a:t>
            </a:r>
          </a:p>
        </p:txBody>
      </p:sp>
      <p:graphicFrame>
        <p:nvGraphicFramePr>
          <p:cNvPr id="40964" name="Rectangle 3">
            <a:extLst>
              <a:ext uri="{FF2B5EF4-FFF2-40B4-BE49-F238E27FC236}">
                <a16:creationId xmlns:a16="http://schemas.microsoft.com/office/drawing/2014/main" id="{578DD338-576D-E2B9-D363-572633C3898E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5972073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126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F714145-8B95-9EAD-5C7E-9F4B8B4F9D25}"/>
              </a:ext>
            </a:extLst>
          </p:cNvPr>
          <p:cNvSpPr txBox="1"/>
          <p:nvPr/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89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Typy dlouhodobé paměti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E117D651-D807-F4FD-B22A-959C08236C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40"/>
              </p:ext>
            </p:extLst>
          </p:nvPr>
        </p:nvGraphicFramePr>
        <p:xfrm>
          <a:off x="1371600" y="2589234"/>
          <a:ext cx="9601201" cy="297493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149360">
                  <a:extLst>
                    <a:ext uri="{9D8B030D-6E8A-4147-A177-3AD203B41FA5}">
                      <a16:colId xmlns:a16="http://schemas.microsoft.com/office/drawing/2014/main" val="1710110664"/>
                    </a:ext>
                  </a:extLst>
                </a:gridCol>
                <a:gridCol w="2996144">
                  <a:extLst>
                    <a:ext uri="{9D8B030D-6E8A-4147-A177-3AD203B41FA5}">
                      <a16:colId xmlns:a16="http://schemas.microsoft.com/office/drawing/2014/main" val="3831068079"/>
                    </a:ext>
                  </a:extLst>
                </a:gridCol>
                <a:gridCol w="3455697">
                  <a:extLst>
                    <a:ext uri="{9D8B030D-6E8A-4147-A177-3AD203B41FA5}">
                      <a16:colId xmlns:a16="http://schemas.microsoft.com/office/drawing/2014/main" val="2525081204"/>
                    </a:ext>
                  </a:extLst>
                </a:gridCol>
              </a:tblGrid>
              <a:tr h="3674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Typ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Popis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Příklad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2959850577"/>
                  </a:ext>
                </a:extLst>
              </a:tr>
              <a:tr h="624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 b="1"/>
                        <a:t>Deklarativní (explicitní, vědomá)</a:t>
                      </a:r>
                      <a:endParaRPr lang="cs-CZ" sz="1700"/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/>
                        <a:t>Pamatuji si co se stalo.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„Porod začal v noci, byly čtyři ráno.“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2415180490"/>
                  </a:ext>
                </a:extLst>
              </a:tr>
              <a:tr h="624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 b="1"/>
                        <a:t>Procedurální (nevědomá, implicitní)</a:t>
                      </a:r>
                      <a:endParaRPr lang="cs-CZ" sz="1700"/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Paměť pohybů, návyků, rytmů.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700"/>
                        <a:t>Dýchání při kontrakci, instinktivní pohyb.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1914114105"/>
                  </a:ext>
                </a:extLst>
              </a:tr>
              <a:tr h="624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 b="1"/>
                        <a:t>Epizodická</a:t>
                      </a:r>
                      <a:endParaRPr lang="cs-CZ" sz="1700"/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Vzpomínky na osobní prožitky.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700"/>
                        <a:t>„Cítila jsem teplo a podporu.“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2486042944"/>
                  </a:ext>
                </a:extLst>
              </a:tr>
              <a:tr h="3674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 b="1"/>
                        <a:t>Sémantická</a:t>
                      </a:r>
                      <a:endParaRPr lang="cs-CZ" sz="1700"/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Znalosti, fakta.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„Porod má tři doby.“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2945338258"/>
                  </a:ext>
                </a:extLst>
              </a:tr>
              <a:tr h="3674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 b="1"/>
                        <a:t>Emoční paměť</a:t>
                      </a:r>
                      <a:endParaRPr lang="cs-CZ" sz="1700"/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Prožitky spojené s emocí.</a:t>
                      </a:r>
                    </a:p>
                  </a:txBody>
                  <a:tcPr marL="83899" marR="83899" marT="41949" marB="4194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700"/>
                        <a:t>Hlas asistentky, dotek, vůně.</a:t>
                      </a:r>
                    </a:p>
                  </a:txBody>
                  <a:tcPr marL="83899" marR="83899" marT="41949" marB="41949" anchor="ctr"/>
                </a:tc>
                <a:extLst>
                  <a:ext uri="{0D108BD9-81ED-4DB2-BD59-A6C34878D82A}">
                    <a16:rowId xmlns:a16="http://schemas.microsoft.com/office/drawing/2014/main" val="112724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905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E9AE975-0348-525B-E241-3F2F064ED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b="1" dirty="0"/>
              <a:t>Co ovlivňuje paměť</a:t>
            </a:r>
            <a:br>
              <a:rPr lang="cs-CZ" b="1" dirty="0"/>
            </a:b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D805053-FFDE-0618-0120-D10EF93A4C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410905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6836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6A715-D88E-279B-93CF-78E94D2B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994848" cy="1320800"/>
          </a:xfrm>
        </p:spPr>
        <p:txBody>
          <a:bodyPr>
            <a:normAutofit fontScale="90000"/>
          </a:bodyPr>
          <a:lstStyle/>
          <a:p>
            <a:r>
              <a:rPr lang="cs-CZ" dirty="0"/>
              <a:t>P</a:t>
            </a:r>
            <a:r>
              <a:rPr lang="cs-CZ" b="1" dirty="0"/>
              <a:t>aměť porodu </a:t>
            </a:r>
            <a:br>
              <a:rPr lang="cs-CZ" b="1" dirty="0"/>
            </a:br>
            <a:r>
              <a:rPr lang="cs-CZ" sz="2700" b="1" dirty="0">
                <a:solidFill>
                  <a:srgbClr val="FF0000"/>
                </a:solidFill>
              </a:rPr>
              <a:t>„Ženy zapomínají detaily, ale nikdy nezapomenou, jak se při porodu cítily.“</a:t>
            </a:r>
            <a:r>
              <a:rPr lang="cs-CZ" sz="2800" b="1" dirty="0">
                <a:solidFill>
                  <a:srgbClr val="FF0000"/>
                </a:solidFill>
              </a:rPr>
              <a:t>(</a:t>
            </a:r>
            <a:r>
              <a:rPr lang="cs-CZ" sz="2800" b="1" dirty="0" err="1"/>
              <a:t>Simkin</a:t>
            </a:r>
            <a:r>
              <a:rPr lang="cs-CZ" sz="2800" b="1" dirty="0"/>
              <a:t>, 1991)</a:t>
            </a:r>
            <a:br>
              <a:rPr lang="cs-CZ" sz="2700" dirty="0"/>
            </a:br>
            <a:endParaRPr lang="cs-CZ" sz="2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C5893B-3980-76EC-56FB-460DCC7AA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794" y="2366964"/>
            <a:ext cx="6348413" cy="3881437"/>
          </a:xfrm>
        </p:spPr>
        <p:txBody>
          <a:bodyPr/>
          <a:lstStyle/>
          <a:p>
            <a:r>
              <a:rPr lang="cs-CZ" dirty="0"/>
              <a:t>Zážitek z porodu si žena </a:t>
            </a:r>
            <a:r>
              <a:rPr lang="cs-CZ" b="1" dirty="0"/>
              <a:t>pamatuje celý život.</a:t>
            </a:r>
            <a:endParaRPr lang="cs-CZ" dirty="0"/>
          </a:p>
          <a:p>
            <a:r>
              <a:rPr lang="cs-CZ" dirty="0"/>
              <a:t>Tato paměť ovlivňuje:</a:t>
            </a:r>
          </a:p>
          <a:p>
            <a:pPr lvl="1"/>
            <a:r>
              <a:rPr lang="cs-CZ" dirty="0"/>
              <a:t>vztah k dítěti (</a:t>
            </a:r>
            <a:r>
              <a:rPr lang="cs-CZ" dirty="0" err="1"/>
              <a:t>bonding</a:t>
            </a:r>
            <a:r>
              <a:rPr lang="cs-CZ" dirty="0"/>
              <a:t>),</a:t>
            </a:r>
          </a:p>
          <a:p>
            <a:pPr lvl="1"/>
            <a:r>
              <a:rPr lang="cs-CZ" dirty="0"/>
              <a:t>sebevědomí ženy („zvládla jsem to“),</a:t>
            </a:r>
          </a:p>
          <a:p>
            <a:pPr lvl="1"/>
            <a:r>
              <a:rPr lang="cs-CZ" dirty="0"/>
              <a:t>postoj k dalším těhotenstvím,</a:t>
            </a:r>
          </a:p>
          <a:p>
            <a:pPr lvl="1"/>
            <a:r>
              <a:rPr lang="cs-CZ" dirty="0"/>
              <a:t>důvěru ve zdravotníky a v sebe.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458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D96304-BE80-6807-C189-779836F43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osobnosti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4C3EF0-D2AC-DC62-BC93-3433971B2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4" y="1412776"/>
            <a:ext cx="7633742" cy="53285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2600" b="1" dirty="0"/>
              <a:t>Definice osobnosti podle G. W. </a:t>
            </a:r>
            <a:r>
              <a:rPr lang="cs-CZ" sz="2600" b="1" dirty="0" err="1"/>
              <a:t>Allporta</a:t>
            </a:r>
            <a:r>
              <a:rPr lang="cs-CZ" sz="2600" b="1" dirty="0"/>
              <a:t> (</a:t>
            </a:r>
            <a:r>
              <a:rPr lang="cs-CZ" sz="2600" i="1" dirty="0"/>
              <a:t>Personality: A </a:t>
            </a:r>
            <a:r>
              <a:rPr lang="cs-CZ" sz="2600" i="1" dirty="0" err="1"/>
              <a:t>Psychological</a:t>
            </a:r>
            <a:r>
              <a:rPr lang="cs-CZ" sz="2600" i="1" dirty="0"/>
              <a:t> </a:t>
            </a:r>
            <a:r>
              <a:rPr lang="cs-CZ" sz="2600" i="1" dirty="0" err="1"/>
              <a:t>Interpretation</a:t>
            </a:r>
            <a:r>
              <a:rPr lang="cs-CZ" sz="2600" dirty="0"/>
              <a:t> (1937): </a:t>
            </a:r>
          </a:p>
          <a:p>
            <a:pPr marL="0" indent="0">
              <a:buNone/>
            </a:pPr>
            <a:endParaRPr lang="cs-CZ" sz="2600" b="1" dirty="0"/>
          </a:p>
          <a:p>
            <a:pPr marL="0" indent="0">
              <a:buNone/>
            </a:pPr>
            <a:r>
              <a:rPr lang="cs-CZ" sz="2600" b="1" dirty="0"/>
              <a:t>„Osobnost je dynamická organizace uvnitř jedince těch psychofyziologických systémů, které determinují jeho jedinečné přizpůsobení prostředí.“</a:t>
            </a:r>
            <a:endParaRPr lang="cs-CZ" sz="2600" dirty="0"/>
          </a:p>
          <a:p>
            <a:r>
              <a:rPr lang="cs-CZ" sz="2600" b="1" dirty="0"/>
              <a:t>Dynamická organizace</a:t>
            </a:r>
            <a:r>
              <a:rPr lang="cs-CZ" sz="2600" dirty="0"/>
              <a:t> – osobnost není neměnná, ale má uspořádanou strukturu, která se v čase vyvíjí a přetváří.</a:t>
            </a:r>
          </a:p>
          <a:p>
            <a:r>
              <a:rPr lang="cs-CZ" sz="2600" b="1" dirty="0"/>
              <a:t>Uvnitř jedince</a:t>
            </a:r>
            <a:r>
              <a:rPr lang="cs-CZ" sz="2600" dirty="0"/>
              <a:t> – </a:t>
            </a:r>
            <a:r>
              <a:rPr lang="cs-CZ" sz="2600" dirty="0" err="1"/>
              <a:t>Allport</a:t>
            </a:r>
            <a:r>
              <a:rPr lang="cs-CZ" sz="2600" dirty="0"/>
              <a:t> zdůrazňuje, že osobnost je interní, nikoli pouhý souhrn vnějších projevů.</a:t>
            </a:r>
          </a:p>
          <a:p>
            <a:r>
              <a:rPr lang="cs-CZ" sz="2600" b="1" dirty="0"/>
              <a:t>Psychofyziologické systémy</a:t>
            </a:r>
            <a:r>
              <a:rPr lang="cs-CZ" sz="2600" dirty="0"/>
              <a:t> – spojení psychických procesů a biologického základu (nervová soustava, temperament, genetické dispozice). Osobnost má tedy psychosomatický rozměr.</a:t>
            </a:r>
          </a:p>
          <a:p>
            <a:r>
              <a:rPr lang="cs-CZ" sz="2600" b="1" dirty="0"/>
              <a:t>Determinace chování</a:t>
            </a:r>
            <a:r>
              <a:rPr lang="cs-CZ" sz="2600" dirty="0"/>
              <a:t> – osobnost není pouze popis, ale i vysvětlující faktor; je zdrojem jednání, motivace a postojů.</a:t>
            </a:r>
          </a:p>
          <a:p>
            <a:r>
              <a:rPr lang="cs-CZ" sz="2600" b="1" dirty="0"/>
              <a:t>Jedinečné přizpůsobení prostředí</a:t>
            </a:r>
            <a:r>
              <a:rPr lang="cs-CZ" sz="2600" dirty="0"/>
              <a:t> – </a:t>
            </a:r>
            <a:r>
              <a:rPr lang="cs-CZ" sz="2600" dirty="0" err="1"/>
              <a:t>Allport</a:t>
            </a:r>
            <a:r>
              <a:rPr lang="cs-CZ" sz="2600" dirty="0"/>
              <a:t> zdůrazňuje individualitu, tedy že každý člověk má unikátní způsob reagování a adaptace.</a:t>
            </a:r>
            <a:br>
              <a:rPr lang="cs-CZ" sz="2600" dirty="0"/>
            </a:br>
            <a:br>
              <a:rPr lang="cs-CZ" sz="2600" dirty="0"/>
            </a:br>
            <a:r>
              <a:rPr lang="cs-CZ" sz="2600" dirty="0" err="1"/>
              <a:t>Allportova</a:t>
            </a:r>
            <a:r>
              <a:rPr lang="cs-CZ" sz="2600" dirty="0"/>
              <a:t> definice byla v době svého vzniku přelomová. Odmítla redukci osobnosti na izolované vlastnosti či pouhou sumu návyků a vyzdvihla komplexní, dynamickou a jedinečnou povahu osobnosti. V moderní psychologii je považována za jednu z nejvlivnějších a nejcitovanějších definic osobnosti.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46551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EABC48-2D40-1923-5E75-FA33C0D20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8138864" cy="1320800"/>
          </a:xfrm>
        </p:spPr>
        <p:txBody>
          <a:bodyPr>
            <a:normAutofit fontScale="90000"/>
          </a:bodyPr>
          <a:lstStyle/>
          <a:p>
            <a:r>
              <a:rPr lang="cs-CZ" dirty="0"/>
              <a:t>Paměť porodu = </a:t>
            </a:r>
            <a:r>
              <a:rPr lang="cs-CZ" b="1" dirty="0"/>
              <a:t>emočně zabarvená epizodická zkušenost.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5F27AD-23F5-54F4-EF79-353376DD2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1625" y="2366964"/>
            <a:ext cx="6348413" cy="3881437"/>
          </a:xfrm>
        </p:spPr>
        <p:txBody>
          <a:bodyPr/>
          <a:lstStyle/>
          <a:p>
            <a:r>
              <a:rPr lang="cs-CZ" dirty="0"/>
              <a:t>Aktivují se </a:t>
            </a:r>
            <a:r>
              <a:rPr lang="cs-CZ" b="1" dirty="0"/>
              <a:t>emocionální a instinktivní části mozku</a:t>
            </a:r>
            <a:r>
              <a:rPr lang="cs-CZ" dirty="0"/>
              <a:t> (limbický systém).</a:t>
            </a:r>
          </a:p>
          <a:p>
            <a:r>
              <a:rPr lang="cs-CZ" dirty="0"/>
              <a:t>Útlum neokortexu – logická paměť je méně aktivní.</a:t>
            </a:r>
          </a:p>
          <a:p>
            <a:r>
              <a:rPr lang="cs-CZ" dirty="0"/>
              <a:t>Emoční a tělesné prožitky se </a:t>
            </a:r>
            <a:r>
              <a:rPr lang="cs-CZ" b="1" dirty="0"/>
              <a:t>hluboce zapisují</a:t>
            </a:r>
            <a:r>
              <a:rPr lang="cs-CZ" dirty="0"/>
              <a:t> do implicitní paměti.</a:t>
            </a:r>
          </a:p>
          <a:p>
            <a:r>
              <a:rPr lang="cs-CZ" dirty="0"/>
              <a:t>Proto si ženy často pamatují:</a:t>
            </a:r>
          </a:p>
          <a:p>
            <a:pPr lvl="1"/>
            <a:r>
              <a:rPr lang="cs-CZ" dirty="0"/>
              <a:t>tón hlasu,</a:t>
            </a:r>
          </a:p>
          <a:p>
            <a:pPr lvl="1"/>
            <a:r>
              <a:rPr lang="cs-CZ" dirty="0"/>
              <a:t>atmosféru,</a:t>
            </a:r>
          </a:p>
          <a:p>
            <a:pPr lvl="1"/>
            <a:r>
              <a:rPr lang="cs-CZ" dirty="0"/>
              <a:t>pocity bezpečí nebo ohrožení,</a:t>
            </a:r>
            <a:br>
              <a:rPr lang="cs-CZ" dirty="0"/>
            </a:br>
            <a:r>
              <a:rPr lang="cs-CZ" dirty="0"/>
              <a:t>spíše než konkrétní fakta.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2289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7E5B3E-184A-0BC6-039D-AD12926C7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cs-CZ" b="1" dirty="0"/>
              <a:t>Trauma a paměť</a:t>
            </a:r>
            <a:br>
              <a:rPr lang="cs-CZ" b="1" dirty="0"/>
            </a:br>
            <a:endParaRPr lang="cs-CZ" dirty="0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CD9598C-06AF-AF7C-80B9-48E1705099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30143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21142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E918E-C905-9DD5-CDFC-662E0CB5D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994848" cy="1320800"/>
          </a:xfrm>
        </p:spPr>
        <p:txBody>
          <a:bodyPr/>
          <a:lstStyle/>
          <a:p>
            <a:r>
              <a:rPr lang="cs-CZ" dirty="0"/>
              <a:t>Co podporuje pozitivní zážitek z porodu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A2AA56D4-864E-0743-7627-5423F4AB2B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3600" y="2592546"/>
          <a:ext cx="6348412" cy="3017520"/>
        </p:xfrm>
        <a:graphic>
          <a:graphicData uri="http://schemas.openxmlformats.org/drawingml/2006/table">
            <a:tbl>
              <a:tblPr/>
              <a:tblGrid>
                <a:gridCol w="3174206">
                  <a:extLst>
                    <a:ext uri="{9D8B030D-6E8A-4147-A177-3AD203B41FA5}">
                      <a16:colId xmlns:a16="http://schemas.microsoft.com/office/drawing/2014/main" val="671762515"/>
                    </a:ext>
                  </a:extLst>
                </a:gridCol>
                <a:gridCol w="3174206">
                  <a:extLst>
                    <a:ext uri="{9D8B030D-6E8A-4147-A177-3AD203B41FA5}">
                      <a16:colId xmlns:a16="http://schemas.microsoft.com/office/drawing/2014/main" val="1039857915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Ovlivnitelný faktor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Výsledek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57321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Klidné prostředí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Zpomalení dechu, lepší ukládání paměti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18924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Empatická komunikace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Pocit bezpečí, důvěra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94809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Dotek, hlas, přítmí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Posílení oxytocinu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66976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Možnost volby a kontroly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Aktivní role, pozitivní interpretace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91239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Podpora po porodu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Upevnění pozitivní paměťové stopy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106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617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C2277-D97D-8B0B-AC8A-C9ADE07CF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562800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Jak s pamětí porodu pracovat v praxi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73BF11-1052-6AF5-EA54-7A15F40F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634808" cy="3881437"/>
          </a:xfrm>
        </p:spPr>
        <p:txBody>
          <a:bodyPr/>
          <a:lstStyle/>
          <a:p>
            <a:r>
              <a:rPr lang="cs-CZ" dirty="0"/>
              <a:t>Po porodu dát ženě prostor </a:t>
            </a:r>
            <a:r>
              <a:rPr lang="cs-CZ" i="1" dirty="0"/>
              <a:t>mluvit o tom, co se dělo (</a:t>
            </a:r>
            <a:r>
              <a:rPr lang="cs-CZ" i="1" dirty="0" err="1"/>
              <a:t>postpartum</a:t>
            </a:r>
            <a:r>
              <a:rPr lang="cs-CZ" i="1" dirty="0"/>
              <a:t> interview - 24 hodin po porodu či v průběhu šestinedělí)</a:t>
            </a:r>
            <a:r>
              <a:rPr lang="cs-CZ" dirty="0"/>
              <a:t>.</a:t>
            </a:r>
          </a:p>
          <a:p>
            <a:r>
              <a:rPr lang="cs-CZ" dirty="0"/>
              <a:t>Pomoci jí propojit rozpojené části zážitku – „vysvětlit, co a proč nastalo“.</a:t>
            </a:r>
          </a:p>
          <a:p>
            <a:r>
              <a:rPr lang="cs-CZ" dirty="0"/>
              <a:t>Nabídnout pozitivní reinterpretaci (zdůraznit její sílu, spolupráci, odvahu).</a:t>
            </a:r>
          </a:p>
          <a:p>
            <a:r>
              <a:rPr lang="cs-CZ" dirty="0"/>
              <a:t>Podporovat </a:t>
            </a:r>
            <a:r>
              <a:rPr lang="cs-CZ" i="1" dirty="0"/>
              <a:t>vzpomínání skrze tělo</a:t>
            </a:r>
            <a:r>
              <a:rPr lang="cs-CZ" dirty="0"/>
              <a:t> – dotek, vůni dítěte, klid.</a:t>
            </a:r>
          </a:p>
          <a:p>
            <a:r>
              <a:rPr lang="cs-CZ" b="1" dirty="0">
                <a:solidFill>
                  <a:srgbClr val="FF0000"/>
                </a:solidFill>
              </a:rPr>
              <a:t>Cíl: ukotvit porod jako smysluplnou, ne ohrožující zkušenost.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02203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6C9A46-FCE0-B7C5-6CE0-3F737E60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cs-CZ" dirty="0"/>
              <a:t>Shrnutí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13A0980-22F6-39F4-AECD-5C701CDB15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040604"/>
              </p:ext>
            </p:extLst>
          </p:nvPr>
        </p:nvGraphicFramePr>
        <p:xfrm>
          <a:off x="1637903" y="2286000"/>
          <a:ext cx="9068594" cy="3581402"/>
        </p:xfrm>
        <a:graphic>
          <a:graphicData uri="http://schemas.openxmlformats.org/drawingml/2006/table">
            <a:tbl>
              <a:tblPr>
                <a:solidFill>
                  <a:schemeClr val="tx1">
                    <a:lumMod val="65000"/>
                    <a:lumOff val="35000"/>
                  </a:schemeClr>
                </a:solidFill>
              </a:tblPr>
              <a:tblGrid>
                <a:gridCol w="4564594">
                  <a:extLst>
                    <a:ext uri="{9D8B030D-6E8A-4147-A177-3AD203B41FA5}">
                      <a16:colId xmlns:a16="http://schemas.microsoft.com/office/drawing/2014/main" val="1999079663"/>
                    </a:ext>
                  </a:extLst>
                </a:gridCol>
                <a:gridCol w="4504000">
                  <a:extLst>
                    <a:ext uri="{9D8B030D-6E8A-4147-A177-3AD203B41FA5}">
                      <a16:colId xmlns:a16="http://schemas.microsoft.com/office/drawing/2014/main" val="276652111"/>
                    </a:ext>
                  </a:extLst>
                </a:gridCol>
              </a:tblGrid>
              <a:tr h="5323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Paměť při porodu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Význam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079611"/>
                  </a:ext>
                </a:extLst>
              </a:tr>
              <a:tr h="5323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Emoční a tělesná paměť převládá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Proto je důležitá atmosféra a vztah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175785"/>
                  </a:ext>
                </a:extLst>
              </a:tr>
              <a:tr h="8388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Stres a bolest mění ukládání paměti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Může vést k traumatickým vzpomínkám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893191"/>
                  </a:ext>
                </a:extLst>
              </a:tr>
              <a:tr h="8388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Oxytocin, klid, kontakt posilují pozitivní paměť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Zvyšují pohodu a bonding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20693"/>
                  </a:ext>
                </a:extLst>
              </a:tr>
              <a:tr h="8388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Porodní asistentka je „tvůrkyní paměti porodu“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2000" cap="none" spc="0">
                          <a:solidFill>
                            <a:schemeClr val="bg1"/>
                          </a:solidFill>
                        </a:rPr>
                        <a:t>Její přístup se zapíše do vzpomínky ženy</a:t>
                      </a:r>
                    </a:p>
                  </a:txBody>
                  <a:tcPr marL="129748" marR="129748" marT="64874" marB="11495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95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6030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7369A12-47ED-5922-663C-D0B5A84AE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/>
              <a:t>Literatura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7BB6802F-8625-492C-C9F2-25F8EAA5C1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93397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4732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D88686A-FF50-44AF-97AC-56A87333B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Definice osobnosti dnes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4B7BDFE0-B5CB-451B-F71E-9824FF692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076750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39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63CE2-CC53-3A30-7920-B9E0E655A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C243B6-4377-89AA-7C0A-44A317037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0065" y="1620686"/>
            <a:ext cx="4443984" cy="823912"/>
          </a:xfrm>
        </p:spPr>
        <p:txBody>
          <a:bodyPr/>
          <a:lstStyle/>
          <a:p>
            <a:r>
              <a:rPr lang="cs-CZ" dirty="0"/>
              <a:t>Struktura osobnosti – z čeho se osobnost skládá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A6E249F-4844-E1C6-06B1-28D20367A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33599" y="2967828"/>
            <a:ext cx="3600450" cy="2675924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Strukturu tvoří psychické vlastnosti osobnosti, neboli osobnostní dispozice. </a:t>
            </a:r>
            <a:endParaRPr lang="en-US" dirty="0"/>
          </a:p>
          <a:p>
            <a:r>
              <a:rPr lang="cs-CZ" dirty="0"/>
              <a:t>H.J. </a:t>
            </a:r>
            <a:r>
              <a:rPr lang="cs-CZ" dirty="0" err="1"/>
              <a:t>Eysenck</a:t>
            </a:r>
            <a:r>
              <a:rPr lang="cs-CZ" dirty="0"/>
              <a:t> (1960) rozlišuje charakter („systém konativního chování“, vůle), temperament („afektivní chování“, emoce) a intelekt („kognitivní chování“, inteligence).</a:t>
            </a:r>
          </a:p>
          <a:p>
            <a:r>
              <a:rPr lang="cs-CZ" dirty="0"/>
              <a:t>Dle </a:t>
            </a:r>
            <a:r>
              <a:rPr lang="cs-CZ" dirty="0" err="1"/>
              <a:t>Höschla</a:t>
            </a:r>
            <a:r>
              <a:rPr lang="cs-CZ" dirty="0"/>
              <a:t> (2002) osobnost sestává z temperamentu, charakteru a inteligence. 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D7B233A-6050-5C93-A5C1-5F9254C0C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69631" y="1744511"/>
            <a:ext cx="3090672" cy="576262"/>
          </a:xfrm>
        </p:spPr>
        <p:txBody>
          <a:bodyPr/>
          <a:lstStyle/>
          <a:p>
            <a:r>
              <a:rPr lang="cs-CZ" dirty="0"/>
              <a:t>Dynamika osobnosti- jak osobnost funguje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C43B048-1C98-0317-AC12-AF3873716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885170"/>
            <a:ext cx="3090672" cy="330411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soubor procesů a sil, které uvádějí osobnost do pohybu, řídí její aktivitu, směřují ji k cílům a zajišťují regulaci chování.</a:t>
            </a:r>
          </a:p>
          <a:p>
            <a:r>
              <a:rPr lang="cs-CZ" dirty="0" err="1"/>
              <a:t>Nakonečný</a:t>
            </a:r>
            <a:r>
              <a:rPr lang="cs-CZ" dirty="0"/>
              <a:t> (2009) zařazuje </a:t>
            </a:r>
            <a:r>
              <a:rPr lang="cs-CZ" b="1" dirty="0"/>
              <a:t>motivaci, směřování a proměnu chování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761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AE37C-A1B8-F0EF-684C-244974CC0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438" y="354439"/>
            <a:ext cx="5536024" cy="990641"/>
          </a:xfrm>
        </p:spPr>
        <p:txBody>
          <a:bodyPr>
            <a:normAutofit/>
          </a:bodyPr>
          <a:lstStyle/>
          <a:p>
            <a:r>
              <a:rPr lang="cs-CZ" dirty="0"/>
              <a:t>Struktura osobnosti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6DF199-DCFC-1875-5E3E-CCC6435D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28" y="1628801"/>
            <a:ext cx="2438622" cy="2695193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Dle </a:t>
            </a:r>
            <a:r>
              <a:rPr lang="cs-CZ" dirty="0" err="1">
                <a:solidFill>
                  <a:schemeClr val="tx1"/>
                </a:solidFill>
              </a:rPr>
              <a:t>Nakonečného</a:t>
            </a:r>
            <a:r>
              <a:rPr lang="cs-CZ" dirty="0">
                <a:solidFill>
                  <a:schemeClr val="tx1"/>
                </a:solidFill>
              </a:rPr>
              <a:t> (2009), </a:t>
            </a:r>
          </a:p>
          <a:p>
            <a:r>
              <a:rPr lang="cs-CZ" dirty="0">
                <a:solidFill>
                  <a:schemeClr val="tx1"/>
                </a:solidFill>
              </a:rPr>
              <a:t>Plhákové (2023), </a:t>
            </a:r>
          </a:p>
          <a:p>
            <a:r>
              <a:rPr lang="cs-CZ" dirty="0">
                <a:solidFill>
                  <a:schemeClr val="tx1"/>
                </a:solidFill>
              </a:rPr>
              <a:t>Vágnerové (2010)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  <p:graphicFrame>
        <p:nvGraphicFramePr>
          <p:cNvPr id="12" name="Tabulka 11">
            <a:extLst>
              <a:ext uri="{FF2B5EF4-FFF2-40B4-BE49-F238E27FC236}">
                <a16:creationId xmlns:a16="http://schemas.microsoft.com/office/drawing/2014/main" id="{0EEDD904-CD34-4169-C44B-90D60B36F9A8}"/>
              </a:ext>
            </a:extLst>
          </p:cNvPr>
          <p:cNvGraphicFramePr>
            <a:graphicFrameLocks noGrp="1"/>
          </p:cNvGraphicFramePr>
          <p:nvPr/>
        </p:nvGraphicFramePr>
        <p:xfrm>
          <a:off x="4367808" y="1355880"/>
          <a:ext cx="5536024" cy="523575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95474">
                  <a:extLst>
                    <a:ext uri="{9D8B030D-6E8A-4147-A177-3AD203B41FA5}">
                      <a16:colId xmlns:a16="http://schemas.microsoft.com/office/drawing/2014/main" val="3172930489"/>
                    </a:ext>
                  </a:extLst>
                </a:gridCol>
                <a:gridCol w="1838462">
                  <a:extLst>
                    <a:ext uri="{9D8B030D-6E8A-4147-A177-3AD203B41FA5}">
                      <a16:colId xmlns:a16="http://schemas.microsoft.com/office/drawing/2014/main" val="2165568925"/>
                    </a:ext>
                  </a:extLst>
                </a:gridCol>
                <a:gridCol w="1902088">
                  <a:extLst>
                    <a:ext uri="{9D8B030D-6E8A-4147-A177-3AD203B41FA5}">
                      <a16:colId xmlns:a16="http://schemas.microsoft.com/office/drawing/2014/main" val="1106347532"/>
                    </a:ext>
                  </a:extLst>
                </a:gridCol>
              </a:tblGrid>
              <a:tr h="2731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 dirty="0">
                          <a:solidFill>
                            <a:schemeClr val="tx1"/>
                          </a:solidFill>
                        </a:rPr>
                        <a:t>Kategorie</a:t>
                      </a:r>
                      <a:endParaRPr lang="cs-CZ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>
                          <a:solidFill>
                            <a:schemeClr val="tx1"/>
                          </a:solidFill>
                        </a:rPr>
                        <a:t>Charakteristika</a:t>
                      </a:r>
                      <a:endParaRPr lang="cs-CZ" sz="1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>
                          <a:solidFill>
                            <a:schemeClr val="tx1"/>
                          </a:solidFill>
                        </a:rPr>
                        <a:t>Příklady vlastností</a:t>
                      </a:r>
                      <a:endParaRPr lang="cs-CZ" sz="1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411310"/>
                  </a:ext>
                </a:extLst>
              </a:tr>
              <a:tr h="821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 dirty="0">
                          <a:solidFill>
                            <a:schemeClr val="tx1"/>
                          </a:solidFill>
                        </a:rPr>
                        <a:t>Aktivačně-motivační</a:t>
                      </a:r>
                      <a:endParaRPr lang="cs-CZ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Udávají energii a směr chování, souvisejí s potřebami, zájmy, motivy.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>
                          <a:solidFill>
                            <a:schemeClr val="tx1"/>
                          </a:solidFill>
                        </a:rPr>
                        <a:t>motivace k výkonu, potřeba afiliace, zájem o učení, ambice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1135504"/>
                  </a:ext>
                </a:extLst>
              </a:tr>
              <a:tr h="821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 dirty="0">
                          <a:solidFill>
                            <a:schemeClr val="tx1"/>
                          </a:solidFill>
                        </a:rPr>
                        <a:t>Vztahově-postojové</a:t>
                      </a:r>
                      <a:endParaRPr lang="cs-CZ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Vyjadřují vztahy k lidem, hodnotám a sobě samému; určují postoje a orientaci.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sociabilita, empatie, postoj k práci, názorová orientace, hodnoty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3640070"/>
                  </a:ext>
                </a:extLst>
              </a:tr>
              <a:tr h="8218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>
                          <a:solidFill>
                            <a:schemeClr val="tx1"/>
                          </a:solidFill>
                        </a:rPr>
                        <a:t>Výkonové</a:t>
                      </a:r>
                      <a:endParaRPr lang="cs-CZ" sz="1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Podmiňují kvalitu a úroveň činnosti, efektivitu při řešení úkolů.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inteligence, schopnosti, tvořivost, vytrvalost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7693032"/>
                  </a:ext>
                </a:extLst>
              </a:tr>
              <a:tr h="6738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 dirty="0" err="1">
                          <a:solidFill>
                            <a:schemeClr val="tx1"/>
                          </a:solidFill>
                        </a:rPr>
                        <a:t>Seberegulační</a:t>
                      </a:r>
                      <a:endParaRPr lang="cs-CZ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Umožňují kontrolu a řízení vlastního chování, zvládání emocí a impulsů.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vůle, sebekontrola, svědomitost, odolnost vůči stresu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509782"/>
                  </a:ext>
                </a:extLst>
              </a:tr>
              <a:tr h="10047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cap="none" spc="0">
                          <a:solidFill>
                            <a:schemeClr val="tx1"/>
                          </a:solidFill>
                        </a:rPr>
                        <a:t>Dynamické</a:t>
                      </a:r>
                      <a:endParaRPr lang="cs-CZ" sz="1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cap="none" spc="0" dirty="0">
                          <a:solidFill>
                            <a:schemeClr val="tx1"/>
                          </a:solidFill>
                        </a:rPr>
                        <a:t>Ovlivňují rychlost, intenzitu a průběh psychických procesů; souvisejí s temperamentem.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400" cap="none" spc="0" dirty="0">
                          <a:solidFill>
                            <a:schemeClr val="tx1"/>
                          </a:solidFill>
                        </a:rPr>
                        <a:t>temperament, emocionalita, aktivita, rychlost reakcí</a:t>
                      </a:r>
                    </a:p>
                  </a:txBody>
                  <a:tcPr marL="0" marR="50562" marT="20840" marB="69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7038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850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40825EA-553A-226A-148B-F678B87B4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Dynamika osobnosti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B28DE4DC-7A99-2E4C-09E9-1AF73FC413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761648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6645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28CF4B-E39F-4A3C-BAEF-E6E579B8D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Často bývá osobnost definována jako:</a:t>
            </a:r>
            <a:br>
              <a:rPr lang="en-US" dirty="0"/>
            </a:br>
            <a:endParaRPr lang="cs-CZ" dirty="0"/>
          </a:p>
        </p:txBody>
      </p:sp>
      <p:graphicFrame>
        <p:nvGraphicFramePr>
          <p:cNvPr id="4" name="Zástupný symbol pro obsah 2">
            <a:extLst>
              <a:ext uri="{FF2B5EF4-FFF2-40B4-BE49-F238E27FC236}">
                <a16:creationId xmlns:a16="http://schemas.microsoft.com/office/drawing/2014/main" id="{C8FC564A-527C-45F1-A40D-B9F8CE4D675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2235574"/>
          <a:ext cx="7943850" cy="3031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071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7" name="Rectangle 17414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altLang="cs-CZ"/>
              <a:t>Psychické jevy</a:t>
            </a:r>
          </a:p>
        </p:txBody>
      </p:sp>
      <p:graphicFrame>
        <p:nvGraphicFramePr>
          <p:cNvPr id="3111" name="Group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029918"/>
              </p:ext>
            </p:extLst>
          </p:nvPr>
        </p:nvGraphicFramePr>
        <p:xfrm>
          <a:off x="4901472" y="1699432"/>
          <a:ext cx="6506307" cy="3458386"/>
        </p:xfrm>
        <a:graphic>
          <a:graphicData uri="http://schemas.openxmlformats.org/drawingml/2006/table">
            <a:tbl>
              <a:tblPr/>
              <a:tblGrid>
                <a:gridCol w="150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4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8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1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8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3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564" marR="78564" marT="37206" marB="372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Kognitivní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poznávací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Emocionální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citové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Konativní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volní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procesy</a:t>
                      </a:r>
                    </a:p>
                  </a:txBody>
                  <a:tcPr marL="78564" marR="78564" marT="37206" marB="372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Čití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Vnímání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Představování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Myšlení a řeč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Emoce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Vůle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stavy</a:t>
                      </a:r>
                    </a:p>
                  </a:txBody>
                  <a:tcPr marL="78564" marR="78564" marT="37206" marB="372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Paměť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Pozornost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Nálady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Rozhodování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vlastnosti</a:t>
                      </a:r>
                    </a:p>
                  </a:txBody>
                  <a:tcPr marL="78564" marR="78564" marT="37206" marB="372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Schopnosti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Inteligence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Temperament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Charakter</a:t>
                      </a:r>
                    </a:p>
                  </a:txBody>
                  <a:tcPr marL="78564" marR="78564" marT="37206" marB="372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673092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{7B9F3179-2AE8-473A-AA77-C3F303B48EC7}TFc3084226-2d0c-440f-9f46-6b48c7a7f67089053fa7-90c46bdb76f6</Template>
  <TotalTime>11</TotalTime>
  <Words>2565</Words>
  <Application>Microsoft Office PowerPoint</Application>
  <PresentationFormat>Širokoúhlá obrazovka</PresentationFormat>
  <Paragraphs>327</Paragraphs>
  <Slides>35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9" baseType="lpstr">
      <vt:lpstr>Aptos</vt:lpstr>
      <vt:lpstr>Arial</vt:lpstr>
      <vt:lpstr>Franklin Gothic Book</vt:lpstr>
      <vt:lpstr>Oříznutí</vt:lpstr>
      <vt:lpstr>Základní  pojmy obecné psychologie a psychologie osobnosti </vt:lpstr>
      <vt:lpstr>Definice:  osobnost = hypotetický konstrukt</vt:lpstr>
      <vt:lpstr>Definice osobnosti</vt:lpstr>
      <vt:lpstr>Definice osobnosti dnes</vt:lpstr>
      <vt:lpstr>Osobnost</vt:lpstr>
      <vt:lpstr>Struktura osobnosti</vt:lpstr>
      <vt:lpstr>Dynamika osobnosti</vt:lpstr>
      <vt:lpstr>Často bývá osobnost definována jako: </vt:lpstr>
      <vt:lpstr>Psychické jevy</vt:lpstr>
      <vt:lpstr>Kognitivní psychické jevy</vt:lpstr>
      <vt:lpstr>Poznávací (kognitivní) procesy</vt:lpstr>
      <vt:lpstr>Vnímání, pozornost, paměť „Jak naše mysl zpracovává svět – a proč na tom záleží při porodu“</vt:lpstr>
      <vt:lpstr>Základní vlastnosti vnímání </vt:lpstr>
      <vt:lpstr>Prezentace aplikace PowerPoint</vt:lpstr>
      <vt:lpstr>Co se děje, když „bolí“?</vt:lpstr>
      <vt:lpstr>Prezentace aplikace PowerPoint</vt:lpstr>
      <vt:lpstr>Role porodní asistentky</vt:lpstr>
      <vt:lpstr>Pozornost</vt:lpstr>
      <vt:lpstr>Prezentace aplikace PowerPoint</vt:lpstr>
      <vt:lpstr>Faktory, které ovlivňují pozornost </vt:lpstr>
      <vt:lpstr>Paměť</vt:lpstr>
      <vt:lpstr>Zapamatování</vt:lpstr>
      <vt:lpstr>Pamatování</vt:lpstr>
      <vt:lpstr>Křivka zapomínání</vt:lpstr>
      <vt:lpstr>Znovuvybavení</vt:lpstr>
      <vt:lpstr>Typy paměti</vt:lpstr>
      <vt:lpstr>Prezentace aplikace PowerPoint</vt:lpstr>
      <vt:lpstr>Co ovlivňuje paměť </vt:lpstr>
      <vt:lpstr>Paměť porodu  „Ženy zapomínají detaily, ale nikdy nezapomenou, jak se při porodu cítily.“(Simkin, 1991) </vt:lpstr>
      <vt:lpstr>Paměť porodu = emočně zabarvená epizodická zkušenost. </vt:lpstr>
      <vt:lpstr>Trauma a paměť </vt:lpstr>
      <vt:lpstr>Co podporuje pozitivní zážitek z porodu</vt:lpstr>
      <vt:lpstr>Jak s pamětí porodu pracovat v praxi </vt:lpstr>
      <vt:lpstr>Shrnutí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Emrova, Lenka</dc:creator>
  <cp:lastModifiedBy>Emrova, Lenka</cp:lastModifiedBy>
  <cp:revision>1</cp:revision>
  <dcterms:created xsi:type="dcterms:W3CDTF">2025-10-08T11:06:46Z</dcterms:created>
  <dcterms:modified xsi:type="dcterms:W3CDTF">2025-10-08T11:18:38Z</dcterms:modified>
</cp:coreProperties>
</file>