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9" r:id="rId4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15.09.2025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Marie Nejedlá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94997"/>
              </p:ext>
            </p:extLst>
          </p:nvPr>
        </p:nvGraphicFramePr>
        <p:xfrm>
          <a:off x="1764064" y="4250996"/>
          <a:ext cx="8189562" cy="1645920"/>
        </p:xfrm>
        <a:graphic>
          <a:graphicData uri="http://schemas.openxmlformats.org/drawingml/2006/table">
            <a:tbl>
              <a:tblPr/>
              <a:tblGrid>
                <a:gridCol w="2729854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1.ūnus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  <p:graphicFrame>
        <p:nvGraphicFramePr>
          <p:cNvPr id="4" name="Objekt 3">
            <a:hlinkClick r:id="" action="ppaction://ole?verb=0"/>
            <a:extLst>
              <a:ext uri="{FF2B5EF4-FFF2-40B4-BE49-F238E27FC236}">
                <a16:creationId xmlns:a16="http://schemas.microsoft.com/office/drawing/2014/main" id="{891C5A78-0C81-49EC-B48B-D65DBF7C1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293280"/>
              </p:ext>
            </p:extLst>
          </p:nvPr>
        </p:nvGraphicFramePr>
        <p:xfrm>
          <a:off x="92075" y="92075"/>
          <a:ext cx="6096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resentation" r:id="rId3" imgW="6096075" imgH="3429197" progId="PowerPoint.Show.12">
                  <p:embed/>
                </p:oleObj>
              </mc:Choice>
              <mc:Fallback>
                <p:oleObj name="Presentation" r:id="rId3" imgW="6096075" imgH="3429197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60960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mikscijó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5708</Words>
  <Application>Microsoft Office PowerPoint</Application>
  <PresentationFormat>Širokoúhlá obrazovka</PresentationFormat>
  <Paragraphs>645</Paragraphs>
  <Slides>42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Open Sans</vt:lpstr>
      <vt:lpstr>Motiv Office</vt:lpstr>
      <vt:lpstr>Presentation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5.3 Základní adjektiva podle 1. a 2. deklinace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22</cp:revision>
  <dcterms:created xsi:type="dcterms:W3CDTF">2024-08-28T12:20:00Z</dcterms:created>
  <dcterms:modified xsi:type="dcterms:W3CDTF">2025-09-15T06:36:10Z</dcterms:modified>
</cp:coreProperties>
</file>