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aleway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regular.fntdata"/><Relationship Id="rId10" Type="http://schemas.openxmlformats.org/officeDocument/2006/relationships/slide" Target="slides/slide5.xml"/><Relationship Id="rId13" Type="http://schemas.openxmlformats.org/officeDocument/2006/relationships/font" Target="fonts/Raleway-italic.fntdata"/><Relationship Id="rId12" Type="http://schemas.openxmlformats.org/officeDocument/2006/relationships/font" Target="fonts/Raleway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05e6eccce5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05e6eccce5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05e6eccce5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05e6eccce5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05e6eccce5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05e6eccce5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05e6eccce5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05e6eccce5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Koncepce oboru gynekologie a porodnictví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Gynekologie 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lékařský podobor </a:t>
            </a:r>
            <a:r>
              <a:rPr lang="cs"/>
              <a:t>zabývající</a:t>
            </a:r>
            <a:r>
              <a:rPr lang="cs"/>
              <a:t> se péčí o ženu během celého jejího života, spadá pod lékařský obor gynekologie a porodnictví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zaměřen na diagnostiku, léčbu a prevenci onemocnění ženských pohlavních orgánů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Porodnictví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s"/>
              <a:t>= lékařský podobor zabývající se fyziologií a patologií těhotenství, porodu a šestinedělí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Gynekologicko - porodnické ošetřovatelství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aplikovaný obor ošetřovatelství, zabývající se </a:t>
            </a:r>
            <a:r>
              <a:rPr lang="cs"/>
              <a:t>ošetřovatelskou</a:t>
            </a:r>
            <a:r>
              <a:rPr lang="cs"/>
              <a:t> péčí o ženu během celého jejího života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úlohou je uspokojovat bio - psycho - sociální a duchovní potřeby ženy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Čím se obor zabývá?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dětskou  a dorostovou gynekologií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prenatální, intrapartální a postnatální péčí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péčí o ženu (pár) trpící sterilitou nebo infertilitou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onkogynekologií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urogynekologií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senologií (nemoci prsu)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