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4166e3ed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4166e3ed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4166e3ed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4166e3ed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4166e3ed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4166e3ed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4166e3ed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4166e3ed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4166e3ed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4166e3ed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4166e3ed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4166e3ed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4166e3ed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4166e3ed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4166e3ed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4166e3ed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4166e3ed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4166e3ed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4166e3ed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4166e3ed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4166e3ed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4166e3ed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4166e3ed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4166e3ed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4166e3ed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4166e3ed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4166e3ed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4166e3ed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4166e3ed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4166e3ed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4166e3ed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4166e3ed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8K_lqem2ULo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Dystrofie a </a:t>
            </a:r>
            <a:r>
              <a:rPr lang="cs"/>
              <a:t>prekancerozy</a:t>
            </a:r>
            <a:r>
              <a:rPr lang="cs"/>
              <a:t> rodidel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2700"/>
              <a:t>Simplexní vulvární intraepiteliální neoplazie</a:t>
            </a:r>
            <a:endParaRPr sz="3600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diferencovaná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léze jsou HPV negativní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 přítomnost dermatóz –  lichen sclerosus (samo o sobě není prekanceróza)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vyskytují se v pozdějším věku (55– 80 let)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mnohem agresivnější chování.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vagíny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relativně vzácné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souvislosti s infekcí rizikovými kmeny lidských papilomavirů (HPV)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 výskyt s cervikálními prekancerózami a v poševním pahýlu po hysterektomii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podle histologie dělíme na dlaždicové (vaginální intraepiteliální neoplazie) a nedlaždicové (vaginální adenózu)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špinění po pohlavním styku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- kolposkopie (bílý epitel s puntíčkováním), biopsie</a:t>
            </a:r>
            <a:endParaRPr sz="1917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léčba- chirurgická, laserové destrukční metody,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děložního hrdla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intraepitelové preinvazivní léze, pomalu progredují v invazivní karcinom, vývoj trvá asi 10–15 let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časté z důvodu výskytu metaplazie (změny tkáně) na rozhraní dlaždicobuněčného a cylindrického epitelu (oblast buněčné přestavby je náchylnější k nákaze)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- kolposkopie, biopsie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R</a:t>
            </a:r>
            <a:r>
              <a:rPr lang="cs"/>
              <a:t>ozlišují se léze dlaždicobuněčného epitelu a léze cylindrického epitelu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Léze dlaždicobuněčného epitelu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29"/>
              <a:t>P</a:t>
            </a:r>
            <a:r>
              <a:rPr lang="cs" sz="1929"/>
              <a:t>odle nálezu se rozlišuje: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normální nález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atypický dlaždicobuněčný epitel (ASCUS)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Low-grade skvamózní intraepiteliální neoplazie (LSIL) – odpovídá staré histologické klasifikace CIN 1 (léze postihující pouze bazální ⅓ sliznice)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High-grade skvamózní intraepiteliální neoplazie (HSIL) – spojuje v sobě CIN 2 (bazální ⅔  sliznice) a CIN 3 (více než bazální ⅔ sliznice)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invazivní karcinom.</a:t>
            </a:r>
            <a:endParaRPr sz="1929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929"/>
              <a:t>! mezi prekancerózy patří LSIL a HSIL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Léze cylindrického epitelu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Podle nálezu rozlišujeme: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normální nález (NILM);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atypický cylindrický epitel blíže nespecifikovaný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atypický cylindrický epitel podezřelý z carcinoma in situ nebo invazivního karcinomu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adenokarcinom in situ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invazivní adenokarcinom.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děložního hrdla - rizikové faktory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</a:t>
            </a:r>
            <a:r>
              <a:rPr lang="cs"/>
              <a:t>éze dlaždicobuněčného epitelu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chronická infekce HPV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pohlavně přenosné infekce (zejména chlamydie, HSV-2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promiskuita – více než 6 životních partnerů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časná </a:t>
            </a:r>
            <a:r>
              <a:rPr lang="cs"/>
              <a:t>koitarche</a:t>
            </a:r>
            <a:r>
              <a:rPr lang="cs"/>
              <a:t>, vysoký počet porodů, hormonální antikoncepce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kouření, imunosuprese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děložního hrdla - léčba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konizace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 LEEP (</a:t>
            </a:r>
            <a:r>
              <a:rPr lang="cs"/>
              <a:t>elektrokoagulační</a:t>
            </a:r>
            <a:r>
              <a:rPr lang="cs"/>
              <a:t> klička) </a:t>
            </a: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LEEP Conization with monopolar electrodes (youtube.com)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878" y="2219053"/>
            <a:ext cx="4323500" cy="26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endometria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520600" cy="3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atypická </a:t>
            </a:r>
            <a:r>
              <a:rPr lang="cs"/>
              <a:t>hyperplazie</a:t>
            </a:r>
            <a:r>
              <a:rPr lang="cs"/>
              <a:t> endometria = hlavní prekanceróza endometria, prekanceróza kvůli buněčným atypiím - </a:t>
            </a:r>
            <a:r>
              <a:rPr lang="cs"/>
              <a:t>perimenopauzální</a:t>
            </a:r>
            <a:r>
              <a:rPr lang="cs"/>
              <a:t>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carcinoma in situ = vznik v atrofickém endometriu na podkladě mutací, vídáme až stádium karcinomu - nezávislá na estrogenu !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asymptomatický, krvácenív postmenopauze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diagnostika - UZ, nález z cytologie na prevenci, biopsie (zisk pomocí kyretáže nebo hysteroskopie)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rizikové faktory - více estrogenu, obezita, DM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protektivní faktory - HAK / IUD , multi parita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v případě plánování rodičovství - lze zvážit vysoké dávky gestagenů, poté za 6m znovu biopsie a IVF - v případě dokončených reprodukčních plánů - hysterektomie + AE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Dystrofie rodidel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/>
              <a:t>= </a:t>
            </a:r>
            <a:r>
              <a:rPr lang="cs" sz="2900"/>
              <a:t> zastaralý termín pro nenádorová a neinfekční onemocnění vulvy, spíše se používá vulvární dermatóza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široké spektrum onemocnění, často dermatologických</a:t>
            </a:r>
            <a:endParaRPr sz="29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900"/>
              <a:t>Nejčastějšími onemocněními z této skupiny jsou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Lichen sclerosus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Skvamózní hyperplazie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Lichen simplex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Lichen planus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Atopická </a:t>
            </a:r>
            <a:r>
              <a:rPr lang="cs" sz="2900"/>
              <a:t>dermatitida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Lichen sclerosus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73900" y="1152475"/>
            <a:ext cx="56331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poměrně častá chronická změna kůže vulvy a pochvy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většinou až po menopauze, ale stále častěji je diagnostikován i u mladších žen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příčiny</a:t>
            </a:r>
            <a:r>
              <a:rPr lang="cs"/>
              <a:t> - z velké části neznámé, dále autoimunitní reakce, genetické a hormonální vlivy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příznaky</a:t>
            </a:r>
            <a:r>
              <a:rPr lang="cs"/>
              <a:t> - větší bělavá ložiska, která na pohled připomínají porcelán, lesklá kůže, kožní trhliny (ragády) a menší krvácení, svěděním v oblasti vulvy a pálení při močení, později se mohou malé stydké pysky zmenšovat a poševní vchod se může zužovat - obtíže při pohlavním styku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léčba</a:t>
            </a:r>
            <a:r>
              <a:rPr lang="cs"/>
              <a:t> - lokální aplikace krémů nebo mastí s obsahem </a:t>
            </a:r>
            <a:r>
              <a:rPr lang="cs"/>
              <a:t>kortizolu</a:t>
            </a:r>
            <a:r>
              <a:rPr lang="cs"/>
              <a:t> a testosteronu, estrogenu nebo progesteronu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900" y="0"/>
            <a:ext cx="33069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Skvamózní</a:t>
            </a:r>
            <a:r>
              <a:rPr lang="cs"/>
              <a:t> </a:t>
            </a:r>
            <a:r>
              <a:rPr lang="cs"/>
              <a:t>hyperplazie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abnormální zvýšení počtu skvamózních buněk v oblasti genitálií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bělavá až bílá vyvýšená ložiska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vést k zhrubnutí a zesílení sliznice rodidel (vulvy, vagíny nebo děložního čípku)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různé </a:t>
            </a:r>
            <a:r>
              <a:rPr lang="cs" u="sng"/>
              <a:t>příčiny</a:t>
            </a:r>
            <a:r>
              <a:rPr lang="cs"/>
              <a:t> - chronický zánět, infekce (HPV), dráždivé vlivy, hormonální změny (menopauza),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příznaky </a:t>
            </a:r>
            <a:r>
              <a:rPr lang="cs"/>
              <a:t>- svědění, bolestivost v zasažené oblasti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36050" y="466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Lichen simplex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38775" y="1152475"/>
            <a:ext cx="5140500" cy="3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ekundární kožní onemocnění vyvolané chronickým škrábáním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primární změnou je jakékoliv svědění s nutkáním škrábat 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chronická mechanická iritace kůže vede postupně ke ztluštění a k dalším změnám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šupinaté, ztluštělé a dobře ohraničené léze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179" y="1458475"/>
            <a:ext cx="3617976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Lichen planus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48657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</a:t>
            </a:r>
            <a:r>
              <a:rPr lang="cs"/>
              <a:t>ojevuje se tvorbou plochých červených skvrn, povrch skvrn suchý, hladký a lesklý jako vosk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svědění a následné škrábání může způsobit výsev nových ložisek v okolí toho původního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se objevuje na vnitřních stranách předloktí, bércích, ploskách nohou, v genitální oblasti či v oblasti kolem konečníku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léčba</a:t>
            </a:r>
            <a:r>
              <a:rPr lang="cs"/>
              <a:t> - lokální aplikace kortikosteroidů (masti či zábaly), podávání imunosupresiv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800" y="590550"/>
            <a:ext cx="3699450" cy="22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800" y="2908352"/>
            <a:ext cx="3699451" cy="2082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Prekancerozy</a:t>
            </a:r>
            <a:r>
              <a:rPr lang="cs"/>
              <a:t> rodidel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preinvazivní</a:t>
            </a:r>
            <a:r>
              <a:rPr lang="cs"/>
              <a:t> </a:t>
            </a:r>
            <a:r>
              <a:rPr lang="cs"/>
              <a:t>intraepiteliální</a:t>
            </a:r>
            <a:r>
              <a:rPr lang="cs"/>
              <a:t> léze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asymptomatické (bezpříznakové) - nevytvářejí metastázy -&gt; při jejich kompletním odstranění dojde k úplnému vyléčení z nemoci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Rozlišujeme dle anatomie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prekancerózy dolního genitálního traktu (vulva, pochva, děložní hrdlo, anus)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prekancerózy endometria (tělo děložní)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Společným znakem všech prekancerózních lézí je zvýšená proliferace buněk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Pro většinu prekanceróz - příčinou vzniku chronická infekce vysoce rizikovými HPV!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vulvy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- jsou vzácné, výskyt mezi 40. a 50. rokem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- příznaky : asymptomatické, pokud se příznaky projeví - pruritus, dyspareunie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- diagnostika - gynekologické vyšetření, vulvoskopie, biopsie a histologická verifikace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léčba - nejčastěji chirurgická - excizní metody (vytnutí ložiska, vulvektomie), destrukční metody (laser vaporizace)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Klasická vulvární intraepiteliální neoplazie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nediferencovaná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varianty -  kondylomatózní, bazaloidní, smíšená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HPV pozitivní léze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se současně přítomnou vaginální nebo cervikální neoplazií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je nejčastěji ve věku 30– 60 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po dlouhou dobu přetrvávat a její progrese do invazivního karcinomu je relativně nízká (3– 9 %)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