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8599edc6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8599edc6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8599edc60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8599edc6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8599edc6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8599edc6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8599edc60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8599edc60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8599edc60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18599edc60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8599edc6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8599edc6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8599edc60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8599edc60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8599edc6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8599edc6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8599edc6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18599edc6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8599edc6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8599edc6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8599edc6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8599edc6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8599edc6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8599edc6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8599edc6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8599edc6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8599edc6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8599edc6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8599edc6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8599edc6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8599edc6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8599edc6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8599edc6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8599edc6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8599edc6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8599edc6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8599edc6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8599edc6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8599edc6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8599edc6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8599edc6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8599edc6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8599edc6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8599edc6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 gynekologii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562900" y="67530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559600"/>
            <a:ext cx="8520600" cy="34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4"/>
              <a:t>Průběh</a:t>
            </a:r>
            <a:endParaRPr b="1" sz="2124"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</a:t>
            </a:r>
            <a:r>
              <a:rPr lang="cs"/>
              <a:t>rofoblast napadá okolní tkáně, může probíhat různě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embryo může krátce po nidaci odumřít – je to pak považováno za opožděnou menstruaci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je vejce větší a klky choria poruší cévy vejcovodu, nastane krvácení do obalu vejce, to se odlučuje, vzniká tubární mola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často se stane, že kontrakce vejcovodu vypudí vejce do dutiny břišní – abortus tubarius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pokud trofoblast nahlodá celou stěnu může nastat ruptura vejcovodu, která má bouřlivý průběh, hrozí krvácení, protože krev se prakticky nesráží 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074" y="188425"/>
            <a:ext cx="2866426" cy="211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 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</a:t>
            </a:r>
            <a:endParaRPr b="1" sz="2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</a:t>
            </a:r>
            <a:r>
              <a:rPr lang="cs"/>
              <a:t>ílem je především ukončení GEU vzhledem k potenciálně fatálním komplikacím hrozícím matce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úvahu připadá terapie medikamentózní (minimálně) a chirurgická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Systémová léčba methotrexátem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Methotrexát = cytostatikum blokující syntézu DNA v rychle rostoucích tkáních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použití vyžaduje splnění přísných kritérií, a proto je aplikovatelný pouze u 1/3 pacientek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vyhrazen pro časně diagnostikovaná GEU všech lokalizací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jsou podmínky aplikace optimální, je úspěch metody až 95%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ČR se vzhledem k četným vedlejším účinkům příliš nepoužívá, využívá se v UK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952500"/>
            <a:ext cx="8520600" cy="40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24"/>
              <a:t>Léčba</a:t>
            </a:r>
            <a:endParaRPr b="1" sz="2124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</a:t>
            </a:r>
            <a:r>
              <a:rPr lang="cs"/>
              <a:t>yjma akutních situací s hemodynamickou nestabilitou, kdy je indikována laparotomie, je ve většině případů metodou volby laparoskopie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vzhledem k nejčastější lokalizaci GEU v rámci tuby uteriny je standardní operativou tubární gravidity salpingektomie a salpingotomie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Salpingektomie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odstranění vejcovodu, indikováno při nekontrolovatelném krvácení, ireverzibilně alterovaných vejcovodech, na přání sterilizace ze strany pacientky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Salpingotomie</a:t>
            </a:r>
            <a:endParaRPr b="1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podélné naříznutí tuby s následným odstraněním produktu koncepce je volena zejména v případě ampulární gravidity, riziko recidivy GEU v postiženém vejcovodu je až 15 %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 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 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M</a:t>
            </a:r>
            <a:r>
              <a:rPr b="1" lang="cs"/>
              <a:t>ilking out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tlakem na vejcovod dojde k vytlačení oplodněného vajíčka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hrozí poměrně velké riziko prasknutí vejcovodu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využívá se výjimečně a pouze ve velmi rané fázi mimoděložního těhotenství, kdy ještě není tuba tolik namáhána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Další </a:t>
            </a:r>
            <a:r>
              <a:rPr b="1" lang="cs" sz="2100"/>
              <a:t>těhotenství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</a:t>
            </a:r>
            <a:r>
              <a:rPr lang="cs"/>
              <a:t>těhotnět přirozenou cestou je možné pouze v případě, že ženě zůstal po zákroku funkční alespoň jeden vejcovod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 </a:t>
            </a:r>
            <a:r>
              <a:rPr lang="cs"/>
              <a:t>těhotenství</a:t>
            </a:r>
            <a:r>
              <a:rPr lang="cs"/>
              <a:t> doporučeno nejdříve za 6 měsíců od prodělaného zákroku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recidiva mimoděložního těhotenství je poměrně vysoká (10 až 15 %)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se kvůli poškozeným vejcovodům nedaří otěhotnět, možnost využití metody IVF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</a:t>
            </a:r>
            <a:endParaRPr/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ektopické graviditě druhá nejčastější NPB v gynekologii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dochází k torzi pohyblivého ovariálního tumoru nebo stopkatého myomu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 dojít i k torzi zdravého vejcovodu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Příznaky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robíhá prudce nebo pozvolna (záleží k jak velkému zaškrcení dochází)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dojde k částečné rotaci, utlačí se žíly, tepenný přítok zůstane zachován – dochází k městnání v cystě, k otoku či ke krvácení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dojde i k zaškrcení tepen, rozvíjí se nekróza a zánětlivá reakce peritonea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několikanásobné torzi – prudké bolesti, často s rozvojem šoku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objektivně - nauzea, zvracení, zástava odchodu plynů a stolice, bolesti trvalého charakteru, tep zrychlený, nitkovitý, kůže chladná, pokrytá potem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 </a:t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Diagnostika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anamnéza a fyzikální vyšetření – břicho je vzedmuté, difúzně bolestivé (maximum v podbřišku)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palpačně per vaginam – extrémně bolestivá rezistence vedle dělohy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definitivní diagnózu určí USG a laparoskopie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Torze adnex</a:t>
            </a:r>
            <a:endParaRPr/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laparoskopický výkon, při kterém se uskřinutý vaječník uvolní a případně několika stehy zafixuje, aby se situace nemohla opakovat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je-li přívod krve do vaječníku přerušený po příliš dlouhou dobu, může dojít k odumření jeho tkáně a v takovém případě se při chirurgickém zákroku vaječník odstraní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Ruptura cysty </a:t>
            </a:r>
            <a:endParaRPr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ruptura může vést k náhle vzniklé silné bolesti podbřišku a krvácení do dutiny břišní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ultrazvukové vyšetření potvrdí přítomnost volné krve v dutině břišní, je potřeba místo prasknutí operačně ošetřit – nejčastěji laparoskopicky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se výskyt funkčních cyst opakuje, je možné jejich výskyt snížit nasazením hormonální antikoncepce s vyšším podílem gestagenů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břišní 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vyznačují se náhlým vznikem z plného zdraví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mají rychlý průběh, ohrožují na životě a zpravidla vyžadují neodkladnou operaci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obvykle vedou do hrozícího nebo rozvíjejícího se šoku, někdy se závažnými komplikacemi (syndrom multiorgánové dysfunkce, diseminovaná intravaskulární koagulace)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břišní v těhotenství</a:t>
            </a:r>
            <a:endParaRPr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</a:t>
            </a:r>
            <a:r>
              <a:rPr lang="cs"/>
              <a:t>ávažné stavy ohrožující plod i matku, proto je nezbytná rychlá diagnostika a následující terapie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Časté příčiny NPB u těhotných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gastrointestinální (apendicitida, cholecystitida, ileus)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gynekologické (torze adnex)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urologické (</a:t>
            </a:r>
            <a:r>
              <a:rPr lang="cs"/>
              <a:t>nefrolitiáza</a:t>
            </a:r>
            <a:r>
              <a:rPr lang="cs"/>
              <a:t>, pyelonefritida)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vaskulární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Apendicitida</a:t>
            </a:r>
            <a:r>
              <a:rPr lang="cs"/>
              <a:t> v těhotenství</a:t>
            </a:r>
            <a:endParaRPr/>
          </a:p>
        </p:txBody>
      </p:sp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vyskytuje se vzácně, nejčastěji kolem 3. měsíce gravidity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ohrožuje na životě matku i plod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appendix je v těhotenství vlivem hormonů překrvený a prosáklý, snadněji podléhá gangréně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vysunutí céka a jeho izolace dělohou nedovolí ohraničení zánětu, ten snadno přechází na dělohu a vede k jejím kontrakcím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Apendicitida</a:t>
            </a:r>
            <a:r>
              <a:rPr lang="cs"/>
              <a:t> v těhotenství </a:t>
            </a:r>
            <a:endParaRPr/>
          </a:p>
        </p:txBody>
      </p:sp>
      <p:sp>
        <p:nvSpPr>
          <p:cNvPr id="186" name="Google Shape;186;p34"/>
          <p:cNvSpPr txBox="1"/>
          <p:nvPr>
            <p:ph idx="1" type="body"/>
          </p:nvPr>
        </p:nvSpPr>
        <p:spPr>
          <a:xfrm>
            <a:off x="311700" y="1152475"/>
            <a:ext cx="8520600" cy="3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87"/>
              <a:t>Diagnostika </a:t>
            </a:r>
            <a:endParaRPr b="1" sz="2187"/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obtížná, děloha překáží vyšetření, posouvá červ z normální polohy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 4. měsíce se posouvá bod bolestivosti vzhůru (v 8.–9. měsíci leží pod obloukem žeber)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některé příznaky appendicitidy navíc patří v těhotenství k normálním – nauzea, zvracení, poruchy peristaltiky, tachykardie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chybí také další důležitý příznak peritoneálního dráždění – défense musculaire, jelikož děloha brání kontaktu s peritoneem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cs"/>
              <a:t>Aldersův test – těhotnou převracíme na levý bok za stálého tlaku na bolestivé místo, pokud bolest ustane, je děložního původu a nesvědčí pro appendicitidu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Sitkovského příznak – naopak, při převrácení na pravý bok se objeví bolesti v ileocekální krajině, to svědčí pro appendicitidu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Apendicitida</a:t>
            </a:r>
            <a:r>
              <a:rPr lang="cs"/>
              <a:t> v těhotenství </a:t>
            </a:r>
            <a:endParaRPr/>
          </a:p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311700" y="1152475"/>
            <a:ext cx="8520600" cy="3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Léčba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etodou první volby je apendektomie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současné době také konzervativní postupy  (podávání antibiotik) - Tento způsob riziko rekurentní apendicitidy a menší účinnosti v porovnání s chirurgickými postupy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apendektomii u těhotných žen lze využít jak laparotomické, tak laparoskopické řešení (ve III. trimestru by apendektomie neměla probíhat laparoskopicky)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 zákroku by se mělo přistoupit vždy při vysokém podezření na akutní apendicitidu, prodleva při diagnostice a léčbě představuje u těhotných pacientek zvýšené riziko perforace apendixu a úmrtí plodu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Diagnostika NPB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diagnostikuje zpravidla terénní lékař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dle anamnézy a fyzikálního nálezu je třeba rozhodnout, zda se o náhlou příhodu jedná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zajištění vitálních funkcí a urychlený transport do lůžkového zařízení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lékař pak provádí diferenciální diagnózu a určuje druh náhlé příhody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odlišujeme, zda je to NPB zánětlivá, ileózní či krvácivá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zjistištění příčiny a rozlišení postiženého orgánu, </a:t>
            </a:r>
            <a:r>
              <a:rPr lang="cs"/>
              <a:t>rozhodnout</a:t>
            </a:r>
            <a:r>
              <a:rPr lang="cs"/>
              <a:t>, zda budeme léčit konzervativně či operačně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Diagnostika NPB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</a:t>
            </a:r>
            <a:r>
              <a:rPr lang="cs"/>
              <a:t>tální funkce – stav vědomí, TK, tep, kvalita pulzové vlny, frekvence a typ dýchání, zbarvení kůž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činnost uropoetického systému – diuréza, dysurie, strangurie, hematurie, anurie, nefralgie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činnost GIT − zvracení, odchod stolice a plynů, charakter peristaltiky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krvácení z rodidel, teplota, charakter bolesti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dokud není objasněna příčina NPB nepodáváme léky, které by zastřely klinický obraz (ATB, kortikoidy, opioidy, spazmoanalgetika, antipyretika a laxativa)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Náhlé příhody v gynekologii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spojeny s krvácením a vyžadují operaci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jsou zánětlivé, tak jsou obvykle v pánvi dobře ohraničeny a u starších lze volit i konzervativní léčbu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náhlých příhod břišních dominuje bolest – může být difúzní, lokalizovaná, kolikovitá, viscerální i somatická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nejčastěji - ektopická gravidita, ruptura hemoragické cysty, PID s rupturou abscesu, torze adnex, torze pedunkulujícího myomu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graviditas extrauterina, mimoděložní </a:t>
            </a:r>
            <a:r>
              <a:rPr lang="cs"/>
              <a:t>těhotenství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nejčastější náhlá příhoda v gynekologii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těhotenství i cervikální a istmické - jsou intrauterinně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přibližně každé 80. těhotenství je mimoděložní, pokud již žena prodělala GEU, je asi 10% pravděpodobnost, že další těhotenství bude opět mimoděložní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lokalizace – nejčastěji je ve vejcovodu (95–97 %)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rýhující se vajíčko má schopnost nidace (od 6. dne), nejvhodnějším místem je endometrium, ale uchytí se kdekoli ve vnitřím genitálu nebo na serózních blanách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výjimečně se stane, že se začne vyvíjet v cervixu uteri, tato gravidita mívá nejzávažnější průběh (dochází tam k opakovanému, špatně léčitelnému krvácení, často je třeba provést život zachraňující hysterektomii)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 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7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Příčiny</a:t>
            </a:r>
            <a:endParaRPr b="1" sz="2100"/>
          </a:p>
          <a:p>
            <a:pPr indent="-342900" lvl="0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chronický zánět rodidel, zavedené nitroděložní tělísko, stav po operaci v dutině břišní, která se zhojí srůstem tkání či orgánů k sobě, operace prováděná na vejcovodu, nádory utlačující vejcovod, který se tak stane neprůchodným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příčina může být i v samotném oplodněném vajíčku, které může být z vaječníku vypuštěno při ovulaci brzy nebo naopak pozdě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hlavním rizikovým faktorem jsou chirurgické výkony na vejcovodu, břišní chirurgie v anamnéze se řadí k výkonům s nízkým rizikem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Příznaky 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</a:t>
            </a:r>
            <a:r>
              <a:rPr lang="cs"/>
              <a:t>žádné potíže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 v podbřišku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vynechání menstruace, po nějaké době krvácení mimo menstruaci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nejisté známky těhotenství (ranní nevolnost, napětí v prsou)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pocit na omdlení či nucení na stolici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Ektopická gravidita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Diagnostika 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anamnéza (příznaky, gynekologické operace, …)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gynekologické vyšetření (ultrazvukového vyšetření)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krve na laboratorní vyšetření (hladina hCG)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je nález stále nejasný a pacientka má bolesti - dg. laparoskopie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