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305dcbae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305dcbae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305dcbae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305dcbae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305dcbae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305dcbae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305dcbae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305dcbae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305dcbae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305dcbae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305dcbae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305dcbae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305dcbae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305dcbae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305dcbae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a305dcbae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305dcbae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a305dcbae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305dcbae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305dcbae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305dcbae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305dcbae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305dcbae7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305dcbae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305dcbae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305dcbae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305dcbae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305dcbae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305dcbae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a305dcbae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305dcbae7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a305dcbae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305dcbae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a305dcbae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305dcbae7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a305dcbae7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305dcbae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a305dcbae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305dcbae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305dcbae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305dcbae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305dcbae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305dcbae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305dcbae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305dcbae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305dcbae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305dcbae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305dcbae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305dcbae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305dcbae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305dcbae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305dcbae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</a:t>
            </a:r>
            <a:r>
              <a:rPr lang="cs"/>
              <a:t>natomie ženských pohlavních orgánů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Morfologie oplození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</a:t>
            </a:r>
            <a:r>
              <a:rPr lang="cs"/>
              <a:t>e vejcovodech dochází k oplození nebo zániku vajíčka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případě, že se oplozené vajíčko usadí – niduje ve vejcovodu, mluvíme o mimoděložním těhotenství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prasknutím Graafova folikulu dojde k uvolnění zralého lidského vajíčka - ve svém jádru obsahuje haploidní sadu chromozomů (22 a pohlavní chromozom X)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 oplození vajíčka dochází v rozšířené – ampulární části vejcovodu, oplození jediného vajíčka dojde jedinou spermií, ostatní spermie svými enzymy umožní narušení obalových vrstev vajíčka pro průnik jediné spermie, průnikem hlavičky a krčku spermie do vajíčka vzniká budoucí buněčný útvar – zygota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rýhováním vznikají první dvě buňky budoucího organismu, které mají již diplodní (dvojitý, párový) počet chromozomů a dělící vřeténko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rýhující se vajíčko cestuje do dělohy, kde dojde k jeho usazení – nidaci a nastává těhotenství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Uterus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Děloha - uterus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nepárový, dutý orgán, uložený v dutině malé pánve mezi močovým měchýřem a konečníkem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probíhá v ní vývoj, růst a výživa plodu až do porodu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děloha je v malé pánvi nakloněná dopředu a mezi tělem a čípkem prohnuta vpřed (jedná se o anteflexi a anteversi)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Popisujeme na ní: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děložní dno, vyklenující se vzhůru – fundus uteri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děložní rohy – cornua uteri, kam ústí vejcovody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děložní tělo – corpus uteri, které se dolů zužuje v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děložní úžinu – isthmus uteria přechází v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děložní hrdlo, krček – cervix uteri</a:t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575" y="2233046"/>
            <a:ext cx="3711375" cy="26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Děloha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 tvar oploštělé hrušky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uvnitř je děložní dutina – cavitas uteri, kde u netěhotné dělohy její přední a zadní stěna naléhají na sebe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děložní dutina se v oblasti děložního krčku zužuje v kanál – canalis cervicis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děložní ústí u ženy, která nerodila – nullipary, je kruhový, u ženy, která rodila – multipary nabývá štěrbinovitý tvar</a:t>
            </a:r>
            <a:endParaRPr baseline="30000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475" y="2828725"/>
            <a:ext cx="4056249" cy="23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Stavba dělohy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</a:t>
            </a:r>
            <a:r>
              <a:rPr lang="cs"/>
              <a:t>e složitá a skládá se ze čtyř vrstev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sliznice – endometrium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svalovina – myometrium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vazivo příděložní – parametrium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pobřišnice – perimetrium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Sliznice dělohy - endometrium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</a:t>
            </a:r>
            <a:r>
              <a:rPr lang="cs"/>
              <a:t>vořena jednovrstevným válcovitým epitelem s vazivem a obsahuje četné trubicovité žlázky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prodělává v průběhu zhruba 28 dnů (lunární cyklus) charakteristické cyklické změny, které jsou na konci každého cyklu ukončeny menstruačním krvácením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Svalovina – myometrium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nejsilnější vrstvou děložní stěny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 tři vrstvy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nitřní vrstvu tvoří cirkulárně uspořádaná svalovina, zaškrcuje cévy v závěru menstruačního cyklu nebo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střední vrstvu –  nejsilnější, má spirálovitý tvar a umožňuje zvětšování dělohy bez nadměrného přibývání svalové hmoty, takže koncem těhotenství je stěna děložní poměrně tenká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zevní vrstva – obsahuje svalová vlákna orientovaná převážně podélně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300"/>
              <a:t>Parametrium – </a:t>
            </a:r>
            <a:r>
              <a:rPr lang="cs" sz="2300"/>
              <a:t>subperitoneální</a:t>
            </a:r>
            <a:r>
              <a:rPr lang="cs" sz="2300"/>
              <a:t> vazivo – přiděložní vazivo</a:t>
            </a:r>
            <a:endParaRPr sz="1900"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pruhy vaziva připojené k děloze tvořící její závěsný aparát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nejvíce je fixován krček děložní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Tuto fixaci zajišťují: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hlavní děložní vaz 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vazy močovoděložní – jdou od okrajů dělohy k močovému měchýři a pokračují jako stydkomočové,  ke sponě stydké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vazy konečníkovoděložní –jdou od děložních hran, obemykají konečník – rektum a jako vazy křížovoděložní, dosahují ke kosti křížové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Další fixaci zajišťuje: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oblý vaz děložní – od rohů děložních přes tříselný kanál a končí ve vazivu velkých stydkých pysků, důležitý pro udržení dělohy do správné polohy, nad močový měchýř – antireflexi anteversi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nejmohutnější je široký vaz děložní – táhne se od hran děložních ke stěně malé pánve, nejedná se o pravý vaz, ale o duplikaturu (zdvojení) pobřišnice – peritonea, kterou k děloze přicházení a odcházejí tepny, žíly a nervy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Perimetrium – tunica mucosa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neúplný peritoneální obal, kdy pobřišnice nástěnná přechází přes zadní stěnu močového měchýře na přední stěnu a dále na zadní stěnu dělohy, vaječníku a ovaria jako duplikatura – široký vaz děložní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dělí se na: děložní okruží – mesometrium, vejcovodní okruží – mesosalpinx, vaječníkové okruží – mesovarium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dotýká se zadní klenby poševní a přechází na konečník – rectum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tím vznikají peritoneální kapsy – mezi močovým měchýřem a dělohou močovoděložní jamka – excavatio vesicouterina, mezi dělohou a konečníkem – rectem konečníkoděložní vyhloubení – excavatio rectouterina - tento prostor je u stojící ženy nejnižším místem dutiny břišní –  – tzv. zadní Douglasův prostor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Vagina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</a:t>
            </a:r>
            <a:r>
              <a:rPr lang="cs"/>
              <a:t>nitřní pohlavní orgány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vaječníky – ovaria – párové orgány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vejcovody – tubae uterinae – párové orgány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děloha – uterus – nepárový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pochva – vagina – nepárový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Pochva - vagina</a:t>
            </a:r>
            <a:endParaRPr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311700" y="1152475"/>
            <a:ext cx="8520600" cy="3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sl</a:t>
            </a:r>
            <a:r>
              <a:rPr lang="cs"/>
              <a:t>ouží jako kopulační orgán a pohlavní cesta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předozadně oploštělá trubice, jejíž přední a zadní stěna na sebe naléhají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během porodu se mění v širokou porodní cestu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přední stěna je kratší – asi 8 cm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zadní stěna dosahuje délky 10 cm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horním koncem obemyká hrdlo děložní, takže část hrdla vyčnívá do vaginy tzv. čípek – cervix, kolem celého kruhového úponu vzniká klenba poševní – fornix vaginae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zadní klenba je nejvíce vyklenutá a po ejakulaci se v ní hromadí spermie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kaudální konec – se otvírá do prostoru mezi malými stydkými pysky předsíň </a:t>
            </a:r>
            <a:r>
              <a:rPr lang="cs"/>
              <a:t>poševní</a:t>
            </a:r>
            <a:r>
              <a:rPr lang="cs"/>
              <a:t>, kterou zčásti uzavírá tenká slizniční řasa tzv. panenská blána – hymen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první souloži se hymen natrhává, zbývají po něm drobné slizniční hrbolky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Pochva</a:t>
            </a:r>
            <a:endParaRPr/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uložena v malé pánvi pod dělohou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 ní leží močový měchýř a v kaudální části močová trubice, s kterou je přední poševní stěna poměrně pevně spojena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 vaginou je uloženo rektum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asi v polovině své délky prochází pochva přes svalové dno pánevní diaphragma pelvis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ve své poloze je pochva fixována vazivem k okolním orgánům, jednak okolním řídkým vazivem – parakolpiem ke svalovému dnu pánevnímu a hrázi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vnitřní prostředí pochvy je kyselé, což je dáno zde žijící bakterií lactobacillus acidofilus, které je jedním z ochranných filtrů volné cesty do dutiny břišní, dalším filtrem je hlenová zátka v oblasti děložního krčku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Stavba poševní stěny</a:t>
            </a:r>
            <a:endParaRPr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1152475"/>
            <a:ext cx="85206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Sliznice 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narůžovělá, pokryta mnohovrstevným dlaždicovým epitelem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menstruaci a v těhotenství je překrvená a červenofialová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přechází i na zevní plochu děložního čípku a se sliznicí děložní, která prodělává cyklické změny má ostrou hranici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Slizniční vazivo 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obsahuje kolagenní i elastická vlákna, která umožňují značné roztažení pochvy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jsou zde mohutné žilní pleteně a senzitivní genitální tělíska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Svalovina </a:t>
            </a:r>
            <a:endParaRPr/>
          </a:p>
          <a:p>
            <a:pPr indent="-30003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tenká, nitřní vrstvu tvoří nízké spirály, zevní svalová vlákna jsou uspořádána do vysokých spirál, v dolní části jsou i příčně pruhovaná vlákna ze svalového dna pánevního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Při zevním povrchu pochvy je tenká vrstva kolagenního vaziva - bsahuje poševní tepny, odvodné žíly, lymfatické cévy a nervy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Velké stydké pysky – labia majora</a:t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párové kožní vaky, které vycházejí z tukového polštáře před symfýzou stydkého pahorku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tuková tkáň z něho nemizí ani při největším hladovění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jsou dlouhé asi 8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dorsálně se za poševním ústím spojují v zadní pyskovou spojku – commisuru, za ní následuje hráz – perineum, mezi nimi je pouze úzká stydká štěrbina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vpředu pod Venušiným hrbolkem tvoří přední pyskovou spojku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a vnitřní straně je tenká sliznice, zevní strana má charakter kůže a je porostlá, tak jako mons pubis, chlupy ohanbí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stydké pysky – labia minora pudendi</a:t>
            </a:r>
            <a:endParaRPr/>
          </a:p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párové kožní řasy uložené navnitř od velkých stydkých pysků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dlouhé asi 4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vpředu se větví v raménka, která obkružují zepředu a zezadu poštěváček – clitoris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vzadu splývají s vnitřní plochou velkých stydkých pysků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jejich podkladem je vazivová tkáň, povrch má vzhled sliznice s množstvím mazových žláz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Poševní předsíň –vestibulum vaginae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štěrbina, do které ústí pochva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ní je zevní ústí trubice močové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vpředu ve vestibulu leží poštěváček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 vestibula ústí také tubulozní a tuboalveolární hlenové žlázy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Poštěváček – clitoris</a:t>
            </a:r>
            <a:endParaRPr/>
          </a:p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311700" y="1152475"/>
            <a:ext cx="396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topořivé těleso zevního genitálu ženy, které se podobá penisu muže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dvě topořivá tělesa začínají na spodině symfýzy jako poštěváčková ramínka a spojují se v poštěváčkové tělo - přecházejí v poštěváčkový žalud </a:t>
            </a:r>
            <a:endParaRPr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900" y="798600"/>
            <a:ext cx="3770277" cy="377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311700" y="445025"/>
            <a:ext cx="85206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Žlázy poševní předsíně – velké a malé předsíňové žlázy – glandulae vestibulares majores et minores</a:t>
            </a:r>
            <a:endParaRPr/>
          </a:p>
        </p:txBody>
      </p:sp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624375"/>
            <a:ext cx="8520600" cy="29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Velké předsíňové žlázy – Bartoliniho žlázy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párové žlázy ležící na zadní stěně předsíně poševní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jsou velikosti hrášku, produkují hlenovitý sekret, který zvlhčuje vchod poševní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Malé předsíňové žlázy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četné drobné tubulozní žlázy uložené v celém rozsahu poševního vchodu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</a:t>
            </a:r>
            <a:r>
              <a:rPr lang="cs"/>
              <a:t>evní pohlavní orgány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velké stydké pysky – labia majora pudendi – párové orgány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malé stydké pysky – labia minora pudendi – párové orgány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předsíň poševní – vestibulum vaginae – nepárové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poštěváček – clitoris – nepárový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stydký pahorek – mons pubis – nepárový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vestibulární žlázy – glandulae vestibulares majores – párové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Ovaria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Vaječníky - </a:t>
            </a:r>
            <a:r>
              <a:rPr lang="cs"/>
              <a:t>ovaria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sou párové ženské pohlavní žlázy vejčitého tvaru, uložené intraperitoneálně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pubertě a v pokračujícím dospívání dorůstá rozměrů zhruba 4 x 2 x 1,5 cm.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mládí je vaječník růžový a hladký, v dospělosti nerovný a u žen v klimakteriu je svraštělé a zmenšený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vaječník je uložen při boční štěně malé pánve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fixace je zajištěna závěsným aparátem, který je tvořen duplikaturou peritonea- mesovariem - připojuje ovarium k zadní stěně širokého vazu – které je rozprostřeno mezi hranami dělohy a stěnami malé pánve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ženám, která ještě nerodila leží vaječník v jamce vaječníkové, po porodu klesá vaječník před křížovou kost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Stavba ovaria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9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ovarium se skládá ze tří vrstev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povrch ovaria kryje jednovrstevný kubický epitel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vlastní vrstva ovaria se dělí na povrchovou kůru </a:t>
            </a:r>
            <a:r>
              <a:rPr lang="cs"/>
              <a:t>– cortex ovarii </a:t>
            </a:r>
            <a:r>
              <a:rPr lang="cs"/>
              <a:t>a hlouběji uloženou dřeň </a:t>
            </a:r>
            <a:r>
              <a:rPr lang="cs"/>
              <a:t>– medulla ovarii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Stavba ovaria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Dřeň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obsahuje vazivo s ojedinělými snopci hladké svaloviny, množství krevních a lymfatických cév a nervová vlákna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Vrstva korová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 funkčního hlediska nejvýznamnější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obsahuje různé typy folikulů, v kterých dozrávají ženské pohlavní buňky – vajíčka (oocyt – oocytus) - jedny z největších buněk v lidském těle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počet vajíček je při porodu asi 2 miliony, v pubertě asi 300 000 primárních vajíček, které jsou uloženy v prvotních vaječných váčcích – folliculi ovarii primarii, během pohlavní zralosti ženy k oplození schopné vajíčko dozraje do vývojového stadia druhotných vaječných váčku – folliculi ovarii secundarii v počtu asi 400 - tato vajíčka jsou uložena ve zralých vazivových váčcích – (tzv. Graafův folikul)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Tuba uterina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Vejcovod - tuba uterina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4858800" cy="3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párová trubice délky 10–15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 dvě ústí, nad vaječníkem se otvírá do dutiny břišní (peritoneální) – kolem růžice slizničních výběžků (vejcovodních třásní) které se při ovulaci přikládají k vaječníku nad zrající Graafův folikul (tvoří jakoby deštníček nad ovariem), nad břišním ústím je vřetenovité rozšíření, následuje zúžená část a v místě děložních rohů přechází v druhé ústí do děložní dutiny 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7278" l="0" r="0" t="0"/>
          <a:stretch/>
        </p:blipFill>
        <p:spPr>
          <a:xfrm>
            <a:off x="5255250" y="1388400"/>
            <a:ext cx="3787901" cy="28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