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88933854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88933854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88933854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88933854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88933854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88933854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88933854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88933854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8933854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8933854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8933854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8933854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88933854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88933854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38ab1c108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a38ab1c10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38ab1c108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a38ab1c10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88933854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88933854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8933854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8933854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38ab1c108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38ab1c108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8933854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8933854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8933854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8933854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88933854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88933854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88933854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88933854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88933854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88933854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88933854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88933854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88933854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88933854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dYu-0rOnLp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První, druhá,třetí a čtvrtá doba porodní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druhé doby porodní 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po každé kontrakci by měla rodička zrelaxovat a zapojit hluboké břišní svaly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opakem řízeného tlačení je tlačení spontánní - rodička tlačí dle své potřeby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při prořezávání hlavičky PA chrání hráz - zabraňuje vzniku poranění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dle potřeby provede epiziotomii (mediolaterární, mediální nebo laterální)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při porodu hlavičky často podán oxytocin, pro urychlení odloučení placenty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novorozenec položen na tělo matky (bonding), dotepání pupečníku - pokud je stav novorozence fyziologický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po přestřižení pupečníku - první ošetření novorozence, poté přiložení k prsu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7736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79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0" y="445025"/>
            <a:ext cx="4803574" cy="429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7575" y="0"/>
            <a:ext cx="3838425" cy="27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7563" y="2571750"/>
            <a:ext cx="3838450" cy="25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Třetí doba porodní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doba k lůžku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 porodem plodu a končí porodem placenty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trvá obvykle 10-30 </a:t>
            </a:r>
            <a:r>
              <a:rPr lang="cs"/>
              <a:t>minut po</a:t>
            </a:r>
            <a:r>
              <a:rPr lang="cs"/>
              <a:t> porodu plodu </a:t>
            </a:r>
            <a:r>
              <a:rPr lang="cs"/>
              <a:t>na chvilku</a:t>
            </a:r>
            <a:r>
              <a:rPr lang="cs"/>
              <a:t> ustává děložní činnost, po několika desítkách vteřin se kontrakce znovu objeví - v menší intenzitě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retrakcí dělohy se zmenší plocha kontaktu placenty s děložní stěnou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lůžko se odděluje od děložní stěny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tři mechanismy odloučení placenty -dle Schulze, dle Gessnera a dle Duncana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048525" y="445025"/>
            <a:ext cx="4819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290200" y="1152475"/>
            <a:ext cx="487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064" y="0"/>
            <a:ext cx="69758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třetí doby porodní 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7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 odloučením placenty PA odebere krevní vzorky z pupečníku (krevní skupina, Rh faktor rodičky, ASTRUP - krevní plyny)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 sleduje známky odloučení placenty (Ahlfeldovo - pupečník s peánem se sklápí směrem k podložce, Schr</a:t>
            </a:r>
            <a:r>
              <a:rPr lang="cs"/>
              <a:t>ö</a:t>
            </a:r>
            <a:r>
              <a:rPr lang="cs"/>
              <a:t>derovo - děložní fundus vystoupí </a:t>
            </a:r>
            <a:r>
              <a:rPr lang="cs"/>
              <a:t>přibližně</a:t>
            </a:r>
            <a:r>
              <a:rPr lang="cs"/>
              <a:t> o dva prsty nad pupek, Kűrstnerovo - po zatlačení hrany ruky na dělohu za symfýzou se nevtahuje pupečník) a hodnotí mechanismus odloučení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 placenty zkontroluje stav a délku pupečníku, určí úpon pupečníku do placenty, zkonroluje celistvost plodových obalů i placenty, velikost placenty a tvar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1579500" y="445025"/>
            <a:ext cx="5046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1579375" y="1152475"/>
            <a:ext cx="55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11" y="0"/>
            <a:ext cx="77107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třetí doby porodní 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 provede kontrolu a zhodnocení porodních poranění zevního genitálu, hráze, poševní stěny, klenby a děložního hrdla (gyn. zrcadla)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případě porodních poranění asistuje lékaři při aplikaci </a:t>
            </a:r>
            <a:r>
              <a:rPr lang="cs"/>
              <a:t>místní</a:t>
            </a:r>
            <a:r>
              <a:rPr lang="cs"/>
              <a:t> anestezie i šití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lékař vyšetří rodičku per rectum - zda nedošlo k sešití střeva, odhane krevní ztátu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zápis do dokumentace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Čtvrtá doba porodní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končí dvě hodiny po porodu placenty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ženy, které rodí ve zdravotnickém zařízení, po tuto dobu zůstávají obvykle na porodním sále, ale ať už porod proběhl kdekoliv, je třeba rodičce i novorozenci věnovat stále stejnou pozornost a péči, jako během všech předcházejících porodních fází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doba ztišení, kdy rodiče vítají na svět svého potomka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to čas plný emocí, směsi slz a úsměvů, prostor je ideálně naplněn láskou a něhou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citlivě a empaticky sledujeme, zda žena nadměrně nekrvácí, kontrolujeme FF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Čtvrtá doba porodní - FF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krevní tlak, který bývá často na dolní hranici normotenze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celkově po porodu dochází v organismu ženy k významným hemodynamickým změnám, na kterých se podílí i krevní ztráta, která je (dle WHO) až do 500 ml u zdravé ženy považována za fyziologickou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krevní ztráta má vliv na krevní oběh ženy a může se projevit mírnou hypotenzí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hypotenze pod hodnotu 90/60 by mohla svědčit o větší krevní ztrátě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hypovolémie by se projevila současně také tachykardií nad 100 pulsů za minutu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tělesná teplota bývá po porodu mírně zvýšená opět vlivem tělesné námahy a silných emocí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Čtvrtá doba porodní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</a:t>
            </a:r>
            <a:r>
              <a:rPr lang="cs"/>
              <a:t>e výhodné, když žena po porodu v tomto období leží na zádech v mírně zvýšené poloze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zvýšená poloha na zádech je optimální pro dobrou involuci dělohy a tím maximální eliminaci nadměrného poporodního krvácení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šetří uvolněné vazy a napomáhá jejich správné involuci a tím podporuje uložení dělohy zpět do fyziologické pozice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Porod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vypuzení nebo vyjmutí plodu z dělohy, který jeví alespoň jednu vitální známku bez ohledu na gestační stáří a na porodní hmotnost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porod mrtvého plodu - nad 500g, ev. starší 22+0 tt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100"/>
              <a:t>Přirozený porod</a:t>
            </a:r>
            <a:endParaRPr b="1" sz="2100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volný pohyb během první a druhé doby porodní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žena si sama </a:t>
            </a:r>
            <a:r>
              <a:rPr lang="cs"/>
              <a:t>zvolí</a:t>
            </a:r>
            <a:r>
              <a:rPr lang="cs"/>
              <a:t> polohu ve vypuzovací fázi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neprovádí se klyzma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epiziotomie se neprovádí rutinně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přírodní metody tišení bolesti (masáže, sprcha, změny polohy)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bonding po porodu, ošetření novorozence na těle matky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Čtvrtá doba porodní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2h od porodu pomůžeme ženě do sprchy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žádoucí, aby se rodička po porodu vymočila, což se podaří často právě ve sprše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plný močový měchýř může bránit správnému zavinování dělohy, proto je vždy první intervencí, je-li fundus dělohy k pupku a výš, nechat ženu spontánně vymočit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 ošetřená opláchnutá rodidla přikládáme porodnické vložky, pomůžeme ženě do suchého čistého prádla a odvádíme ji na oddělení šestinedělí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doba porodní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s" sz="1765"/>
              <a:t>= doba otevírací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začíná nástupem pravidelné kontrakční činnosti a končí zánikem branky 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u primipar trvá průměrně 7-12 hodin, u multipar 4-8 hodin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působením porodních sil dochází ke zkracování a dilataci </a:t>
            </a:r>
            <a:r>
              <a:rPr lang="cs" sz="1765"/>
              <a:t>děložního</a:t>
            </a:r>
            <a:r>
              <a:rPr lang="cs" sz="1765"/>
              <a:t> hrdla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děložní čípek má zevní a vnitřní branku - ty </a:t>
            </a:r>
            <a:r>
              <a:rPr lang="cs" sz="1765"/>
              <a:t>splývají</a:t>
            </a:r>
            <a:r>
              <a:rPr lang="cs" sz="1765"/>
              <a:t> v porodnickou branku - čípek se zkracuje, kanál postupně mizí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branka se dále kruhovitě rozšiřuje - vytvoří cirkulární lem, který mizí - branka zachází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měkké porodní cesty jsou otevřené a tvoří jednolitý porodní kanál od dolního děložního segmentu po vaginální vchod</a:t>
            </a:r>
            <a:endParaRPr sz="176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doba porodní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otevírání hrdla a branky odlišné u multipar a primipar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otevírání děložního hrdla a branky se dolní pól plodového vejce odděluje od stěny dolního děložního segmentu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vstupující velká část plodu odděluje část plodové vody vpředu od většiny amniální tekutiny v děložní dutině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postupně se část plodových obalů tvořící vak blan vyklenuje do pochvy - ten puká přibližně při zajití branky (včasný odtok plodové vody) - PV častěji odtéká před zánikem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lékařském vedení porodu - dirupce vaku blan  při nálezu 4-5 cm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800" y="-4700"/>
            <a:ext cx="2082951" cy="16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doba porodní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první doby porodní síla, trvání a frekvence kontrakcí stoupá, koncem první doby vrcholí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intervaly mezi kontrakcemi se pohybují okolo 5 minut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postupné zkracování děložního hrdla a otevírání branky signalizuje fyziologický průběh porodu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375" y="3041150"/>
            <a:ext cx="5021399" cy="20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172275" y="445025"/>
            <a:ext cx="45720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526000" y="1152475"/>
            <a:ext cx="242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61" y="0"/>
            <a:ext cx="77152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první doby porodní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seznámení rodičky s porodním sálem (WC, sprcha, signalizace, pomůcky)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nácvik dýchání během kontrakcí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informování rodičky o průběhu porodu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edukace partnera, pokud je přítomen (masáž, podpora rodičky)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polohování (na boku, ve stoje, chůze, na čtyřech, sed na míči, opora partnera), nevhodná poloha vleže na zádech (utlačení velkých cév, </a:t>
            </a:r>
            <a:r>
              <a:rPr lang="cs" sz="1765"/>
              <a:t>snížení</a:t>
            </a:r>
            <a:r>
              <a:rPr lang="cs" sz="1765"/>
              <a:t> průtoku krve dělohou, snižuje děložní kontrakce, prodlužuje první dobu porodní)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péče o psychický stav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sledování kontrakcí, ozvy plodu (každých 15 min), každé dvě hodiny CTG, další FF (každé 2-4 hodiny) - záznam do dokumentace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důležité pravidelné vyprazdňování MM</a:t>
            </a:r>
            <a:endParaRPr sz="176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Druhá doba porodní 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doba vypuzovací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 </a:t>
            </a:r>
            <a:r>
              <a:rPr lang="cs"/>
              <a:t>úplným</a:t>
            </a:r>
            <a:r>
              <a:rPr lang="cs"/>
              <a:t> rozvinutím branky a končí porodem plodu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primipar trvá většinou 20-60 minut, u multipar 10-30 min.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plod působením porodních sil prochází porodními cestami porodním mechanismem jednotlivých částí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 plodu odtéká volně zbytek zadní vody plodové, po </a:t>
            </a:r>
            <a:r>
              <a:rPr lang="cs"/>
              <a:t>přerušení</a:t>
            </a:r>
            <a:r>
              <a:rPr lang="cs"/>
              <a:t> pupečníku v děložní dutině zůstává placenta a plodové obaly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Labor and Delivery | Childbirth (youtube.com)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druhé doby porodní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rodička má velké nucení na tlačení - PA by měla </a:t>
            </a:r>
            <a:r>
              <a:rPr lang="cs"/>
              <a:t>vysvětlit</a:t>
            </a:r>
            <a:r>
              <a:rPr lang="cs"/>
              <a:t> správný způsob tlačení (do konečníku, jako při zácpě)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příprava pomůcek - porodnický balíček, nástroje, dezinfekce, sterilní rukavice)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monitorace ozev plodu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vnitřní vyšetření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dezinfekce rodidel, sterilní rouška pod rodičku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aktivní tlačení pouze v době kontrakce, před tlačením se rodička zhluboka nadechne, zavře oči, zadrží den a tlačí jako při stolici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rodička vydechne , nadechne se a opět zatlačí (během jedné kontrakce stihne dvakrát až třikrát)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