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Raleway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aleway-italic.fntdata"/><Relationship Id="rId10" Type="http://schemas.openxmlformats.org/officeDocument/2006/relationships/slide" Target="slides/slide5.xml"/><Relationship Id="rId32" Type="http://schemas.openxmlformats.org/officeDocument/2006/relationships/font" Target="fonts/Raleway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Raleway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0da3de623f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0da3de623f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0da3de623f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0da3de623f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0da3de623f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0da3de623f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0da3de623f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0da3de623f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0da3de623f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0da3de623f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da3de623f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0da3de623f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0da3de623f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0da3de623f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a30e59289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a30e59289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a30e592894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a30e592894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a30e592894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a30e592894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0da3de623f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0da3de623f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a30e592894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a30e592894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a30e592894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a30e592894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a30e592894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a30e592894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a30e592894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a30e592894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a30e592894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a30e592894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a30e592894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a30e592894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da3de623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da3de623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0da3de623f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0da3de623f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0da3de623f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0da3de623f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da3de623f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0da3de623f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0da3de623f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0da3de623f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0da3de623f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0da3de623f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da3de623f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da3de623f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Menstruační a ovariální cyklus, gynekologická endokrinologie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Štěpánka Vybíralová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Ovariální cyklus</a:t>
            </a:r>
            <a:endParaRPr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</a:t>
            </a:r>
            <a:r>
              <a:rPr lang="cs"/>
              <a:t>de o cyklické změny probíhající v ovariu ženy v závislosti na hladině pohlavních hormonů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je úzce spojen s menstruačním cyklem, kdy hormony produkované cyklicky v ovariu přímo ovlivňují děložní sliznici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délka ovariálního cyklu je nejčastěji 28 dní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množství folikulů se v průběhu života mění (nejvíce u plodu v 5.-6. měsíci, v období menarche cca 500 000)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na začátku cyklu se začne několik folikulů zvětšovat, kolem 6. dne vznikne folikul dominantní, ostatní folikuly podlehnout regresivním změnám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Fáze ovariálního cyklu</a:t>
            </a:r>
            <a:endParaRPr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cs" sz="3200"/>
              <a:t>folikulární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cs" sz="3200"/>
              <a:t>ovulační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cs" sz="3200"/>
              <a:t>luteální</a:t>
            </a:r>
            <a:endParaRPr sz="3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Fáze folikulární</a:t>
            </a:r>
            <a:endParaRPr/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trvá 12 - 14 dní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</a:t>
            </a:r>
            <a:r>
              <a:rPr lang="cs"/>
              <a:t>ěhem ní pod vlivem především FSH dochází k růstu náhodně vybraného folikulu (vzniká Graafův folikul) a vysoké produkci estrogenů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ke konci této fáze se k FSH přidává i LH a napomáhá tak dozrání folikulu a především ovulaci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Fáze ovulační</a:t>
            </a:r>
            <a:endParaRPr/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nastává zhruba 14. den ovariálního cyklu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Graafův folikul praskne a vajíčko se uvolňuje (vyplaví se do DB = ovulace), kde je zachyceno třásněmi vejcovodu, kterým směřuje dále k děloze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vývin nové vrstvy sliznice dělohy (iniciováno estrogenem, který je produkován folikuly, které rostou vlivem FSH)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Luteální fáze</a:t>
            </a:r>
            <a:endParaRPr/>
          </a:p>
        </p:txBody>
      </p:sp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nastupuje po ovulaci, kdy dochází k přeměně ovariálních folikulárních buněk v tzv. žluté tělísko (corpus luteum) - produkuje velké množství progestreonu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pokud nedojde k oplození vajíčka, žluté tělísko zaniká a vzniká tzv. bílé tělísko (corpus luteum) - produkce progesteronu rapidně klesá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průběh menstruačního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 ovariálního cyklu</a:t>
            </a:r>
            <a:endParaRPr/>
          </a:p>
        </p:txBody>
      </p:sp>
      <p:pic>
        <p:nvPicPr>
          <p:cNvPr id="145" name="Google Shape;145;p27"/>
          <p:cNvPicPr preferRelativeResize="0"/>
          <p:nvPr/>
        </p:nvPicPr>
        <p:blipFill rotWithShape="1">
          <a:blip r:embed="rId3">
            <a:alphaModFix/>
          </a:blip>
          <a:srcRect b="-840" l="0" r="0" t="840"/>
          <a:stretch/>
        </p:blipFill>
        <p:spPr>
          <a:xfrm>
            <a:off x="4482150" y="62500"/>
            <a:ext cx="43501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menstruační cyklus x ovariální cyklus</a:t>
            </a:r>
            <a:endParaRPr/>
          </a:p>
        </p:txBody>
      </p:sp>
      <p:sp>
        <p:nvSpPr>
          <p:cNvPr id="151" name="Google Shape;15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Menstruační cyklus = cyklické změny děložní sliznice, změny jsou závislé na hladině hormonů (tedy i na ovariálním systému)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Ovariální cyklus = cyklické změny probíhající v ovariu ženy v závislosti na hladině pohlavních hormonů, úzce spojen s MC (hormony produkované v </a:t>
            </a:r>
            <a:r>
              <a:rPr lang="cs"/>
              <a:t>ovariu</a:t>
            </a:r>
            <a:r>
              <a:rPr lang="cs"/>
              <a:t> ovlivňují děložní sliznici)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Gynekologická endokrinologie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Endokrinní orgány a jejich hormony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hypothalamus - gonadoliberin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hypofýza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gonadotropiny - FSH, LH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prolaktin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ovaria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- steroidní hormony - estrogeny (estradiol, estriol, estron), gestageny (progesteron), androgeny (testosteron, dihydrotestosteron), ovariální peptidy, inhibin, aktin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Gonadoliberin - GnRH</a:t>
            </a:r>
            <a:endParaRPr/>
          </a:p>
        </p:txBody>
      </p:sp>
      <p:sp>
        <p:nvSpPr>
          <p:cNvPr id="168" name="Google Shape;168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</a:t>
            </a:r>
            <a:r>
              <a:rPr lang="cs"/>
              <a:t>vlivňuje výdej LH a a FSH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snížení frekvence GnRH snižuje sekreci LH a zvyšuje sekreci FSH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Fyziologický MS cyklus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opakující se biologický děj u ženy od první menstruace až do přechodu (klimakteria)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proces, při kterém se tělo ženy připravuje na přijetí oplozeného vajíčka a následné těhotenství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cyklické změny děložní sliznice, ovlivňují celý reprodukční systém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délka MS je 28 dní (+-3 dny) = důkaz funkčního ovulačního cyklu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krevní ztráta cca 20-80 ml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Folikulostimulační hormon - FSH</a:t>
            </a:r>
            <a:endParaRPr/>
          </a:p>
        </p:txBody>
      </p:sp>
      <p:sp>
        <p:nvSpPr>
          <p:cNvPr id="174" name="Google Shape;174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růst granulózových buněk ovaria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přeměna androgenů na estrogeny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růst folikulů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Luteinizační</a:t>
            </a:r>
            <a:r>
              <a:rPr lang="cs"/>
              <a:t> hormon - LH</a:t>
            </a:r>
            <a:endParaRPr/>
          </a:p>
        </p:txBody>
      </p:sp>
      <p:sp>
        <p:nvSpPr>
          <p:cNvPr id="180" name="Google Shape;180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syntéza androgenů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zrání Graafova folikulu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tvorba progesteronu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peak LH – ovulace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Prolaktin</a:t>
            </a:r>
            <a:endParaRPr/>
          </a:p>
        </p:txBody>
      </p:sp>
      <p:sp>
        <p:nvSpPr>
          <p:cNvPr id="186" name="Google Shape;186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hormon produkovaný hypofýzou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má klíčovou roli při stimulaci růstu prsní žlázy a tvorbě mateřského mléka (laktaci)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ovlivňuje i mnoho dalších tělesných funkcí, včetně reprodukčního cyklu, nálady a metabolismu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během MC se hladina nemění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koncentrace prolaktinu </a:t>
            </a:r>
            <a:r>
              <a:rPr lang="cs"/>
              <a:t>zvýšená</a:t>
            </a:r>
            <a:r>
              <a:rPr lang="cs"/>
              <a:t> ve spánku 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zvýšená sekrece při stresu, hypoglykemii, taktilních podnětech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jeho produkci snižuje dopamin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 zvýšená sekrece prolaktinu způsobuje anovulační cykly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vyšší koncentrace : poruchy MC, </a:t>
            </a:r>
            <a:r>
              <a:rPr lang="cs"/>
              <a:t>oligomenorrhea až</a:t>
            </a:r>
            <a:r>
              <a:rPr lang="cs"/>
              <a:t> amenorrhoea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Estrogeny</a:t>
            </a:r>
            <a:endParaRPr/>
          </a:p>
        </p:txBody>
      </p:sp>
      <p:sp>
        <p:nvSpPr>
          <p:cNvPr id="192" name="Google Shape;192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estradiol, estriol, estron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stimulační a proliferační účinek na pohl. orgány, sekundární pohl. znaky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hlavní cílový orgán je endometrium  – proliferace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růst a větvení mlékovodů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vliv na sacharidový, lipidový, kalciový, minerální metabolismus, ŠŽ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brání vzniku osteoporózy, podpora uzávěru epifyzárních štěrbin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Gestageny</a:t>
            </a:r>
            <a:endParaRPr/>
          </a:p>
        </p:txBody>
      </p:sp>
      <p:sp>
        <p:nvSpPr>
          <p:cNvPr id="198" name="Google Shape;198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progesteron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vznik hlavně ve žlutém tělísku, dále v </a:t>
            </a:r>
            <a:r>
              <a:rPr lang="cs"/>
              <a:t>thekální buňkách</a:t>
            </a:r>
            <a:r>
              <a:rPr lang="cs"/>
              <a:t> folikulu, placentě, nadledvinách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sekreční přeměna endometria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příprava na těhotenství a jeho udržení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relaxace hladkých svalů (děloha)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termoregulace (vzestup bazální teploty ve 2. pol. menstr. cyklu)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Androgeny</a:t>
            </a:r>
            <a:endParaRPr/>
          </a:p>
        </p:txBody>
      </p:sp>
      <p:sp>
        <p:nvSpPr>
          <p:cNvPr id="204" name="Google Shape;204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testosteron, dihydrotestosteron, androstendion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60 % vzniká v ovariu, 40 % suprarenálnípůvod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axilární a pubické ochlupení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udržují libido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Fáze MS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cs" sz="3200"/>
              <a:t>menstruační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cs" sz="3200"/>
              <a:t>regenerační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cs" sz="3200"/>
              <a:t>proliferační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cs" sz="3200"/>
              <a:t>sekreční </a:t>
            </a:r>
            <a:endParaRPr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Fáze menstruační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1. fáze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trvá 1.-4. den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povrchová nekrotická část sliznice je do 48h odloučena a odplavena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vypuzení napomáhá i kontrakce dělohy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= odchází neoplodněné vajíčko s nekrotickou částí děložní sliznice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Regenerační fáze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4644675" y="833475"/>
            <a:ext cx="4229100" cy="41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2. fáze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4. - 5. den cyklu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navazuje na předchozí menstruační fázi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probíhá pod stimulací estrogeny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dochází k obnově děložní sliznice, růstu slizničního epitelu a k vývoji děložních žlázek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epitelové buňky vyrůstají z epitelu děložních žlázek ve stratum basale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86200"/>
            <a:ext cx="4337201" cy="27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Proliferační fáze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3. fáze, folikulární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5. - 14. den cyklu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pod vlivem estrogenu se stratum functionale endometria obnovuje hyperplazií (dělením buněk) a hypetrofií (zvětšováním buněk) a prokrvuje se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pod vlivem FSH začne ve vaječníku růst několik folikulů obsahující vajíčka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Sekreční fáze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4. fáze, luteální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15. - 27. den cyklu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probíhá pod vlivem hormonu žlutého tělíska (progesteronu)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sliznice stratum functionale se zvyšuje (příprava na otěhotnění)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buňkách endometria se hromadí glykogen a lipidy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žlázky se rozšiřují a naplňují se hlenovitým sekretem / na konci 4. fáze optimální podmínky k nidaci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nedojde-li k oplodnění - žluté tělísko zaniká - fáze končí přípravou na odloučení sliznice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800" y="500925"/>
            <a:ext cx="8513275" cy="40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Řízení MS </a:t>
            </a:r>
            <a:r>
              <a:rPr lang="cs"/>
              <a:t>cyklu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hypofýza - vylučuje stimulační hormony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FSH (folikulostimulační h.) - zrání folikulů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LH (luteinizační h.) - uvolnění folikulu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vaječníky - tvoří: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estrogen - stimuluje růst děložní sliznice, vyplavování FSH a LH, ovlivňuje prsy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- progesteron - zajišťuje přeměnu děložní sliznice ve 2.fázi cyklu, s ústupem MS cyklu se jeho hladina snižuje, během oplodnění žluté tělísko nadále progesteron uvolňuje a jeho hladina se prudce zvýší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