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Raleway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aleway-bold.fntdata"/><Relationship Id="rId16" Type="http://schemas.openxmlformats.org/officeDocument/2006/relationships/font" Target="fonts/Raleway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aleway-boldItalic.fntdata"/><Relationship Id="rId6" Type="http://schemas.openxmlformats.org/officeDocument/2006/relationships/slide" Target="slides/slide1.xml"/><Relationship Id="rId18" Type="http://schemas.openxmlformats.org/officeDocument/2006/relationships/font" Target="fonts/Raleway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10bd907d7c_1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10bd907d7c_1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0bd907d7c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0bd907d7c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10bd907d7c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10bd907d7c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10bd907d7c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10bd907d7c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10bd907d7c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10bd907d7c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10bd907d7c_1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10bd907d7c_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10bd907d7c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10bd907d7c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10bd907d7c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10bd907d7c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10bd907d7c_1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10bd907d7c_1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Poruchy menstruačního cyklu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ženu</a:t>
            </a:r>
            <a:endParaRPr/>
          </a:p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většinou ambulantně, sběr informací (charakter a doba krvácení, bolest, závratě, psychické změny), laboratorní vyš. (hormony, KO, koagulace), edukace klientky (odpočinek, pitný režim, bylinky (kopřiva, přeslička), úprava stravy (zvýšený podíl železa ve stravě), doplnění železa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 nezvládnutí problému ambulantně  - hospitalizace (kyretáž proliferujícího endometria - u starších žen)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Fyziologický menstruační cyklus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trvá 28 dní (+-3 dny)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krvácení trvá 4-6 dní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krevní ztráta 320-80 ml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Poruchy nástupu a ukončení MS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menarche praecox</a:t>
            </a:r>
            <a:r>
              <a:rPr lang="cs"/>
              <a:t> (předčasný začátek) - před devátým rokem, je nutné vyloučit nádor vaječníku a mozku, mohou se vyvíjet i sekundární pohlavní znaky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menarche tarda</a:t>
            </a:r>
            <a:r>
              <a:rPr lang="cs"/>
              <a:t> (opožděný začátek) - absence menses po 15. roce (80% rodinná anamnéza - opoždený vývoj, vzácně VVV) = primární amenorhea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předčasná menopauza</a:t>
            </a:r>
            <a:r>
              <a:rPr lang="cs"/>
              <a:t> - před 40. rokem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pozdní menopauza</a:t>
            </a:r>
            <a:r>
              <a:rPr lang="cs"/>
              <a:t> - po 52. roce, nutno vyloučit hormonálně aktivní nádor vaječníku (UZ, lab. vyšetření krve)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Poruchy MS v reprodukčním období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poruchy při změně hmotnosti, při stresu,..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cs"/>
              <a:t>poruchy rytmu 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cs"/>
              <a:t>poruchy intenzity 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cs"/>
              <a:t>intermenstruační krvácení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cs"/>
              <a:t>bolestivé syndromy doprovázející menstruaci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Poruchy rytmu MS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92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oligomenorea</a:t>
            </a:r>
            <a:r>
              <a:rPr lang="cs"/>
              <a:t> = řídká menstruace, cyklus delší než 35 dnů, projev hypothalamické poruchy, prodloužení folikulární fáze, anovulace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polymenorea</a:t>
            </a:r>
            <a:r>
              <a:rPr lang="cs"/>
              <a:t> = častá menstruace, cyklus kratší než 22 dnů, více se zkracuje folikulární než luteální (pokud dochází k ovulaci, není zapotřebí léčba), pokud zjistíme hyposekreční poruchy - podáváme ovulační </a:t>
            </a:r>
            <a:r>
              <a:rPr lang="cs"/>
              <a:t>stimulancia</a:t>
            </a:r>
            <a:r>
              <a:rPr lang="cs"/>
              <a:t> a hormony žlutého tělíska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amenorea</a:t>
            </a:r>
            <a:r>
              <a:rPr lang="cs"/>
              <a:t> = žádná menstruace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 - </a:t>
            </a:r>
            <a:r>
              <a:rPr b="1" lang="cs"/>
              <a:t>primární amenorea</a:t>
            </a:r>
            <a:r>
              <a:rPr lang="cs"/>
              <a:t> - neperforovaný hymen, fyzická zátěž, anorexie, syndrom Rokitansky-Kuster (chybí děloha a vejcovody), Turnerův syndrom (absence nebo dysgeneze ovarií)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- </a:t>
            </a:r>
            <a:r>
              <a:rPr b="1" lang="cs"/>
              <a:t>sekundární amenorea</a:t>
            </a:r>
            <a:r>
              <a:rPr lang="cs"/>
              <a:t> = měsíce a déle trvající vynechání menstruace u ženy, která dosud menstruovala - těhotenství, Ashermanův syndrom (srůsty dělohy), anorexie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Poruchy intenzity menstruačního krvácení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hypomenorea </a:t>
            </a:r>
            <a:r>
              <a:rPr lang="cs"/>
              <a:t>= slabé menstruační krvácení, kratší než 2 dny, pokud proběhne ovulace, není potřeba léčit, příčiny: </a:t>
            </a:r>
            <a:r>
              <a:rPr lang="cs"/>
              <a:t>Ashermanův</a:t>
            </a:r>
            <a:r>
              <a:rPr lang="cs"/>
              <a:t> syndom, anovulace, luteální </a:t>
            </a:r>
            <a:r>
              <a:rPr lang="cs"/>
              <a:t>insuficience</a:t>
            </a:r>
            <a:r>
              <a:rPr lang="cs"/>
              <a:t> (špatná funkce </a:t>
            </a:r>
            <a:r>
              <a:rPr lang="cs"/>
              <a:t>žlutého</a:t>
            </a:r>
            <a:r>
              <a:rPr lang="cs"/>
              <a:t>. tělíska)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hypermenorea</a:t>
            </a:r>
            <a:r>
              <a:rPr lang="cs"/>
              <a:t> = silné a prodloužené krvácení, delší než 9 dní, příčiny : organické - polyp, myom, karcinom, systémové choroby (hypertenze, choroby ledvin,..), hormonální porucha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menoragie</a:t>
            </a:r>
            <a:r>
              <a:rPr lang="cs"/>
              <a:t> = abnormálně silná menstruace - cyklické pravidelné krvácení - delší než 7 dní, v období přechodu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Intermenstruační krvácení</a:t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metroragie = krvácení mimo cyklus, nepravidelné menstruační krvácení, kolísá hladina estrogenů, organická příčina: myomy, polypy, malignita, hormonální příčina: patologický stav přímo v endometriu 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- premenstruační krvácení: luteální insuficience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- postmenstruační krvácení: opožděná regenerace endometria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- ovulační krvácení: slabé krvácení, uprostřed cyklu (při poklesu estrogenu při ovulaci)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Bolestivé syndromy doprovázející menstruaci </a:t>
            </a:r>
            <a:endParaRPr/>
          </a:p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premenstruační syndrom - výskyt v luteální fázi cyklu, ovlivňuje chování a psychický stav ženy, obtíže nastupují různě dlouho po ovulaci a mizí první dny po nástupu menses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- příznaky: emocionální nestabilita, bolest hlavy, napětí, bolestivost prsů, pocit otoků, přírůstek hmotnosti, nechutenství, nadýmání, bolesti břicha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- léčba: nesteroidní antiflogistika (kys. salicylová, brufen, endometacin)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Vyšetření poruch</a:t>
            </a:r>
            <a:endParaRPr/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laboratorní - hladina hormonů - FSH, LH, prolaktin, estradiol, …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zobrazovací metody - UZ, CT, MR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