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</p:sldIdLst>
  <p:sldSz cy="5143500" cx="9144000"/>
  <p:notesSz cx="6858000" cy="9144000"/>
  <p:embeddedFontLst>
    <p:embeddedFont>
      <p:font typeface="Raleway"/>
      <p:regular r:id="rId42"/>
      <p:bold r:id="rId43"/>
      <p:italic r:id="rId44"/>
      <p:boldItalic r:id="rId4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font" Target="fonts/Raleway-regular.fntdata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font" Target="fonts/Raleway-italic.fntdata"/><Relationship Id="rId21" Type="http://schemas.openxmlformats.org/officeDocument/2006/relationships/slide" Target="slides/slide16.xml"/><Relationship Id="rId43" Type="http://schemas.openxmlformats.org/officeDocument/2006/relationships/font" Target="fonts/Raleway-bold.fnt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45" Type="http://schemas.openxmlformats.org/officeDocument/2006/relationships/font" Target="fonts/Raleway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a31072be93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a31072be93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31072be93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a31072be93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a31072be93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a31072be93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a31072be93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a31072be93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a31072be93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a31072be93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a31072be93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a31072be93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a31072be93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a31072be93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a31072be93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a31072be93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a31072be93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a31072be93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a31072be93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a31072be93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a31072be93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a31072be93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a31072be93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a31072be93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a31072be93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a31072be93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a31072be93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a31072be93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a31072be93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3a31072be93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a31072be93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a31072be93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a31072be93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a31072be93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a31072be93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a31072be93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a31072be93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a31072be93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a31072be93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a31072be93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a31072be93_0_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a31072be93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a31072be93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a31072be93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a31072be93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a31072be93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a31072be93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3a31072be93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a31072be93_0_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a31072be93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a31072be93_0_2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3a31072be93_0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a31072be93_0_2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a31072be93_0_2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a31072be93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a31072be93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a31072be93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3a31072be93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a31072be93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a31072be93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a31072be93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a31072be93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a31072be93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a31072be93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a31072be93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a31072be93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a31072be93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a31072be93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a31072be93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a31072be93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Gynekologická sexuologie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Sekundární příčiny</a:t>
            </a:r>
            <a:endParaRPr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a) </a:t>
            </a:r>
            <a:r>
              <a:rPr lang="cs"/>
              <a:t>psychogenní problémy (deprese, psychózy, mentální anorexie, poruchy intelektu, narušení tělesného schématu a pocitu vlastní atraktivity)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b) somatické onemocnění (chronická interní onemocnění, posttraumatické stavy, pooperační komplikace, snížená mobilita)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c) endokrinopatie (hypoestrogenní stavy, hyperprolaktinémie, tyreopatie, diabetes mellitus),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d) vliv farmakoterapie (hormonální antikoncepce, antiestrogenní nebo antiandrogenní léčba, antidepresiva a ostatní)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e) vliv gynekologických onemocnění (onkologické choroby, endometrióza, močová inkontinence, recidivující kolpitis, pelipatie a ostatní)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f) stavy po gynekologických operacích a výkonech na mléčné žláze (striktury, píštěle, jizvy, po urogynekologických operacích, chemoterapie,)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Selektivní poruchy</a:t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vázány obvykle na partnera (konflikty, averze, mužské sexuální poruchy –⁠ erektilní dysfunkce, předčasná ejakulace)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nebo období (premenstruační syndrom, léčba sterility a jiných chronických problémů, peri -⁠ a postmenopauza)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Generalizované poruchy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 týkají se všech situací, stavů, období i partnerů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Nízká sexuální touha</a:t>
            </a:r>
            <a:endParaRPr/>
          </a:p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vyskytuje se samostatně nebo se sdružuje s problémy vzrušení a orgasmu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kombinaci sexuálního nezájmu a vzrušení nazýváme frigidita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Nadměrná sexuální touha</a:t>
            </a:r>
            <a:endParaRPr/>
          </a:p>
        </p:txBody>
      </p:sp>
      <p:sp>
        <p:nvSpPr>
          <p:cNvPr id="135" name="Google Shape;135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uváděna pouze v klasifikaci MKN-10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novějších kategorizacích se nepopisuje, neboť je považována za variantu sexuálního chování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nezdrženlivou potřebu sexu řadíme mezi kompulzivně-impulzivní poruchy chování a osobnosti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Sexuální averze</a:t>
            </a:r>
            <a:endParaRPr/>
          </a:p>
        </p:txBody>
      </p:sp>
      <p:sp>
        <p:nvSpPr>
          <p:cNvPr id="141" name="Google Shape;141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zařazena mezi nesexuální úzkostné poruchy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klasifikace ICSM a MKN-10 ji definují jako nepřekonatelný odpor k sexu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většinou je způsobena interpersonálními aspekty či negativní sexuální zkušeností v anamnéze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sexuálního vzrušení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sexuálního vzrušení</a:t>
            </a:r>
            <a:endParaRPr/>
          </a:p>
        </p:txBody>
      </p:sp>
      <p:sp>
        <p:nvSpPr>
          <p:cNvPr id="152" name="Google Shape;152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neadekvátní prožívání sexuální slasti, zejména o selhání genitální odpovědi (lubrikace)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Problémy pohlavního vzrušení dělíme do čtyř kategorií: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subjektivní (psychogenní) porucha sexuálního vzrušení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genitální porucha sexuálního vzrušení (neadekvátní lubrikace)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kombinovaná porucha sexuálního vzrušení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permanentní sexuální vzrušení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Nedostatečná lubrikace</a:t>
            </a:r>
            <a:endParaRPr/>
          </a:p>
        </p:txBody>
      </p:sp>
      <p:sp>
        <p:nvSpPr>
          <p:cNvPr id="158" name="Google Shape;158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g</a:t>
            </a:r>
            <a:r>
              <a:rPr lang="cs"/>
              <a:t>ynekologové řeší nejčastěji nedostatečnou lubrikaci, prevalence se udává mezi 3 a 43 %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lubrikační tekutina je ultrafiltrát krevní plazmy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 pochvy proniká transudací z perivaginálních cévních pletení a difuzně zvlhčuje pochvu po celé její délce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fertilních žen nastupuje obvykle za 10–30 sekund od počátku účinné sexuální stimulace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závisí na saturaci organismu estrogeny a stavu vaginálního prostředí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lubrikace</a:t>
            </a:r>
            <a:endParaRPr/>
          </a:p>
        </p:txBody>
      </p:sp>
      <p:sp>
        <p:nvSpPr>
          <p:cNvPr id="164" name="Google Shape;164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a) psychosexuální příčiny: snížená sexuální touha, úzkostné stavy, sexuální averze, deprese, </a:t>
            </a:r>
            <a:r>
              <a:rPr lang="cs"/>
              <a:t>psychotické</a:t>
            </a:r>
            <a:r>
              <a:rPr lang="cs"/>
              <a:t> a ostatními psychiatrické choroby, porušená body image, posttraumatická stresová reakce, následkem zneužívání či znásilnění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b) nedostatečná saturace estrogeny: primární hypogonadismus, hormonální stav v peri -⁠ a postmenopauze i době laktace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c) hormonální a ostatní medikace: antikoncepce (gestagenní, kombinovaná hormonální antikoncepcí s velmi nízkou dávkou estrogenů), antiestrogenní terapie, psychofarmaka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d) vulvovaginální infekce: herpetická infekce, vulvovaginitidy různé etiologie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Gynekologická</a:t>
            </a:r>
            <a:r>
              <a:rPr lang="cs"/>
              <a:t> sexuologie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8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součástí oboru ženského lékařství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ženy řeší svoje sexuální problémy nejčastěji právě u gynekologa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lékaře, který se zabývá jejich pohlavními orgány a reprodukcí, logicky považují za odborníka, který se orientuje v problematice sexuálního života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adekvátní anatomické poměry, fyziologické funkce ženského genitálu a saturace estrogeny jsou základní předpoklady ke spokojenému sexuálnímu životu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téměř všechna gynekologická onemocnění (záněty, tumory, inkontinence, stavy po operacích, poruchy plodnosti a ostatní) se dotýkají sexuální oblasti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užívání hormonálních přípravků (antikoncepce, substituční terapie, antiandrogeny a jiné) zásadně ovlivňují pohlavní život žen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reprodukce, těhotenství a laktace se úzce dotýkají jejich sexuality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součástí gynekologického vyšetření by měla být, alespoň v základním rozsahu, sexuální anamnéza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lubrikace</a:t>
            </a:r>
            <a:endParaRPr/>
          </a:p>
        </p:txBody>
      </p:sp>
      <p:sp>
        <p:nvSpPr>
          <p:cNvPr id="170" name="Google Shape;170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e) vulvální vestibulární syndromem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f) neurologické poruchy: roztroušená skleróza, parézy a plegie končetin, onemocněním CNS, míchy a periferních nervů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g) endokrinologicko-metabolické příčiny: aplikace vysokých dávek androgenů nebo jejich zvýšenou endogenní produkcí, onemocnění diabetes mellitus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h) iatrogenní příčiny: pooperačními změny (jizvy, keloidy), </a:t>
            </a:r>
            <a:r>
              <a:rPr lang="cs"/>
              <a:t>postradiační</a:t>
            </a:r>
            <a:r>
              <a:rPr lang="cs"/>
              <a:t> komplikacemi, stavy po urogynekologických operacích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i) párový nesoulad: intra -⁠ a interpersonálními problémy, sexuální averzí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Permanentní porucha sexuálního vzrušení</a:t>
            </a:r>
            <a:endParaRPr/>
          </a:p>
        </p:txBody>
      </p:sp>
      <p:sp>
        <p:nvSpPr>
          <p:cNvPr id="176" name="Google Shape;176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poprvé popsána v roce 2001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charakterizována pěti kritérii:</a:t>
            </a:r>
            <a:endParaRPr/>
          </a:p>
          <a:p>
            <a:pPr indent="-342900" lvl="0" marL="108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mimovolní genitální vzrušení, které přetrvává hodiny, dny i měsíce</a:t>
            </a:r>
            <a:endParaRPr/>
          </a:p>
          <a:p>
            <a:pPr indent="-342900" lvl="0" marL="108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vzrušení neustoupí ani po jednom, ani více orgasmech</a:t>
            </a:r>
            <a:endParaRPr/>
          </a:p>
          <a:p>
            <a:pPr indent="-342900" lvl="0" marL="108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nesouvisí s pocity sexuální touhy</a:t>
            </a:r>
            <a:endParaRPr/>
          </a:p>
          <a:p>
            <a:pPr indent="-342900" lvl="0" marL="108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permanentní pocity vzrušení jsou pro ženu rušivé a nežádoucí</a:t>
            </a:r>
            <a:endParaRPr/>
          </a:p>
          <a:p>
            <a:pPr indent="-342900" lvl="0" marL="108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pocity jsou zdrojem nepohody 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Etiologie perm. por. sex. vzrušení</a:t>
            </a:r>
            <a:endParaRPr/>
          </a:p>
        </p:txBody>
      </p:sp>
      <p:sp>
        <p:nvSpPr>
          <p:cNvPr id="182" name="Google Shape;182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</a:t>
            </a:r>
            <a:r>
              <a:rPr lang="cs"/>
              <a:t>ředpokládaná etiologie zahrnuje 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řadu endokrinních (hormonálně aktivní tumor ovarií)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psychogenních (depresivní a úzkostné stavy, obsesivně-kompulzivní syndrom)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farmakologických (léčba antidepresivy)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čistě sexuálních (excesivní masturbace, sexuální abúzus)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neurologických (tumor mozku, epilepsie, neuralgie pudendálních nervů)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iatrogenních (stavy po elektorkardioverzi při terapii poruch srdečního rytmu)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vaskulárních (pánevní kongesce, varikozita, arteriovenózní malformace)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 dietologických příčin (nadměrná konzumace přírodních estrogenních sójových produktů)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5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dosahování orgasmu, dysfunkční orgasmus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s" sz="2500"/>
              <a:t>Poruchy dosahování orgasmu, dysfunkční orgasmus</a:t>
            </a:r>
            <a:endParaRPr sz="2500"/>
          </a:p>
        </p:txBody>
      </p:sp>
      <p:sp>
        <p:nvSpPr>
          <p:cNvPr id="193" name="Google Shape;193;p36"/>
          <p:cNvSpPr txBox="1"/>
          <p:nvPr>
            <p:ph idx="1" type="body"/>
          </p:nvPr>
        </p:nvSpPr>
        <p:spPr>
          <a:xfrm>
            <a:off x="311700" y="1152475"/>
            <a:ext cx="8520600" cy="380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</a:t>
            </a:r>
            <a:r>
              <a:rPr lang="cs"/>
              <a:t>rgasmus je variabilní, přechodný pocit intenzivní rozkoše provázený změněným stavem vědomí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obvykle je doprovázen mimovolnými rytmickými kontrakcemi pánevních a perivaginálních svalů či děložními, případně análními kontrakcemi, zvýšeným svalovým napětím a vazokongescí pohlavních orgánů, jež navozuje pocit pohody a spokojenosti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naprostá většina žen dosahuje vyvrcholení zevní stimulací klitorisu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moderní klasifikace nepovažují prostou anorgasmii za poruchu 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za sexuální poruchu považujeme pouze dysfunkční orgasmus, při němž, navzdory vysokému stupni sexuálního vzrušení, nedojde k orgastické katarzi nebo je její intenzita výrazně slabší či je k tomu zapotřebí neadekvátně dlouhá stimulace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</a:t>
            </a:r>
            <a:r>
              <a:rPr lang="cs"/>
              <a:t>ysfunkční orgasmus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37"/>
          <p:cNvSpPr txBox="1"/>
          <p:nvPr>
            <p:ph idx="1" type="body"/>
          </p:nvPr>
        </p:nvSpPr>
        <p:spPr>
          <a:xfrm>
            <a:off x="311700" y="1152475"/>
            <a:ext cx="8520600" cy="376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</a:t>
            </a:r>
            <a:r>
              <a:rPr lang="cs"/>
              <a:t>odmínkou k definici je existence maximálního stupně vzrušení, po němž nedojde k vyvrcholení 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díky postupné ženské erotizaci se může objevit až v době kulminace pohlavní zralosti kolem 30. roku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ženy bývají zbytečně traumatizovány favorizováním vaginálního orgasmu před klitoridálním nebo mylně považují klitoridální orgasmus za „neplnohodnotný“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anorgasmii dělíme na primární (generalizovanou), při níž žena nikdy neprožila orgasmus, a to ani při masturbaci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sekundární anorgasmie zahrnuje ženy, které ho kdysi měly, ale nyní ho dosahují jenom zřídka (získaná anorgasmie), a/nebo ženy, které ho zažívají pouze v určitých souvislostech (např. při určitém druhu stimulace) nebo mají orgasmus pouze sporadicky s některými partnery (situační anorgasmie)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s" sz="2600"/>
              <a:t>Etiologie ženské anorgasmie - organicko somatické </a:t>
            </a:r>
            <a:endParaRPr sz="2600"/>
          </a:p>
        </p:txBody>
      </p:sp>
      <p:sp>
        <p:nvSpPr>
          <p:cNvPr id="205" name="Google Shape;205;p38"/>
          <p:cNvSpPr txBox="1"/>
          <p:nvPr>
            <p:ph idx="1" type="body"/>
          </p:nvPr>
        </p:nvSpPr>
        <p:spPr>
          <a:xfrm>
            <a:off x="311700" y="1152475"/>
            <a:ext cx="8520600" cy="387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anatomické faktory (rigidní hráz u nullipar, VVV zevního genitálu)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cévní a nervové onemocnění (ICHS, diabetes mellitus)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neurologické choroby (sclerosis multiplex, Parkinsonova choroba, polyneuropatie)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endokrinní choroby (estrogenní, androgenní karence)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urogynekologické problémy (inkontinence, urgence, retence, hyperaktivní močový měchýř)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onkologická onemocnění a stavy po jejich léčbě (aktinoterapie, chemoterapie)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stavy po gynekologických operacích (zkrácení pochvy, jizvy, adheze)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posttraumatické, pozánětlivé a poporodní stavy (fisury, ragády, synechie vulvae)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patologie pánevního dna (hypotonie, descensus dělohy, prolaps poševních stěn)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chronická medikace (antidepresiva)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infekční onemocnění (herpes genitalis)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abúzus návykových látek (kanabioidy, opioidy)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s" sz="2600"/>
              <a:t>Etiologie ž</a:t>
            </a:r>
            <a:r>
              <a:rPr lang="cs" sz="2600"/>
              <a:t>enské anorgasmie - psychogenní faktory</a:t>
            </a:r>
            <a:endParaRPr sz="2600"/>
          </a:p>
        </p:txBody>
      </p:sp>
      <p:sp>
        <p:nvSpPr>
          <p:cNvPr id="211" name="Google Shape;211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úzkostné stavy, deprese a ostatní psychiatrická onemocnění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odmítání vlastního těla, strach z nechtěné gravidity nebo pohlavních chorob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kulturní, náboženské a ideologické předsudky, pocity viny ze sexuálního uspokojení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stavy chronického vyčerpání, únavový syndrom, trvalá psychosociální nepohoda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posttraumatický syndrom, stavy po sexuálním zneužití, týrání a domácím násilí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Etiologie ženské anorgasmie - další příčiny</a:t>
            </a:r>
            <a:endParaRPr/>
          </a:p>
        </p:txBody>
      </p:sp>
      <p:sp>
        <p:nvSpPr>
          <p:cNvPr id="217" name="Google Shape;217;p40"/>
          <p:cNvSpPr txBox="1"/>
          <p:nvPr>
            <p:ph idx="1" type="body"/>
          </p:nvPr>
        </p:nvSpPr>
        <p:spPr>
          <a:xfrm>
            <a:off x="311700" y="956450"/>
            <a:ext cx="8520600" cy="361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Faktory věku a stárnutí</a:t>
            </a:r>
            <a:endParaRPr/>
          </a:p>
          <a:p>
            <a:pPr indent="-29146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postmenopauze se  snižuje intenzita vyvrcholení a frekvence orgastických kontrakcí, což pokládáme za variantu sexuálního prožitku ve stáří, nikoliv za poruchu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 Psychogenní a psychosociální faktory</a:t>
            </a:r>
            <a:endParaRPr/>
          </a:p>
          <a:p>
            <a:pPr indent="-29146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intelektové schopnosti, náboženství, výchova, osobnostní rysy, prostředí, emocionalita, úzkostné a depresivní stavy, sexuální násilí a zneužívání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Interpersonální faktory:</a:t>
            </a:r>
            <a:endParaRPr/>
          </a:p>
          <a:p>
            <a:pPr indent="-29146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otevřená komunikace o vlastních potřebách či zábranách snižují výskyt a zlepšují kvalitu sexu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 Sociálně-kulturní faktory:</a:t>
            </a:r>
            <a:endParaRPr/>
          </a:p>
          <a:p>
            <a:pPr indent="-29146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kulturách se stejným sociálně-ekonomickým statusem u obou pohlaví je méně sexuálně frustrovaných žen oproti společnostem, kde jsou ženy pokládány za nástroj pro uspokojení mužů, v zemích s vysokou religiozitou je popisován vyšší výskyt anorgastických žen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Bolest při souloži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Gynekologická sexuologie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82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</a:t>
            </a:r>
            <a:r>
              <a:rPr lang="cs"/>
              <a:t>ejdůležitější oblast gynekologické sexuologie představují ženské sexuální dysfunkce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jejich prevalence se pohybuje mezi 20 a 50 % a je závislá na věku a řadě psychosomatických a sociálních aspektů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téměř každá žena se v životě setká s nějakým sexuálním problémem nebo ho řeší u svého partnera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nejčastější potíže : snížené sexuální touhy nebo averze, nedostatečné, ale i permanentní pohlavní vzrušení, lubrikace, dysfunkčního orgasmu,vaginismu či bolesti nebo krvácení při koitu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pacientky konzultují také partnerský nesoulad, přístup k mužským sexuálním dysfunkcím (poruchám erekce, předčasné ejakulaci) a další potíže, které se dotýkají jejich intimního života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někdy přemýšlí o své sexuální orientaci a identifikaci, jsou oběťmi sexuálního násilí či zneužívání 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4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Bolest při souloži</a:t>
            </a:r>
            <a:endParaRPr/>
          </a:p>
        </p:txBody>
      </p:sp>
      <p:sp>
        <p:nvSpPr>
          <p:cNvPr id="228" name="Google Shape;228;p42"/>
          <p:cNvSpPr txBox="1"/>
          <p:nvPr>
            <p:ph idx="1" type="body"/>
          </p:nvPr>
        </p:nvSpPr>
        <p:spPr>
          <a:xfrm>
            <a:off x="311700" y="1152475"/>
            <a:ext cx="8520600" cy="360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Bolest = nepříjemný smyslový nebo emoční zážitek spojený s přímým nebo hrozícím poškozením tkání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bolest v oblasti genitálu komplikuje pohlavní život, znemožňuje reprodukci, působí párové problémy a emoční napětí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dyspareunie je opakovaná nebo trvalá, superficiální nebo hluboká bolest při nezdařené nebo nedokončené souloži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většina žen pociťuje na začátku soulože, alespoň někdy, pocity dyskomfortu až bolesti, zakrátko odezní a neovlivňují sexuální prožitek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rozlišujeme bolesti před koitem, během koitu (dyspareunie, vaginismus) a postkoitální bolest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Diagnóza je založena na stálém nebo opakovaném výskytu (jednoho nebo více) problémů při těchto aktivitách: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vaginální penetrace,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vulvovaginální nebo pánevní bolest během soulože nebo při pokusu o poševní penetraci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strach nebo úzkost z vulvovaginální nebo pánevní bolesti při očekávání soulože, během ní nebo jako její následek,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zvýšená kontraktilita svalů pánevního dna při pokusu o vaginální penetraci.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Bolest v průběhu pohlavního styku může být různé etiologie 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</a:t>
            </a:r>
            <a:endParaRPr/>
          </a:p>
        </p:txBody>
      </p:sp>
      <p:sp>
        <p:nvSpPr>
          <p:cNvPr id="234" name="Google Shape;234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vyskytuje se bez zjevné příčiny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nebo jako důsledek anatomické poruchy (vaginální septum, rigidní hymen)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patologického procesu (záněty, endometrióza, tumory)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důsledkem iatrogenního poškození (resekce pochvy, stenóza introitu, koloidní jizvy)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řada bolestí při sexu je čistě psychogenního původu (asexuální výchova, zneužívání, znásilnění a následná posttraumatická stresová reakce)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Bolest při souloži</a:t>
            </a:r>
            <a:endParaRPr/>
          </a:p>
        </p:txBody>
      </p:sp>
      <p:sp>
        <p:nvSpPr>
          <p:cNvPr id="240" name="Google Shape;240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rozlišujeme podle doby vzniku, trvání, dynamiky, frekvence výskytu, intenzity a lokalizace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bolest hodnotíme v somatopsychických souvislostech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mít akutní charakter, trvat hodiny, dny, být intermitentní nebo chronická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ženy lokalizují koitální bolest do dolního, středního nebo vnitřního genitálního segmentu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mnohdy ji popisují velmi neurčitě, jako tlak v podbřišku nebo křížové bolesti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5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Krvácení během a po pohlavním styku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4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Krvácení po pohlavním styku</a:t>
            </a:r>
            <a:endParaRPr/>
          </a:p>
        </p:txBody>
      </p:sp>
      <p:sp>
        <p:nvSpPr>
          <p:cNvPr id="251" name="Google Shape;251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prevalence postkoitálního krvácení bez spojitosti s menstruací pohybuje u žen ve fertilním věku od 1 do 9 %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cervikální karcinom se u těchto žen vyskytuje od 3,0 do 5,5 %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prekanceróza (CIN) se v této souvislosti objevuje v 8 až 18 % případů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projevuje se sangvinolentním fluorem až silným krvácením jasnou krví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postkoitálního krvácení</a:t>
            </a:r>
            <a:endParaRPr/>
          </a:p>
        </p:txBody>
      </p:sp>
      <p:sp>
        <p:nvSpPr>
          <p:cNvPr id="257" name="Google Shape;257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benigní útvary na hrdle děložním (cervikální polyp)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gynekologické záněty různé etiologie (cervicitis, endometritis, kolpitis)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genitální léze (herpes genitalis, syfilis, condyloma accuminatum)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benigní útvary v pochvě a jejím okolí (fisury, eroze, atrofická kolpitida, endometrióza)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poruchy menstruačního cyklu (spotting při HAK nebo IUD)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maligní onemocnění (karcinomy hrdla děložního, endometria, pochvy a vulvy)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traumatické příčiny (deflorace, poranění, postkoitální dehiscence jizvy po vaginální hysterektomii)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cs"/>
              <a:t>Příčiny postkoitálního krvácení</a:t>
            </a:r>
            <a:endParaRPr/>
          </a:p>
        </p:txBody>
      </p:sp>
      <p:sp>
        <p:nvSpPr>
          <p:cNvPr id="263" name="Google Shape;263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poruchy uložení gynekologických orgánů (dekubity poševních stěn při descensu pochvy či prolapsu dělohy)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iatrogenní etiologie (postradiační změny)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krvácení v souvislosti s graviditou (deciduální polyp, abortus imminens, placenta praevia, předčasná děložní aktivita)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krvácení při dislokovaném nitroděložním tělísku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nevhodné sexuální praktiky nebo autoerotické předměty, piercing na genitálu partnerů, krvácení po análním styku (fisury, lacerace, hemoroidy)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Lékařská sexuologie v ČR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ČR vychází ze tří zdrojů - psychiatrie, gynekologie a urologie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zabývá se sexualitou v obecném širokém (hlavně psychiatricko-psychologickém) pojetí, počítá s tím, že základní sexuální problémy se řeší ve výchozích oborech, ze kterých tito specialisté vzešli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pojetí lékařské sexuologie nepředpokládá, že by měl sexuolog –⁠ primárně psychiatr nebo urolog –⁠ řešit problematiku ženských sexuálních dysfunkcí, zvláště v jejich gynekologických konsekvencích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tyto potíže by měl v základní rovině řešit gynekolog a pouze komplikované nebo časově náročné případy by měl předat gynekologovi se sexuologickou erudicí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analogické postupy existují i v jiných subspecializacích, například v gynekologické sonografii, endokrinologii, urogynekologii, onkogynekologii a ostatních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Ženské sexuální dysfunkce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skupina potíží charakterizovaná porušenou schopností přijímat nebo prožívat sexuální uspokojení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jedná se o multikauzální a multidimenzionální problémy, jejichž etiologie je kombinací organických, psychogenních a interpersonálních příčin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světová zdravotnická organizace (WHO) definuje sexuální dysfunkce jako stavy, při nichž se jedinec nemůže podílet na svém sexuálním životě podle vlastních představ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 klinickou praxi je vhodné dělit sexuální potíže podle jejich symptomatologie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2088" y="161588"/>
            <a:ext cx="5379825" cy="4820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Nedostatečná sexuální touha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86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charakterizována absencí nebo trvalým poklesem pocitů sexuálního zájmu, myšlenek a fantazie a/nebo se jedná o snížení či ztrátu chuti přijímat sexuální aktivitu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pozvolné snížení pohlavní touhy při delším soužití se stálým partnerem nepovažujeme za poruchu 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pokles sexuálního zájmu je obvykle selektivní (na jednoho partnera) nebo období (laktace, postmenopauza)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častou příčinou nízké apetence bývají partnerské neshody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 vyloučení této příčiny hledáme původ problému v rovině somatické nebo psychogenní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potíže dělíme na primární či sekundární, selektivní, generalizované a kombinované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Nedostatečná sexuální touha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Primární příčiny nízkého zájmu o sex</a:t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a) narušení přirozeného sexuálního vývoje dětství a dospívání (puritánská výchova, předčasná erotizace, pohlavní zneužívání, znásilnění, nevhodné náboženské a ideologické vlivy)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b) neujasněná sexuální orientace (homosexualita) či identifikace (transsexualita)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c) poruchy osobnosti, negativní vztah k vlastnímu tělu, autismus, Aspergerův syndrom, duševní onemocnění v dětství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d) poruchy somatosexuální diferenciace a vývojové vady (Turnerův syndrom, ženský pseudohermafroditismus, dysgeneze gonád, syndrom testikulární feminizace, Mayerův–Rokitanského–Küsterův–Hauserův syndrom)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e) endokrinopatie (primární hypogonadismus, adrenogenitální syndrom, dystrophia adiposogenitalis, tyreopatie)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