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Raleway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aleway-bold.fntdata"/><Relationship Id="rId25" Type="http://schemas.openxmlformats.org/officeDocument/2006/relationships/font" Target="fonts/Raleway-regular.fntdata"/><Relationship Id="rId28" Type="http://schemas.openxmlformats.org/officeDocument/2006/relationships/font" Target="fonts/Raleway-boldItalic.fntdata"/><Relationship Id="rId27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10d82374a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10d82374a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10d82374a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10d82374a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10d82374a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10d82374a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10d82374a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10d82374a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10d82374a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10d82374a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0d82374ae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10d82374ae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10d82374ae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10d82374ae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10d82374ae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10d82374ae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10d82374a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10d82374a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10d82374ae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10d82374ae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a30d17804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a30d17804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a30d17804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a30d1780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a30d178048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a30d17804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a30d17804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a30d17804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a30d178048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a30d178048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a30d17804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a30d17804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30d17804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a30d17804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10d82374a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10d82374a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Antikoncepce, sterilita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Dělení</a:t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primární neplodnost</a:t>
            </a:r>
            <a:r>
              <a:rPr lang="cs"/>
              <a:t> = naprostá absence početí i přes pravidelný nechráněný pohlavní styk po dobu 1 roku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sekundární neplodnost</a:t>
            </a:r>
            <a:r>
              <a:rPr lang="cs"/>
              <a:t> = i přes pravidelný nechráněný styk nedošlo k novému početí poté, co v minulosti k oplodnění došlo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sterility u </a:t>
            </a:r>
            <a:r>
              <a:rPr lang="cs"/>
              <a:t>mužů</a:t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poškození varlat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infekce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obstrukce chámovodů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porucha spermatogeneze (deformace, nepohyblivé spermie)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u žen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obstrukce vejcovodů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endometrióza, myomy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HAK (= atrofie děložní sliznice)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stres, infekce, obezita, nízká hmotnost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STD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nutné vyšetřit oba partnery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muži </a:t>
            </a:r>
            <a:r>
              <a:rPr lang="cs"/>
              <a:t>- anamnéza, spermiogram (objem,pH, počet, pohyblivost, morfologie), vyšetření genitálu (velikost varlat, malformace penisu), hormonální a genetické vyš.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ženy </a:t>
            </a:r>
            <a:r>
              <a:rPr lang="cs"/>
              <a:t>- anamnéza, gynekologické vyš. (malformace genitálu, záněty), UTZ vyš. (folikulometrie, endometrium, PCO), hormonální vyš. (FSH,LH, prolaktin, progesteron,...), průchodnost tub,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sterility u žen</a:t>
            </a:r>
            <a:endParaRPr/>
          </a:p>
        </p:txBody>
      </p:sp>
      <p:sp>
        <p:nvSpPr>
          <p:cNvPr id="136" name="Google Shape;13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dle příčiny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náprava ovulace zralých zdravých vajíček, úpravy menstruačních cyklů (léky zvyšující plodnost, většinou hormonální povahy),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poruchy zapříčiněné anatomickými překážkami se odstraňují chirurgicky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zánětlivá onemocnění v pánevní dutině se léčí antibiotiky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protilátkách ženy na spermie partnera a při vrozených chorobách bránících početí - umělé oplodnění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sterility u mužů</a:t>
            </a:r>
            <a:endParaRPr/>
          </a:p>
        </p:txBody>
      </p:sp>
      <p:sp>
        <p:nvSpPr>
          <p:cNvPr id="142" name="Google Shape;14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dle příčiny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léčba infekcí v reprodukčním systému nebo močové soustavě léčena antibiotiky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hormonální léčba (substituce)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chirurgické řešení - c</a:t>
            </a:r>
            <a:r>
              <a:rPr lang="cs"/>
              <a:t>ílem operace je zprůchodnit cesty, kterými se spermie pohybují,  rozšíření žil nebo odblokování ucpaných chámovody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Metody asistované reprodukce</a:t>
            </a:r>
            <a:endParaRPr/>
          </a:p>
        </p:txBody>
      </p:sp>
      <p:sp>
        <p:nvSpPr>
          <p:cNvPr id="148" name="Google Shape;148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přistupuje se k ní pokud medikamentózní či chirurgická léčba selže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intrauterinní inseminace</a:t>
            </a:r>
            <a:r>
              <a:rPr lang="cs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IVF</a:t>
            </a:r>
            <a:r>
              <a:rPr lang="cs"/>
              <a:t> - in vitro inseminace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Intrauterinní inseminace</a:t>
            </a:r>
            <a:endParaRPr/>
          </a:p>
        </p:txBody>
      </p:sp>
      <p:sp>
        <p:nvSpPr>
          <p:cNvPr id="154" name="Google Shape;154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zavedení spermatu muže do dělohy ženy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homologní, (žena je oplodněna spermatem svého partnera) x heterologní (semeno anonymního dárce)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spermie se oddělí od seminální tekutiny, poté se pomocí katetru zavádějí do dělohy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předtím se hormonálně stimulují vaječníky a inseminace se provede v den předpokládané ovulace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nízká úspěšnost a i po stimulaci vaječníků se pohybuje mezi 5-15 % na cyklus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IVF</a:t>
            </a:r>
            <a:endParaRPr/>
          </a:p>
        </p:txBody>
      </p:sp>
      <p:sp>
        <p:nvSpPr>
          <p:cNvPr id="160" name="Google Shape;160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</a:t>
            </a:r>
            <a:r>
              <a:rPr lang="cs"/>
              <a:t>dukce superovulace (hormonálně se stimuluje ovulace - větší počet vajíček, po dozrání folikulu se provádí odběr oocytu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získání oocytu - punkce zralých folikulů pod UTZ kontrolou, v krátkodobé narkóze, poté se folikuly aspirují do nádoby s kultivačním médiem a následně se identifikují v mikroskopu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fertilizace (oplození vajíček)- určí se stádium zralosti oocytů a poté se inkubují, následně se do kultivačního média s oocyty přidají spermie a čeká se, zda dojde k oplození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embryo transfer (ET) - povádí se poševní cestou, tenkou kanylou přes hrdlo děložní, obvykle  1 embryo, ostatní je možné zamrazit (kryokonzervace) a použít v dalším cyklu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7" name="Google Shape;167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"/>
            <a:ext cx="9144000" cy="4791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Antikoncepce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Antikoncepce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ělí se na mužskou a ženskou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dále ji lze rozlišit jako dočasnou a trvalou (v podstatě některá z forem sterilizace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Mužská antikoncepce dočasná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72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kondom, </a:t>
            </a:r>
            <a:r>
              <a:rPr lang="cs"/>
              <a:t>prezervativ</a:t>
            </a:r>
            <a:r>
              <a:rPr lang="cs"/>
              <a:t> 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používal se již v starověku, jednalo se o váček vytvořený ze střeva, převážně ovčího, který sloužil k zachycení ejakulátu 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současné době je vyráběn z latexu, má různý tvar, velikost, vůni i chuť, povrch je různě upraven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nabývá na významu v době nebezpečí, jednak přenosu pohlavních chorob, infekce HIV, možnosti přenosu hepatitidy B a C, která při infikování významně zkracuje život člověka – vysoké procento úmrtí do 10 let, vysoký výskyt zhoubných nádorů jater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není ochranou jen před početím, ale i ochranou před přenosnými chorobami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spermicidní látky – jedná se o speciální chemické látky, které slouží k ničení spermií, tato antikoncepce je pouze přídatná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tablety – jsou zatím ve formě výzkumu – měly by zastavit reversibilně (dočasně) spermatogenezi u muže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Mužská </a:t>
            </a:r>
            <a:r>
              <a:rPr lang="cs"/>
              <a:t>antikoncepce</a:t>
            </a:r>
            <a:r>
              <a:rPr lang="cs"/>
              <a:t> trvalá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74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podvaz chámovodu nebo jeho protětí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jedná se o částečně reversibilní stav, pokud dojde ke zrušení podvazu v ranné době od provedení, nebo se musí provést vytětí části semenného provazce a jeho mikrosutura, ale s velmi nejistým efektem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ozáření varlat – tyto žlázy snesou pouze 4–6 Gray, pak dojde k poškození zárodečného epitelu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kastrace 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odstranění varlat 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bylo prováděno do 17. století chlapcům, kteří měli krásný, vysoký hlas a zpívali v kostelích, aby jim tento hlas zůstal, tento zásah nebyl stoprocentní, měl efekt jen u mála chlapců (Farinelli)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současné době je povolen tento zákrok ve státě Andora, kde lze slyšet sbor kastrátů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dále byl prováděn u hlídačů harémů v muslimských zemích a v čínském císařství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Ženská antikoncepce dočasná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9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pesar – je podobný jako kondom, ale používá se na překrytí děložního čípku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nitroděložní tělísko – IUD 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jedná se o tělísko, které se vkládá do dělohy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nápad vznikl ve starověku, kdy se vkládal do dělohy u velbloudic oblázek, aby během cest nezabřezla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hormonální antikoncepce - v současné době nejrozšířenější a má nejlepší účinnost</a:t>
            </a:r>
            <a:endParaRPr/>
          </a:p>
          <a:p>
            <a:pPr indent="-30003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patří sem i tzv. tableta či injekce „post coitum“, která se dává po souloži s tím, že má dojít k vypuzení event. oplodněného vajíčka a nemožnosti nidování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spermicidní látky – stejné jako u muže – jedná se o pomocnou techniku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výpočet neplodných dnů – velmi malá účinnost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měření basální teploty – tato se měří vždy ráno po probuzení v ústech, konečníku nebo  vagině, ke zvýšení teploty dojde v době kolem ovulace</a:t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0550" y="144124"/>
            <a:ext cx="3090699" cy="202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Ženská antikoncepce trvalá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zneprůchodnění vaječníků - přetětí nebo zasvorkování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ozáření vaječníků – zde musí být dávka několikanásobně větší než u muže – kolem 25 Gray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odstranění vaječníků – sterilizace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Sterilita a infertilita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Sterilita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neplodnost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neschopnost počít dítě během jednoho roku nechráněného pohlavního styku s normální frekvencí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předpokládá se, že ze 100 párů je 80% normálně plodných, 16 má sníženou plodnost a 4 páry jsou zcela neplodné (postupné zvyšování neplodných párů - znečištěné prostředí, stres, drogy,léky, cigarety)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Infertilita = neschopnost donosit životaschopný plod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