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aleway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.fntdata"/><Relationship Id="rId11" Type="http://schemas.openxmlformats.org/officeDocument/2006/relationships/slide" Target="slides/slide6.xml"/><Relationship Id="rId22" Type="http://schemas.openxmlformats.org/officeDocument/2006/relationships/font" Target="fonts/Raleway-boldItalic.fntdata"/><Relationship Id="rId10" Type="http://schemas.openxmlformats.org/officeDocument/2006/relationships/slide" Target="slides/slide5.xml"/><Relationship Id="rId21" Type="http://schemas.openxmlformats.org/officeDocument/2006/relationships/font" Target="fonts/Raleway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ad7a02c1c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8ad7a02c1c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ad7a02c1c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ad7a02c1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ad7a02c1c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8ad7a02c1c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ad7a02c1c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8ad7a02c1c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ad7a02c1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ad7a02c1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d7a02c1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d7a02c1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8ad7a02c1c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8ad7a02c1c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8ad7a02c1c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8ad7a02c1c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8ad7a02c1c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8ad7a02c1c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8ad7a02c1c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8ad7a02c1c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ad7a02c1c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ad7a02c1c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ad7a02c1c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ad7a02c1c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szu.gov.cz/publikace-szu/data/hodnoceni-rustu-a-vyvoje/rustove-grafy-ke-stazeni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 a vývoje dítěte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8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měření zaznamenáváme hodnoty do příslušných grafů jako body, pro názornější představu si můžeme tyto body spojit a jasně vidíme růstovou křivku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tato křivka by měla probíhat rovnoměrně s křivkami percentilovými, nejlépe v rozpětí 25. a 75. percentilu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je v křivce mírná niance oproti normám, je vhodné přihlédnout k vzrůstu a konstituci rodičů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Růstové grafy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běžně užívané percentilové grafy vymezují pásmo širší normy růstu mezi 3. a 97. percentilem, do které zapadá 94 % dětí daného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padesátý percentil, prostřední silná čára, vystihuje nejčastější hodnotu tělesného znaku v dané populaci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pásmo mezi 25. a 75. percentilem, se nazývá pásmo střední tělesné výšky, kde je 50 % všech naměřených hodnot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pod 3. a nad 97. percentilem tvoří asi 3 % a zahrnují jedince s ještě fyziologickou variantu, velmi velké nebo naopak velmi malé postavy, ale i jedince s poruchou růstu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339300"/>
            <a:ext cx="7781700" cy="449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Státní zdravotní ústav - hodnocení růstu a vývoje dětí a mládeže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Růstové grafy ke stažení - SZÚ | Oficiální web Státního zdravotního ústavu v Praze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</a:t>
            </a:r>
            <a:r>
              <a:rPr lang="cs"/>
              <a:t>yhledejte si percentilové grafy a zkuste určit percentily</a:t>
            </a:r>
            <a:endParaRPr/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chlapec, 4 roky, hmotnost 15 kg, výška 105 cm</a:t>
            </a:r>
            <a:endParaRPr/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dívka, 3 měsíce, hmotnost 5 kg, výška 58 cm</a:t>
            </a:r>
            <a:endParaRPr/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dívka, 14 let, hmotnost 54 kg, výška 162 cm</a:t>
            </a:r>
            <a:endParaRPr/>
          </a:p>
          <a:p>
            <a:pPr indent="-3619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chlapec, 16 let, hmotnost 65 kg a výška 175 cm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 a vývoje dítěte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</a:t>
            </a:r>
            <a:r>
              <a:rPr lang="cs"/>
              <a:t>ůst dítěte lze objektivně hodnotit především měřením hmotnosti, obvodu hlavy a tělesné výšky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sledování těchto hodnot je důležité při posuzování výživového a zdravotního stavu jedince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toto posuzování se provádí vzhledem k tzv. referenčním či standardním údajům, které vznikají na základě rozsáhlých antropologických výzkumů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Základní růstové charakteristiky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lavními charakteristikami růstu tělesného jsou dva znaky antropometrické tělesná délka a hmotnost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jsou často doplněny obvodovými charakteristikami a některými indexy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vše vždy posuzujeme podle pohlaví a vzhledem k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velmi důležitá je technika měření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Tělesná délka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její přírůstek je největší v prvním roce života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druhé polovině prvního roku se křivka oplošťuje a klesá růstová rychlost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ruhý vrchol nastává na začátku puberty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předpokladem pro dobrý růst je dostatečná výživa a fyziologická endokrinní situace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dvou let se tělesná délka měří vleže pomocí korýtka a od dvou let ve stoje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Hmotnost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motnost a její přírůstek, je ukazatelem tělesného prospívání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prvních dnech po porodu hmotnost nejprve klesá až o 10 %.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prvním čtvrtletí prvního roku života je velmi vysoký, ale později postupně klesá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minima dosahuje ve třetím roce života a dále se pak kontinuálně zvyšuje až do puberty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hmotnost se u dětí do 18 měsíců zjišťujeme na kojenecké váze, u dětí, které již zvládnou samostatný stoj, vážíme děti na osobní váze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údaje o hmotnosti zaznamenáváme do percentilového grafu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Růst hlavy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intrauterinně a v prvním roce života velmi rychlý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donošeného dítěte je obvod hlavy 35 cm, na konci prvního roku 47 cm, což je 80 % hodnoty v dospělosti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uzávěr velké fontanely je mezi 10. a 14. měsícem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přírůstek hlavy je dobrým indikátorem růstu mozkové tkáně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obvod hlavy měříme pásovou mírou, která je vedená přes obočí a vzadu přes největší vyklenutí týlu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Hmotnostně výškový poměr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hodnotíme tělesnou stavbu podle dosažené hmotnosti vzhledem k tělesné výšce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nejčastěji podle percentilových grafů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Body mass index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BMI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vypočítáme tak, že vydělíme údaje o hmotnosti v kg druhou mocninou výšky uvedené v metrech BMI 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=hmotnost v kg/výška v m na druhou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8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</a:t>
            </a:r>
            <a:r>
              <a:rPr lang="cs"/>
              <a:t>ěku odpovídající příslušné normální hodnoty, nacházíme v tabulkách a nomogramech s ohledem na zkrácenou gestační dobu a eventuální etnické rozdíly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základní pomůckou je percentilový graf tělesné výšky, jehož podkladem jsou národní referenční studie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provedení měření dítěte, můžeme okamžitě porovnat s výškou jeho vrstevníků, a zda se jeho výška rovná normě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důležité je průběžné zakreslování výšky, kdy můžeme lehce odhalit změnu postavení v percentilové síti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