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49" d="100"/>
          <a:sy n="49" d="100"/>
        </p:scale>
        <p:origin x="4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5C4B-D1A6-475A-B1E1-AC05F19023B1}" type="datetimeFigureOut">
              <a:rPr lang="cs-CZ" smtClean="0"/>
              <a:t>15.12.2023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A9FD-D457-4500-8A10-D715BB3A1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92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5C4B-D1A6-475A-B1E1-AC05F19023B1}" type="datetimeFigureOut">
              <a:rPr lang="cs-CZ" smtClean="0"/>
              <a:t>15.12.2023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A9FD-D457-4500-8A10-D715BB3A1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95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5C4B-D1A6-475A-B1E1-AC05F19023B1}" type="datetimeFigureOut">
              <a:rPr lang="cs-CZ" smtClean="0"/>
              <a:t>15.12.2023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A9FD-D457-4500-8A10-D715BB3A1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933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5C4B-D1A6-475A-B1E1-AC05F19023B1}" type="datetimeFigureOut">
              <a:rPr lang="cs-CZ" smtClean="0"/>
              <a:t>15.12.2023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A9FD-D457-4500-8A10-D715BB3A1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845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5C4B-D1A6-475A-B1E1-AC05F19023B1}" type="datetimeFigureOut">
              <a:rPr lang="cs-CZ" smtClean="0"/>
              <a:t>15.12.2023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A9FD-D457-4500-8A10-D715BB3A1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16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5C4B-D1A6-475A-B1E1-AC05F19023B1}" type="datetimeFigureOut">
              <a:rPr lang="cs-CZ" smtClean="0"/>
              <a:t>15.12.2023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A9FD-D457-4500-8A10-D715BB3A1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5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5C4B-D1A6-475A-B1E1-AC05F19023B1}" type="datetimeFigureOut">
              <a:rPr lang="cs-CZ" smtClean="0"/>
              <a:t>15.12.2023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A9FD-D457-4500-8A10-D715BB3A1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943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5C4B-D1A6-475A-B1E1-AC05F19023B1}" type="datetimeFigureOut">
              <a:rPr lang="cs-CZ" smtClean="0"/>
              <a:t>15.12.2023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A9FD-D457-4500-8A10-D715BB3A1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0518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5C4B-D1A6-475A-B1E1-AC05F19023B1}" type="datetimeFigureOut">
              <a:rPr lang="cs-CZ" smtClean="0"/>
              <a:t>15.12.2023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A9FD-D457-4500-8A10-D715BB3A1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771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5C4B-D1A6-475A-B1E1-AC05F19023B1}" type="datetimeFigureOut">
              <a:rPr lang="cs-CZ" smtClean="0"/>
              <a:t>15.12.2023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A9FD-D457-4500-8A10-D715BB3A1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64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5C4B-D1A6-475A-B1E1-AC05F19023B1}" type="datetimeFigureOut">
              <a:rPr lang="cs-CZ" smtClean="0"/>
              <a:t>15.12.2023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A9FD-D457-4500-8A10-D715BB3A1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478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E5C4B-D1A6-475A-B1E1-AC05F19023B1}" type="datetimeFigureOut">
              <a:rPr lang="cs-CZ" smtClean="0"/>
              <a:t>15.12.2023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8A9FD-D457-4500-8A10-D715BB3A1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542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Zápočtový test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Anatomie </a:t>
            </a:r>
          </a:p>
          <a:p>
            <a:r>
              <a:rPr lang="cs-CZ" smtClean="0"/>
              <a:t>16.12.2023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8818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8748" y="0"/>
            <a:ext cx="6130836" cy="7210697"/>
          </a:xfrm>
        </p:spPr>
        <p:txBody>
          <a:bodyPr>
            <a:normAutofit fontScale="25000" lnSpcReduction="20000"/>
          </a:bodyPr>
          <a:lstStyle/>
          <a:p>
            <a:pPr marL="1371600" indent="-1371600">
              <a:buAutoNum type="arabicPeriod"/>
            </a:pPr>
            <a:r>
              <a:rPr lang="cs-CZ" sz="8000" dirty="0" smtClean="0"/>
              <a:t>Kosti </a:t>
            </a:r>
            <a:r>
              <a:rPr lang="cs-CZ" sz="8000" dirty="0"/>
              <a:t>obličejové části </a:t>
            </a:r>
            <a:r>
              <a:rPr lang="cs-CZ" sz="8000" dirty="0" smtClean="0"/>
              <a:t>lebky</a:t>
            </a:r>
          </a:p>
          <a:p>
            <a:pPr marL="1371600" indent="-1371600">
              <a:buAutoNum type="arabicPeriod"/>
            </a:pPr>
            <a:r>
              <a:rPr lang="cs-CZ" sz="8000" dirty="0" smtClean="0"/>
              <a:t>Kosti </a:t>
            </a:r>
            <a:r>
              <a:rPr lang="cs-CZ" sz="8000" dirty="0"/>
              <a:t>mozkové části </a:t>
            </a:r>
            <a:r>
              <a:rPr lang="cs-CZ" sz="8000" dirty="0" smtClean="0"/>
              <a:t>lebky</a:t>
            </a:r>
          </a:p>
          <a:p>
            <a:pPr marL="1371600" indent="-1371600">
              <a:buAutoNum type="arabicPeriod"/>
            </a:pPr>
            <a:r>
              <a:rPr lang="cs-CZ" sz="8000" dirty="0" smtClean="0"/>
              <a:t>Vedlejší </a:t>
            </a:r>
            <a:r>
              <a:rPr lang="cs-CZ" sz="8000" dirty="0"/>
              <a:t>dutiny </a:t>
            </a:r>
            <a:r>
              <a:rPr lang="cs-CZ" sz="8000" dirty="0" smtClean="0"/>
              <a:t>nosní</a:t>
            </a:r>
          </a:p>
          <a:p>
            <a:pPr marL="1371600" indent="-1371600">
              <a:buAutoNum type="arabicPeriod"/>
            </a:pPr>
            <a:r>
              <a:rPr lang="cs-CZ" sz="8000" dirty="0" smtClean="0"/>
              <a:t>Kostra HK</a:t>
            </a:r>
          </a:p>
          <a:p>
            <a:pPr marL="1371600" indent="-1371600">
              <a:buAutoNum type="arabicPeriod"/>
            </a:pPr>
            <a:r>
              <a:rPr lang="cs-CZ" sz="8000" dirty="0" smtClean="0"/>
              <a:t>Kostra DK</a:t>
            </a:r>
          </a:p>
          <a:p>
            <a:pPr marL="1371600" indent="-1371600">
              <a:buAutoNum type="arabicPeriod"/>
            </a:pPr>
            <a:r>
              <a:rPr lang="cs-CZ" sz="8000" dirty="0" smtClean="0"/>
              <a:t>Kosti hrudníku</a:t>
            </a:r>
          </a:p>
          <a:p>
            <a:pPr marL="1371600" indent="-1371600">
              <a:buAutoNum type="arabicPeriod"/>
            </a:pPr>
            <a:r>
              <a:rPr lang="cs-CZ" sz="8000" dirty="0" smtClean="0"/>
              <a:t>Kosti pánve</a:t>
            </a:r>
          </a:p>
          <a:p>
            <a:pPr marL="1371600" indent="-1371600">
              <a:buAutoNum type="arabicPeriod"/>
            </a:pPr>
            <a:r>
              <a:rPr lang="cs-CZ" sz="8000" dirty="0" smtClean="0"/>
              <a:t>Páteř</a:t>
            </a:r>
          </a:p>
          <a:p>
            <a:pPr marL="1371600" indent="-1371600">
              <a:buAutoNum type="arabicPeriod"/>
            </a:pPr>
            <a:r>
              <a:rPr lang="cs-CZ" sz="8000" dirty="0" smtClean="0"/>
              <a:t>Stavba </a:t>
            </a:r>
            <a:r>
              <a:rPr lang="cs-CZ" sz="8000" dirty="0"/>
              <a:t>obratle, rozdíl C1, C2 a </a:t>
            </a:r>
            <a:r>
              <a:rPr lang="cs-CZ" sz="8000" dirty="0" smtClean="0"/>
              <a:t>ostatní</a:t>
            </a:r>
          </a:p>
          <a:p>
            <a:pPr marL="1371600" indent="-1371600">
              <a:buAutoNum type="arabicPeriod"/>
            </a:pPr>
            <a:r>
              <a:rPr lang="cs-CZ" sz="8000" dirty="0" smtClean="0"/>
              <a:t>Stavba </a:t>
            </a:r>
            <a:r>
              <a:rPr lang="cs-CZ" sz="8000" dirty="0"/>
              <a:t>a funkce </a:t>
            </a:r>
            <a:r>
              <a:rPr lang="cs-CZ" sz="8000" dirty="0" smtClean="0"/>
              <a:t>buňky</a:t>
            </a:r>
          </a:p>
          <a:p>
            <a:pPr marL="1371600" indent="-1371600">
              <a:buAutoNum type="arabicPeriod"/>
            </a:pPr>
            <a:r>
              <a:rPr lang="cs-CZ" sz="8000" dirty="0" smtClean="0"/>
              <a:t>Stavba </a:t>
            </a:r>
            <a:r>
              <a:rPr lang="cs-CZ" sz="8000" dirty="0"/>
              <a:t>a funkce buněčné </a:t>
            </a:r>
            <a:r>
              <a:rPr lang="cs-CZ" sz="8000" dirty="0" smtClean="0"/>
              <a:t>membrány</a:t>
            </a:r>
          </a:p>
          <a:p>
            <a:pPr marL="1371600" indent="-1371600">
              <a:buAutoNum type="arabicPeriod"/>
            </a:pPr>
            <a:r>
              <a:rPr lang="cs-CZ" sz="8000" dirty="0" smtClean="0"/>
              <a:t>Jádro buňky</a:t>
            </a:r>
          </a:p>
          <a:p>
            <a:pPr marL="1371600" indent="-1371600">
              <a:buAutoNum type="arabicPeriod"/>
            </a:pPr>
            <a:r>
              <a:rPr lang="cs-CZ" sz="8000" dirty="0" smtClean="0"/>
              <a:t>Proteosyntéza</a:t>
            </a:r>
          </a:p>
          <a:p>
            <a:pPr marL="1371600" indent="-1371600">
              <a:buAutoNum type="arabicPeriod"/>
            </a:pPr>
            <a:r>
              <a:rPr lang="cs-CZ" sz="8000" dirty="0" smtClean="0"/>
              <a:t>Chromozómy</a:t>
            </a:r>
            <a:r>
              <a:rPr lang="cs-CZ" sz="8000" dirty="0"/>
              <a:t>, počet, </a:t>
            </a:r>
            <a:r>
              <a:rPr lang="cs-CZ" sz="8000" dirty="0" smtClean="0"/>
              <a:t>stavba</a:t>
            </a:r>
          </a:p>
          <a:p>
            <a:pPr marL="1371600" indent="-1371600">
              <a:buAutoNum type="arabicPeriod"/>
            </a:pPr>
            <a:r>
              <a:rPr lang="cs-CZ" sz="8000" dirty="0" smtClean="0"/>
              <a:t>Ledviny </a:t>
            </a:r>
            <a:r>
              <a:rPr lang="cs-CZ" sz="8000" dirty="0"/>
              <a:t>– stavba a </a:t>
            </a:r>
            <a:r>
              <a:rPr lang="cs-CZ" sz="8000" dirty="0" smtClean="0"/>
              <a:t>funkce</a:t>
            </a:r>
          </a:p>
          <a:p>
            <a:pPr marL="1371600" indent="-1371600">
              <a:buAutoNum type="arabicPeriod"/>
            </a:pPr>
            <a:r>
              <a:rPr lang="cs-CZ" sz="8000" dirty="0" smtClean="0"/>
              <a:t>Vývodné </a:t>
            </a:r>
            <a:r>
              <a:rPr lang="cs-CZ" sz="8000" dirty="0"/>
              <a:t>cesty </a:t>
            </a:r>
            <a:r>
              <a:rPr lang="cs-CZ" sz="8000" dirty="0" smtClean="0"/>
              <a:t>močové</a:t>
            </a:r>
          </a:p>
          <a:p>
            <a:pPr marL="1371600" indent="-1371600">
              <a:buAutoNum type="arabicPeriod"/>
            </a:pPr>
            <a:r>
              <a:rPr lang="cs-CZ" sz="8000" dirty="0" smtClean="0"/>
              <a:t>diuréza</a:t>
            </a:r>
            <a:r>
              <a:rPr lang="cs-CZ" sz="8000" dirty="0"/>
              <a:t>, polyurie, oligurie, anurie, </a:t>
            </a:r>
            <a:r>
              <a:rPr lang="cs-CZ" sz="8000" dirty="0" smtClean="0"/>
              <a:t>glykosurie</a:t>
            </a:r>
          </a:p>
          <a:p>
            <a:pPr marL="1371600" indent="-1371600">
              <a:buAutoNum type="arabicPeriod"/>
            </a:pPr>
            <a:r>
              <a:rPr lang="cs-CZ" sz="8000" dirty="0" smtClean="0"/>
              <a:t>Svaly </a:t>
            </a:r>
            <a:r>
              <a:rPr lang="cs-CZ" sz="8000" dirty="0"/>
              <a:t>HK a </a:t>
            </a:r>
            <a:r>
              <a:rPr lang="cs-CZ" sz="8000" dirty="0" smtClean="0"/>
              <a:t>DK</a:t>
            </a:r>
          </a:p>
          <a:p>
            <a:pPr marL="1371600" indent="-1371600">
              <a:buAutoNum type="arabicPeriod"/>
            </a:pPr>
            <a:r>
              <a:rPr lang="cs-CZ" sz="8000" dirty="0" smtClean="0"/>
              <a:t>Leukocyty</a:t>
            </a:r>
          </a:p>
          <a:p>
            <a:pPr marL="1371600" indent="-1371600">
              <a:buAutoNum type="arabicPeriod"/>
            </a:pPr>
            <a:r>
              <a:rPr lang="cs-CZ" sz="8000" dirty="0" smtClean="0"/>
              <a:t>Srážení </a:t>
            </a:r>
            <a:r>
              <a:rPr lang="cs-CZ" sz="8000" dirty="0"/>
              <a:t>krve</a:t>
            </a:r>
          </a:p>
          <a:p>
            <a:pPr marL="0" indent="0">
              <a:buNone/>
            </a:pPr>
            <a:endParaRPr lang="cs-CZ" sz="8000" dirty="0" smtClean="0"/>
          </a:p>
          <a:p>
            <a:pPr marL="0" indent="0">
              <a:buNone/>
            </a:pPr>
            <a:endParaRPr lang="cs-CZ" sz="8000" dirty="0" smtClean="0"/>
          </a:p>
          <a:p>
            <a:r>
              <a:rPr lang="cs-CZ" sz="8000" dirty="0" smtClean="0"/>
              <a:t>· Oddíly </a:t>
            </a:r>
            <a:r>
              <a:rPr lang="cs-CZ" sz="8000" dirty="0" err="1" smtClean="0"/>
              <a:t>colon</a:t>
            </a:r>
            <a:endParaRPr lang="cs-CZ" sz="8000" dirty="0" smtClean="0"/>
          </a:p>
          <a:p>
            <a:r>
              <a:rPr lang="cs-CZ" sz="8000" dirty="0"/>
              <a:t>· Kapilární řečiště</a:t>
            </a:r>
          </a:p>
          <a:p>
            <a:r>
              <a:rPr lang="cs-CZ" sz="8000" dirty="0"/>
              <a:t>· Slinné žlázy</a:t>
            </a:r>
          </a:p>
          <a:p>
            <a:r>
              <a:rPr lang="cs-CZ" sz="7200" dirty="0"/>
              <a:t>· Stavba a funkce žaludku</a:t>
            </a:r>
          </a:p>
          <a:p>
            <a:r>
              <a:rPr lang="cs-CZ" sz="7200" dirty="0"/>
              <a:t>· Stavba jater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459584" y="-104502"/>
            <a:ext cx="5732416" cy="6962502"/>
          </a:xfrm>
        </p:spPr>
        <p:txBody>
          <a:bodyPr>
            <a:normAutofit fontScale="25000" lnSpcReduction="20000"/>
          </a:bodyPr>
          <a:lstStyle/>
          <a:p>
            <a:endParaRPr lang="cs-CZ" sz="7200" dirty="0" smtClean="0"/>
          </a:p>
          <a:p>
            <a:pPr marL="1143000" indent="-1143000">
              <a:buAutoNum type="arabicPeriod" startAt="21"/>
            </a:pPr>
            <a:r>
              <a:rPr lang="cs-CZ" sz="8000" dirty="0" smtClean="0"/>
              <a:t>Břišní aorta</a:t>
            </a:r>
          </a:p>
          <a:p>
            <a:pPr marL="1143000" indent="-1143000">
              <a:buAutoNum type="arabicPeriod" startAt="21"/>
            </a:pPr>
            <a:r>
              <a:rPr lang="cs-CZ" sz="8000" dirty="0" smtClean="0"/>
              <a:t>Kapilární řečiště</a:t>
            </a:r>
          </a:p>
          <a:p>
            <a:pPr marL="1143000" indent="-1143000">
              <a:buAutoNum type="arabicPeriod" startAt="21"/>
            </a:pPr>
            <a:r>
              <a:rPr lang="cs-CZ" sz="8000" dirty="0" smtClean="0"/>
              <a:t> Slinné žlázy</a:t>
            </a:r>
          </a:p>
          <a:p>
            <a:pPr marL="1143000" indent="-1143000">
              <a:buAutoNum type="arabicPeriod" startAt="21"/>
            </a:pPr>
            <a:r>
              <a:rPr lang="cs-CZ" sz="8000" dirty="0" smtClean="0"/>
              <a:t>Stavba a funkce žaludku</a:t>
            </a:r>
          </a:p>
          <a:p>
            <a:pPr marL="1143000" indent="-1143000">
              <a:buAutoNum type="arabicPeriod" startAt="21"/>
            </a:pPr>
            <a:r>
              <a:rPr lang="cs-CZ" sz="8000" dirty="0" smtClean="0"/>
              <a:t>Stavba a funkce jater</a:t>
            </a:r>
          </a:p>
          <a:p>
            <a:pPr marL="1143000" indent="-1143000">
              <a:buAutoNum type="arabicPeriod" startAt="21"/>
            </a:pPr>
            <a:r>
              <a:rPr lang="cs-CZ" sz="8000" dirty="0" smtClean="0"/>
              <a:t>Krevní skupiny, rozdíl</a:t>
            </a:r>
            <a:endParaRPr lang="cs-CZ" sz="8000" dirty="0" smtClean="0"/>
          </a:p>
          <a:p>
            <a:pPr marL="1143000" indent="-1143000">
              <a:buAutoNum type="arabicPeriod" startAt="21"/>
            </a:pPr>
            <a:r>
              <a:rPr lang="cs-CZ" sz="8000" dirty="0" smtClean="0"/>
              <a:t>Stavba a funkce slinivky</a:t>
            </a:r>
          </a:p>
          <a:p>
            <a:pPr marL="1143000" indent="-1143000">
              <a:buAutoNum type="arabicPeriod" startAt="21"/>
            </a:pPr>
            <a:r>
              <a:rPr lang="cs-CZ" sz="8000" dirty="0" smtClean="0"/>
              <a:t>Oddíly </a:t>
            </a:r>
            <a:r>
              <a:rPr lang="cs-CZ" sz="8000" dirty="0" err="1" smtClean="0"/>
              <a:t>colon</a:t>
            </a:r>
            <a:endParaRPr lang="cs-CZ" sz="8000" dirty="0" smtClean="0"/>
          </a:p>
          <a:p>
            <a:pPr marL="1143000" indent="-1143000">
              <a:buAutoNum type="arabicPeriod" startAt="21"/>
            </a:pPr>
            <a:r>
              <a:rPr lang="cs-CZ" sz="8000" dirty="0" smtClean="0"/>
              <a:t>Svaly hrudníku a břicha</a:t>
            </a:r>
          </a:p>
          <a:p>
            <a:pPr marL="1143000" indent="-1143000">
              <a:buAutoNum type="arabicPeriod" startAt="21"/>
            </a:pPr>
            <a:r>
              <a:rPr lang="cs-CZ" sz="8000" dirty="0" smtClean="0"/>
              <a:t>Nervosvalová ploténka</a:t>
            </a:r>
          </a:p>
          <a:p>
            <a:pPr marL="1143000" indent="-1143000">
              <a:buAutoNum type="arabicPeriod" startAt="21"/>
            </a:pPr>
            <a:r>
              <a:rPr lang="cs-CZ" sz="8000" dirty="0" smtClean="0"/>
              <a:t>Stavba kloub</a:t>
            </a:r>
          </a:p>
          <a:p>
            <a:pPr marL="1143000" indent="-1143000">
              <a:buAutoNum type="arabicPeriod" startAt="21"/>
            </a:pPr>
            <a:r>
              <a:rPr lang="cs-CZ" sz="8000" dirty="0" smtClean="0"/>
              <a:t>Tkáň výstelková a krycí</a:t>
            </a:r>
          </a:p>
          <a:p>
            <a:pPr marL="1143000" indent="-1143000">
              <a:buAutoNum type="arabicPeriod" startAt="21"/>
            </a:pPr>
            <a:r>
              <a:rPr lang="cs-CZ" sz="8000" dirty="0" smtClean="0"/>
              <a:t>Tkáň pojivová</a:t>
            </a:r>
          </a:p>
          <a:p>
            <a:pPr marL="1143000" indent="-1143000">
              <a:buAutoNum type="arabicPeriod" startAt="21"/>
            </a:pPr>
            <a:r>
              <a:rPr lang="cs-CZ" sz="8000" dirty="0" smtClean="0"/>
              <a:t>Tkáň nervová</a:t>
            </a:r>
          </a:p>
          <a:p>
            <a:pPr marL="1143000" indent="-1143000">
              <a:buAutoNum type="arabicPeriod" startAt="21"/>
            </a:pPr>
            <a:r>
              <a:rPr lang="cs-CZ" sz="8000" dirty="0" smtClean="0"/>
              <a:t>Krev: složení /plazma a elementy/</a:t>
            </a:r>
          </a:p>
          <a:p>
            <a:pPr marL="1143000" indent="-1143000">
              <a:buAutoNum type="arabicPeriod" startAt="21"/>
            </a:pPr>
            <a:r>
              <a:rPr lang="cs-CZ" sz="8000" dirty="0" smtClean="0"/>
              <a:t>Erytropoéza</a:t>
            </a:r>
          </a:p>
          <a:p>
            <a:pPr marL="1143000" indent="-1143000">
              <a:buAutoNum type="arabicPeriod" startAt="21"/>
            </a:pPr>
            <a:r>
              <a:rPr lang="cs-CZ" sz="8000" dirty="0" smtClean="0"/>
              <a:t>Trávicí systém</a:t>
            </a:r>
          </a:p>
          <a:p>
            <a:pPr marL="1143000" indent="-1143000">
              <a:buAutoNum type="arabicPeriod" startAt="21"/>
            </a:pPr>
            <a:r>
              <a:rPr lang="cs-CZ" sz="8000" dirty="0" smtClean="0"/>
              <a:t>Srdce – stavba</a:t>
            </a:r>
          </a:p>
          <a:p>
            <a:pPr marL="1143000" indent="-1143000">
              <a:buAutoNum type="arabicPeriod" startAt="21"/>
            </a:pPr>
            <a:r>
              <a:rPr lang="cs-CZ" sz="8000" dirty="0" smtClean="0"/>
              <a:t>Srdce funkce (diastola, systola)</a:t>
            </a:r>
          </a:p>
          <a:p>
            <a:pPr marL="1143000" indent="-1143000">
              <a:buAutoNum type="arabicPeriod" startAt="21"/>
            </a:pPr>
            <a:r>
              <a:rPr lang="cs-CZ" sz="8000" dirty="0" smtClean="0"/>
              <a:t>Převodní systém srdeční</a:t>
            </a:r>
          </a:p>
          <a:p>
            <a:pPr marL="0" indent="0">
              <a:buNone/>
            </a:pPr>
            <a:endParaRPr lang="cs-CZ" sz="8000" dirty="0" smtClean="0"/>
          </a:p>
        </p:txBody>
      </p:sp>
    </p:spTree>
    <p:extLst>
      <p:ext uri="{BB962C8B-B14F-4D97-AF65-F5344CB8AC3E}">
        <p14:creationId xmlns:p14="http://schemas.microsoft.com/office/powerpoint/2010/main" val="28443320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156</Words>
  <Application>Microsoft Office PowerPoint</Application>
  <PresentationFormat>Širokoúhlá obrazovka</PresentationFormat>
  <Paragraphs>53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Zápočtový test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Zápočtový test</dc:title>
  <dc:creator>Nejedla</dc:creator>
  <cp:lastModifiedBy>Nejedla</cp:lastModifiedBy>
  <cp:revision>3</cp:revision>
  <dcterms:created xsi:type="dcterms:W3CDTF">2023-12-15T14:23:15Z</dcterms:created>
  <dcterms:modified xsi:type="dcterms:W3CDTF">2023-12-15T14:38:01Z</dcterms:modified>
</cp:coreProperties>
</file>