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0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Marie Nejedlá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1C46B8-1EBD-4B6B-A905-C0FFC24E3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1AE789F-D908-4941-9B26-B660A7CFD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latinské křesťanské tradice totiž písmena K/C+M+B znamenají </a:t>
            </a:r>
            <a:r>
              <a:rPr lang="cs-CZ" b="1" dirty="0"/>
              <a:t>„</a:t>
            </a:r>
            <a:r>
              <a:rPr lang="cs-CZ" b="1" dirty="0" err="1"/>
              <a:t>Christus</a:t>
            </a:r>
            <a:r>
              <a:rPr lang="cs-CZ" b="1" dirty="0"/>
              <a:t> </a:t>
            </a:r>
            <a:r>
              <a:rPr lang="cs-CZ" b="1" dirty="0" err="1"/>
              <a:t>mansionem</a:t>
            </a:r>
            <a:r>
              <a:rPr lang="cs-CZ" b="1" dirty="0"/>
              <a:t> </a:t>
            </a:r>
            <a:r>
              <a:rPr lang="cs-CZ" b="1" dirty="0" err="1"/>
              <a:t>benedicat</a:t>
            </a:r>
            <a:r>
              <a:rPr lang="cs-CZ" b="1" dirty="0"/>
              <a:t>“, </a:t>
            </a:r>
            <a:r>
              <a:rPr lang="cs-CZ" dirty="0"/>
              <a:t>což v překladu znamená „Kristus ať požehná tomuto příbytku“. Nápis tak není jen připomínkou Tří králů, ale především modlitbou za požehnání a ochranu domu i jeho </a:t>
            </a:r>
            <a:r>
              <a:rPr lang="cs-CZ" dirty="0" err="1"/>
              <a:t>obyvate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041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94997"/>
              </p:ext>
            </p:extLst>
          </p:nvPr>
        </p:nvGraphicFramePr>
        <p:xfrm>
          <a:off x="1764064" y="4250996"/>
          <a:ext cx="8189562" cy="1645920"/>
        </p:xfrm>
        <a:graphic>
          <a:graphicData uri="http://schemas.openxmlformats.org/drawingml/2006/table">
            <a:tbl>
              <a:tblPr/>
              <a:tblGrid>
                <a:gridCol w="2729854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729854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1.ūnus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mixtyjó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5761</Words>
  <Application>Microsoft Office PowerPoint</Application>
  <PresentationFormat>Širokoúhlá obrazovka</PresentationFormat>
  <Paragraphs>647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Open Sans</vt:lpstr>
      <vt:lpstr>Motiv Office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Příklady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5.3 Základní adjektiva podle 1. a 2. deklinace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22</cp:revision>
  <dcterms:created xsi:type="dcterms:W3CDTF">2024-08-28T12:20:00Z</dcterms:created>
  <dcterms:modified xsi:type="dcterms:W3CDTF">2025-01-06T07:07:21Z</dcterms:modified>
</cp:coreProperties>
</file>