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90" r:id="rId4"/>
    <p:sldId id="291" r:id="rId5"/>
    <p:sldId id="292" r:id="rId6"/>
    <p:sldId id="307" r:id="rId7"/>
    <p:sldId id="294" r:id="rId8"/>
    <p:sldId id="295" r:id="rId9"/>
    <p:sldId id="309" r:id="rId10"/>
    <p:sldId id="310" r:id="rId11"/>
    <p:sldId id="296" r:id="rId12"/>
    <p:sldId id="297" r:id="rId13"/>
    <p:sldId id="311" r:id="rId14"/>
    <p:sldId id="258" r:id="rId15"/>
    <p:sldId id="259" r:id="rId16"/>
    <p:sldId id="308" r:id="rId17"/>
    <p:sldId id="260" r:id="rId18"/>
    <p:sldId id="261" r:id="rId19"/>
    <p:sldId id="284" r:id="rId20"/>
    <p:sldId id="286" r:id="rId21"/>
    <p:sldId id="285" r:id="rId22"/>
    <p:sldId id="288" r:id="rId23"/>
    <p:sldId id="289" r:id="rId24"/>
    <p:sldId id="312" r:id="rId25"/>
    <p:sldId id="262" r:id="rId26"/>
    <p:sldId id="263" r:id="rId27"/>
    <p:sldId id="298" r:id="rId28"/>
    <p:sldId id="299" r:id="rId29"/>
    <p:sldId id="300" r:id="rId30"/>
    <p:sldId id="266" r:id="rId31"/>
    <p:sldId id="301" r:id="rId32"/>
    <p:sldId id="302" r:id="rId33"/>
    <p:sldId id="303" r:id="rId34"/>
    <p:sldId id="304" r:id="rId35"/>
    <p:sldId id="306" r:id="rId36"/>
    <p:sldId id="267" r:id="rId37"/>
    <p:sldId id="268" r:id="rId38"/>
    <p:sldId id="269" r:id="rId39"/>
    <p:sldId id="270" r:id="rId40"/>
    <p:sldId id="271" r:id="rId41"/>
    <p:sldId id="313" r:id="rId42"/>
    <p:sldId id="272" r:id="rId43"/>
    <p:sldId id="273" r:id="rId44"/>
    <p:sldId id="274" r:id="rId45"/>
    <p:sldId id="275" r:id="rId46"/>
    <p:sldId id="276" r:id="rId47"/>
    <p:sldId id="277" r:id="rId4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69"/>
    <p:restoredTop sz="63898"/>
  </p:normalViewPr>
  <p:slideViewPr>
    <p:cSldViewPr snapToGrid="0">
      <p:cViewPr>
        <p:scale>
          <a:sx n="70" d="100"/>
          <a:sy n="70" d="100"/>
        </p:scale>
        <p:origin x="512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563DF4-A576-45F9-8748-AE0DF16C5D79}" type="doc">
      <dgm:prSet loTypeId="urn:microsoft.com/office/officeart/2005/8/layout/vList2" loCatId="list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E2BC7C24-CDCD-4068-9239-53915F57C08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sz="2800">
              <a:latin typeface="Calibri" panose="020F0502020204030204" pitchFamily="34" charset="0"/>
              <a:cs typeface="Calibri" panose="020F0502020204030204" pitchFamily="34" charset="0"/>
            </a:rPr>
            <a:t>nevhodné složení vdechované směsi </a:t>
          </a:r>
          <a:endParaRPr lang="en-US" sz="2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DBFF8E-637B-4E3E-8D6A-54332BDAF92B}" type="parTrans" cxnId="{F0DF2931-3015-481F-961F-9955231EEA95}">
      <dgm:prSet/>
      <dgm:spPr/>
      <dgm:t>
        <a:bodyPr/>
        <a:lstStyle/>
        <a:p>
          <a:endParaRPr lang="en-US"/>
        </a:p>
      </dgm:t>
    </dgm:pt>
    <dgm:pt modelId="{F41293AC-85CE-4DD8-BB75-1A0066CA881E}" type="sibTrans" cxnId="{F0DF2931-3015-481F-961F-9955231EEA95}">
      <dgm:prSet/>
      <dgm:spPr/>
      <dgm:t>
        <a:bodyPr/>
        <a:lstStyle/>
        <a:p>
          <a:endParaRPr lang="en-US"/>
        </a:p>
      </dgm:t>
    </dgm:pt>
    <dgm:pt modelId="{3BE858C2-F8A4-41CC-B30A-A48A177919A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sz="2800">
              <a:latin typeface="Calibri" panose="020F0502020204030204" pitchFamily="34" charset="0"/>
              <a:cs typeface="Calibri" panose="020F0502020204030204" pitchFamily="34" charset="0"/>
            </a:rPr>
            <a:t>poškozená </a:t>
          </a:r>
          <a:r>
            <a:rPr lang="cs-CZ" sz="2800" err="1">
              <a:latin typeface="Calibri" panose="020F0502020204030204" pitchFamily="34" charset="0"/>
              <a:cs typeface="Calibri" panose="020F0502020204030204" pitchFamily="34" charset="0"/>
            </a:rPr>
            <a:t>alveolokapilární</a:t>
          </a:r>
          <a:r>
            <a:rPr lang="cs-CZ" sz="2800">
              <a:latin typeface="Calibri" panose="020F0502020204030204" pitchFamily="34" charset="0"/>
              <a:cs typeface="Calibri" panose="020F0502020204030204" pitchFamily="34" charset="0"/>
            </a:rPr>
            <a:t> membrána s prodloužením difúzní dráhy (ARDS, plicní edém)</a:t>
          </a:r>
          <a:endParaRPr lang="en-US" sz="2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665593-D2B1-4077-BE2F-67BBA2740869}" type="parTrans" cxnId="{D19D8A55-CAE2-4172-B988-BA300A49652C}">
      <dgm:prSet/>
      <dgm:spPr/>
      <dgm:t>
        <a:bodyPr/>
        <a:lstStyle/>
        <a:p>
          <a:endParaRPr lang="en-US"/>
        </a:p>
      </dgm:t>
    </dgm:pt>
    <dgm:pt modelId="{092CDC5E-113D-473D-AD6D-E086C08AB991}" type="sibTrans" cxnId="{D19D8A55-CAE2-4172-B988-BA300A49652C}">
      <dgm:prSet/>
      <dgm:spPr/>
      <dgm:t>
        <a:bodyPr/>
        <a:lstStyle/>
        <a:p>
          <a:endParaRPr lang="en-US"/>
        </a:p>
      </dgm:t>
    </dgm:pt>
    <dgm:pt modelId="{897FF8EA-5068-4219-B1D7-09780A7EE0A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sz="2800">
              <a:latin typeface="Calibri" panose="020F0502020204030204" pitchFamily="34" charset="0"/>
              <a:cs typeface="Calibri" panose="020F0502020204030204" pitchFamily="34" charset="0"/>
            </a:rPr>
            <a:t>nedostatečný rozsah difuzní plochy - plicní edém, zánět, fibróza</a:t>
          </a:r>
        </a:p>
        <a:p>
          <a:pPr>
            <a:lnSpc>
              <a:spcPct val="100000"/>
            </a:lnSpc>
            <a:defRPr cap="all"/>
          </a:pPr>
          <a:endParaRPr lang="cs-CZ" sz="2800">
            <a:latin typeface="Calibri" panose="020F0502020204030204" pitchFamily="34" charset="0"/>
            <a:cs typeface="Calibri" panose="020F0502020204030204" pitchFamily="34" charset="0"/>
          </a:endParaRPr>
        </a:p>
        <a:p>
          <a:pPr>
            <a:lnSpc>
              <a:spcPct val="100000"/>
            </a:lnSpc>
            <a:defRPr cap="all"/>
          </a:pPr>
          <a:r>
            <a:rPr lang="cs-CZ" sz="2800">
              <a:latin typeface="Calibri" panose="020F0502020204030204" pitchFamily="34" charset="0"/>
              <a:cs typeface="Calibri" panose="020F0502020204030204" pitchFamily="34" charset="0"/>
            </a:rPr>
            <a:t>Změny plicní </a:t>
          </a:r>
          <a:r>
            <a:rPr lang="cs-CZ" sz="2800" err="1">
              <a:latin typeface="Calibri" panose="020F0502020204030204" pitchFamily="34" charset="0"/>
              <a:cs typeface="Calibri" panose="020F0502020204030204" pitchFamily="34" charset="0"/>
            </a:rPr>
            <a:t>perfuze</a:t>
          </a:r>
          <a:endParaRPr lang="en-US" sz="2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B7B0CE-1364-4E5B-911F-0B46BE84AF72}" type="parTrans" cxnId="{1C12AAEF-1E7B-46D3-ABDE-01F1A13E7686}">
      <dgm:prSet/>
      <dgm:spPr/>
      <dgm:t>
        <a:bodyPr/>
        <a:lstStyle/>
        <a:p>
          <a:endParaRPr lang="en-US"/>
        </a:p>
      </dgm:t>
    </dgm:pt>
    <dgm:pt modelId="{0F0D2FD0-50CD-4538-A2B0-F8C314E2AE2A}" type="sibTrans" cxnId="{1C12AAEF-1E7B-46D3-ABDE-01F1A13E7686}">
      <dgm:prSet/>
      <dgm:spPr/>
      <dgm:t>
        <a:bodyPr/>
        <a:lstStyle/>
        <a:p>
          <a:endParaRPr lang="en-US"/>
        </a:p>
      </dgm:t>
    </dgm:pt>
    <dgm:pt modelId="{A64A2342-207E-8A43-BDF8-AB514E9DA67B}" type="pres">
      <dgm:prSet presAssocID="{CE563DF4-A576-45F9-8748-AE0DF16C5D79}" presName="linear" presStyleCnt="0">
        <dgm:presLayoutVars>
          <dgm:animLvl val="lvl"/>
          <dgm:resizeHandles val="exact"/>
        </dgm:presLayoutVars>
      </dgm:prSet>
      <dgm:spPr/>
    </dgm:pt>
    <dgm:pt modelId="{0479B47A-5FB2-BD4C-8FB7-8C73BB092914}" type="pres">
      <dgm:prSet presAssocID="{E2BC7C24-CDCD-4068-9239-53915F57C08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BC4FC9-B91D-1F43-A1BE-9A341EDEAE1A}" type="pres">
      <dgm:prSet presAssocID="{F41293AC-85CE-4DD8-BB75-1A0066CA881E}" presName="spacer" presStyleCnt="0"/>
      <dgm:spPr/>
    </dgm:pt>
    <dgm:pt modelId="{55D94B8F-FA5D-6E4B-B1F5-068664307B42}" type="pres">
      <dgm:prSet presAssocID="{3BE858C2-F8A4-41CC-B30A-A48A177919A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30BB31C-EE8F-6747-A7C5-F315305B3BF2}" type="pres">
      <dgm:prSet presAssocID="{092CDC5E-113D-473D-AD6D-E086C08AB991}" presName="spacer" presStyleCnt="0"/>
      <dgm:spPr/>
    </dgm:pt>
    <dgm:pt modelId="{697AD984-7303-A04B-B794-148CD4ED92E7}" type="pres">
      <dgm:prSet presAssocID="{897FF8EA-5068-4219-B1D7-09780A7EE0AC}" presName="parentText" presStyleLbl="node1" presStyleIdx="2" presStyleCnt="3" custScaleY="169086">
        <dgm:presLayoutVars>
          <dgm:chMax val="0"/>
          <dgm:bulletEnabled val="1"/>
        </dgm:presLayoutVars>
      </dgm:prSet>
      <dgm:spPr/>
    </dgm:pt>
  </dgm:ptLst>
  <dgm:cxnLst>
    <dgm:cxn modelId="{BFE13C18-B194-1D46-9055-EEBE3F294F97}" type="presOf" srcId="{897FF8EA-5068-4219-B1D7-09780A7EE0AC}" destId="{697AD984-7303-A04B-B794-148CD4ED92E7}" srcOrd="0" destOrd="0" presId="urn:microsoft.com/office/officeart/2005/8/layout/vList2"/>
    <dgm:cxn modelId="{F0DF2931-3015-481F-961F-9955231EEA95}" srcId="{CE563DF4-A576-45F9-8748-AE0DF16C5D79}" destId="{E2BC7C24-CDCD-4068-9239-53915F57C08E}" srcOrd="0" destOrd="0" parTransId="{8FDBFF8E-637B-4E3E-8D6A-54332BDAF92B}" sibTransId="{F41293AC-85CE-4DD8-BB75-1A0066CA881E}"/>
    <dgm:cxn modelId="{D19D8A55-CAE2-4172-B988-BA300A49652C}" srcId="{CE563DF4-A576-45F9-8748-AE0DF16C5D79}" destId="{3BE858C2-F8A4-41CC-B30A-A48A177919A9}" srcOrd="1" destOrd="0" parTransId="{4F665593-D2B1-4077-BE2F-67BBA2740869}" sibTransId="{092CDC5E-113D-473D-AD6D-E086C08AB991}"/>
    <dgm:cxn modelId="{32E3475A-B169-684A-BFC1-F0F026071808}" type="presOf" srcId="{E2BC7C24-CDCD-4068-9239-53915F57C08E}" destId="{0479B47A-5FB2-BD4C-8FB7-8C73BB092914}" srcOrd="0" destOrd="0" presId="urn:microsoft.com/office/officeart/2005/8/layout/vList2"/>
    <dgm:cxn modelId="{F63008D0-2B1A-B840-8CCE-D660DA84F438}" type="presOf" srcId="{CE563DF4-A576-45F9-8748-AE0DF16C5D79}" destId="{A64A2342-207E-8A43-BDF8-AB514E9DA67B}" srcOrd="0" destOrd="0" presId="urn:microsoft.com/office/officeart/2005/8/layout/vList2"/>
    <dgm:cxn modelId="{68AE50D7-2A2B-D541-BFBF-A5F25A820816}" type="presOf" srcId="{3BE858C2-F8A4-41CC-B30A-A48A177919A9}" destId="{55D94B8F-FA5D-6E4B-B1F5-068664307B42}" srcOrd="0" destOrd="0" presId="urn:microsoft.com/office/officeart/2005/8/layout/vList2"/>
    <dgm:cxn modelId="{1C12AAEF-1E7B-46D3-ABDE-01F1A13E7686}" srcId="{CE563DF4-A576-45F9-8748-AE0DF16C5D79}" destId="{897FF8EA-5068-4219-B1D7-09780A7EE0AC}" srcOrd="2" destOrd="0" parTransId="{04B7B0CE-1364-4E5B-911F-0B46BE84AF72}" sibTransId="{0F0D2FD0-50CD-4538-A2B0-F8C314E2AE2A}"/>
    <dgm:cxn modelId="{D3558828-96C9-364A-816C-AA5C09886FED}" type="presParOf" srcId="{A64A2342-207E-8A43-BDF8-AB514E9DA67B}" destId="{0479B47A-5FB2-BD4C-8FB7-8C73BB092914}" srcOrd="0" destOrd="0" presId="urn:microsoft.com/office/officeart/2005/8/layout/vList2"/>
    <dgm:cxn modelId="{488AB48B-5AF5-C942-A9E0-16BC185B5A6F}" type="presParOf" srcId="{A64A2342-207E-8A43-BDF8-AB514E9DA67B}" destId="{C3BC4FC9-B91D-1F43-A1BE-9A341EDEAE1A}" srcOrd="1" destOrd="0" presId="urn:microsoft.com/office/officeart/2005/8/layout/vList2"/>
    <dgm:cxn modelId="{3AF0F5B2-31B5-3040-9E36-9CC8BF584C24}" type="presParOf" srcId="{A64A2342-207E-8A43-BDF8-AB514E9DA67B}" destId="{55D94B8F-FA5D-6E4B-B1F5-068664307B42}" srcOrd="2" destOrd="0" presId="urn:microsoft.com/office/officeart/2005/8/layout/vList2"/>
    <dgm:cxn modelId="{57CD5361-5FC1-FA40-89A2-9BF206383498}" type="presParOf" srcId="{A64A2342-207E-8A43-BDF8-AB514E9DA67B}" destId="{730BB31C-EE8F-6747-A7C5-F315305B3BF2}" srcOrd="3" destOrd="0" presId="urn:microsoft.com/office/officeart/2005/8/layout/vList2"/>
    <dgm:cxn modelId="{4D6FA274-3E86-B64A-8C48-504664574D3C}" type="presParOf" srcId="{A64A2342-207E-8A43-BDF8-AB514E9DA67B}" destId="{697AD984-7303-A04B-B794-148CD4ED92E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321FFB-5F28-4E12-B026-89CF4348266E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D4C852E0-B872-414C-AD6C-83727EAD7B50}">
      <dgm:prSet custT="1"/>
      <dgm:spPr/>
      <dgm:t>
        <a:bodyPr/>
        <a:lstStyle/>
        <a:p>
          <a:r>
            <a:rPr lang="cs-CZ" sz="2400"/>
            <a:t>obtížná diagnostika</a:t>
          </a:r>
          <a:endParaRPr lang="en-US" sz="2400"/>
        </a:p>
      </dgm:t>
    </dgm:pt>
    <dgm:pt modelId="{E9B29483-941C-4FFB-A1DC-AE4BCBADE8C7}" type="parTrans" cxnId="{6410F96C-DDFC-4223-9836-35C9EAF4D475}">
      <dgm:prSet/>
      <dgm:spPr/>
      <dgm:t>
        <a:bodyPr/>
        <a:lstStyle/>
        <a:p>
          <a:endParaRPr lang="en-US"/>
        </a:p>
      </dgm:t>
    </dgm:pt>
    <dgm:pt modelId="{BA01F479-4826-43CB-B660-CB36E5CBC3BF}" type="sibTrans" cxnId="{6410F96C-DDFC-4223-9836-35C9EAF4D475}">
      <dgm:prSet/>
      <dgm:spPr/>
      <dgm:t>
        <a:bodyPr/>
        <a:lstStyle/>
        <a:p>
          <a:endParaRPr lang="en-US"/>
        </a:p>
      </dgm:t>
    </dgm:pt>
    <dgm:pt modelId="{F7845DC9-3045-47C7-BF5D-CCF05369A1DD}">
      <dgm:prSet custT="1"/>
      <dgm:spPr/>
      <dgm:t>
        <a:bodyPr/>
        <a:lstStyle/>
        <a:p>
          <a:r>
            <a:rPr lang="cs-CZ" sz="2400"/>
            <a:t>projevy od téměř bezpříznakových až po náhlou zástavu oběhu</a:t>
          </a:r>
          <a:endParaRPr lang="en-US" sz="2400"/>
        </a:p>
      </dgm:t>
    </dgm:pt>
    <dgm:pt modelId="{07C4DF1F-7171-4F5A-9E7A-767C1B879857}" type="parTrans" cxnId="{85A01F71-85E1-4F6E-A034-E1EE0DD4BCB0}">
      <dgm:prSet/>
      <dgm:spPr/>
      <dgm:t>
        <a:bodyPr/>
        <a:lstStyle/>
        <a:p>
          <a:endParaRPr lang="en-US"/>
        </a:p>
      </dgm:t>
    </dgm:pt>
    <dgm:pt modelId="{1B0BB321-F6E5-4572-A1AE-8BB08C48E47F}" type="sibTrans" cxnId="{85A01F71-85E1-4F6E-A034-E1EE0DD4BCB0}">
      <dgm:prSet/>
      <dgm:spPr/>
      <dgm:t>
        <a:bodyPr/>
        <a:lstStyle/>
        <a:p>
          <a:endParaRPr lang="en-US"/>
        </a:p>
      </dgm:t>
    </dgm:pt>
    <dgm:pt modelId="{49FA4672-E8C7-437F-AFFC-29895A5FD998}">
      <dgm:prSet custT="1"/>
      <dgm:spPr/>
      <dgm:t>
        <a:bodyPr/>
        <a:lstStyle/>
        <a:p>
          <a:r>
            <a:rPr lang="cs-CZ" sz="2400" dirty="0"/>
            <a:t>pátrat po </a:t>
          </a:r>
          <a:r>
            <a:rPr lang="cs-CZ" sz="2400" b="1" dirty="0"/>
            <a:t>rizikových faktorech </a:t>
          </a:r>
          <a:r>
            <a:rPr lang="cs-CZ" sz="2400" dirty="0"/>
            <a:t>dušnost náhle vzniklá</a:t>
          </a:r>
          <a:endParaRPr lang="en-US" sz="2400" dirty="0"/>
        </a:p>
      </dgm:t>
    </dgm:pt>
    <dgm:pt modelId="{16B5FA27-857C-47F9-9BB9-6E3A8B17D254}" type="parTrans" cxnId="{2A68A020-0154-4B86-A6A3-480A4A5A8DAE}">
      <dgm:prSet/>
      <dgm:spPr/>
      <dgm:t>
        <a:bodyPr/>
        <a:lstStyle/>
        <a:p>
          <a:endParaRPr lang="en-US"/>
        </a:p>
      </dgm:t>
    </dgm:pt>
    <dgm:pt modelId="{13577A72-6A47-47AC-BAB2-2A2FBD34B271}" type="sibTrans" cxnId="{2A68A020-0154-4B86-A6A3-480A4A5A8DAE}">
      <dgm:prSet/>
      <dgm:spPr/>
      <dgm:t>
        <a:bodyPr/>
        <a:lstStyle/>
        <a:p>
          <a:endParaRPr lang="en-US"/>
        </a:p>
      </dgm:t>
    </dgm:pt>
    <dgm:pt modelId="{049BC29C-946F-4D40-80CD-8FCF61C790C3}">
      <dgm:prSet custT="1"/>
      <dgm:spPr/>
      <dgm:t>
        <a:bodyPr/>
        <a:lstStyle/>
        <a:p>
          <a:r>
            <a:rPr lang="cs-CZ" sz="2400"/>
            <a:t>bolesti na hrudi</a:t>
          </a:r>
          <a:endParaRPr lang="en-US" sz="2400"/>
        </a:p>
      </dgm:t>
    </dgm:pt>
    <dgm:pt modelId="{D98DAA0C-99C7-4F7D-BDFD-01B3F848AB78}" type="parTrans" cxnId="{D75BDC5E-5999-4099-AB25-207EAFDBB54D}">
      <dgm:prSet/>
      <dgm:spPr/>
      <dgm:t>
        <a:bodyPr/>
        <a:lstStyle/>
        <a:p>
          <a:endParaRPr lang="en-US"/>
        </a:p>
      </dgm:t>
    </dgm:pt>
    <dgm:pt modelId="{16F6CC6F-0585-4761-89C3-3F6D6B667D89}" type="sibTrans" cxnId="{D75BDC5E-5999-4099-AB25-207EAFDBB54D}">
      <dgm:prSet/>
      <dgm:spPr/>
      <dgm:t>
        <a:bodyPr/>
        <a:lstStyle/>
        <a:p>
          <a:endParaRPr lang="en-US"/>
        </a:p>
      </dgm:t>
    </dgm:pt>
    <dgm:pt modelId="{F7BC6448-13F7-441E-9B65-6855B78EBCAA}">
      <dgm:prSet custT="1"/>
      <dgm:spPr/>
      <dgm:t>
        <a:bodyPr/>
        <a:lstStyle/>
        <a:p>
          <a:r>
            <a:rPr lang="cs-CZ" sz="2400"/>
            <a:t>dráždivý kašel, někdy hemoptýza</a:t>
          </a:r>
          <a:endParaRPr lang="en-US" sz="2400"/>
        </a:p>
      </dgm:t>
    </dgm:pt>
    <dgm:pt modelId="{1C4FACCD-64E0-418F-8D13-41CC5BE6A912}" type="parTrans" cxnId="{B0BA9840-F11F-4C49-A487-A97083DCB226}">
      <dgm:prSet/>
      <dgm:spPr/>
      <dgm:t>
        <a:bodyPr/>
        <a:lstStyle/>
        <a:p>
          <a:endParaRPr lang="en-US"/>
        </a:p>
      </dgm:t>
    </dgm:pt>
    <dgm:pt modelId="{084A1883-D027-4C58-AFC7-7D6A80CC5860}" type="sibTrans" cxnId="{B0BA9840-F11F-4C49-A487-A97083DCB226}">
      <dgm:prSet/>
      <dgm:spPr/>
      <dgm:t>
        <a:bodyPr/>
        <a:lstStyle/>
        <a:p>
          <a:endParaRPr lang="en-US"/>
        </a:p>
      </dgm:t>
    </dgm:pt>
    <dgm:pt modelId="{B37E8DAD-0E7E-41C5-8AEA-A9B508FEF7F1}">
      <dgm:prSet custT="1"/>
      <dgm:spPr/>
      <dgm:t>
        <a:bodyPr/>
        <a:lstStyle/>
        <a:p>
          <a:r>
            <a:rPr lang="cs-CZ" sz="2400"/>
            <a:t>synkopa, palpitace</a:t>
          </a:r>
          <a:endParaRPr lang="en-US" sz="2400"/>
        </a:p>
      </dgm:t>
    </dgm:pt>
    <dgm:pt modelId="{EE9E0E07-91E3-448A-9878-968297CC3F68}" type="parTrans" cxnId="{C330F8F5-8E0A-45E7-A479-DC6AEB0C1B8D}">
      <dgm:prSet/>
      <dgm:spPr/>
      <dgm:t>
        <a:bodyPr/>
        <a:lstStyle/>
        <a:p>
          <a:endParaRPr lang="en-US"/>
        </a:p>
      </dgm:t>
    </dgm:pt>
    <dgm:pt modelId="{A887A649-8B0C-4069-BE89-397D7AB13D9C}" type="sibTrans" cxnId="{C330F8F5-8E0A-45E7-A479-DC6AEB0C1B8D}">
      <dgm:prSet/>
      <dgm:spPr/>
      <dgm:t>
        <a:bodyPr/>
        <a:lstStyle/>
        <a:p>
          <a:endParaRPr lang="en-US"/>
        </a:p>
      </dgm:t>
    </dgm:pt>
    <dgm:pt modelId="{3C894AC5-F422-4DDB-8B38-595BC6374BD6}">
      <dgm:prSet custT="1"/>
      <dgm:spPr/>
      <dgm:t>
        <a:bodyPr/>
        <a:lstStyle/>
        <a:p>
          <a:r>
            <a:rPr lang="cs-CZ" sz="2400"/>
            <a:t>poslechový nález normální</a:t>
          </a:r>
          <a:endParaRPr lang="en-US" sz="2400"/>
        </a:p>
      </dgm:t>
    </dgm:pt>
    <dgm:pt modelId="{0373F0B5-92E5-4062-A919-D08C23FB322E}" type="parTrans" cxnId="{63796E9C-C307-4A2E-9DBE-271DB6A8BD51}">
      <dgm:prSet/>
      <dgm:spPr/>
      <dgm:t>
        <a:bodyPr/>
        <a:lstStyle/>
        <a:p>
          <a:endParaRPr lang="en-US"/>
        </a:p>
      </dgm:t>
    </dgm:pt>
    <dgm:pt modelId="{251C75D6-75D2-4DC1-B580-C6B4715B3554}" type="sibTrans" cxnId="{63796E9C-C307-4A2E-9DBE-271DB6A8BD51}">
      <dgm:prSet/>
      <dgm:spPr/>
      <dgm:t>
        <a:bodyPr/>
        <a:lstStyle/>
        <a:p>
          <a:endParaRPr lang="en-US"/>
        </a:p>
      </dgm:t>
    </dgm:pt>
    <dgm:pt modelId="{5F65EB47-2B73-4CEB-B9C4-8DD613A8B819}">
      <dgm:prSet custT="1"/>
      <dgm:spPr/>
      <dgm:t>
        <a:bodyPr/>
        <a:lstStyle/>
        <a:p>
          <a:r>
            <a:rPr lang="cs-CZ" sz="2400"/>
            <a:t>tachykardie, hypotenze, cyanóza, pokles saturace O2</a:t>
          </a:r>
          <a:endParaRPr lang="en-US" sz="2400"/>
        </a:p>
      </dgm:t>
    </dgm:pt>
    <dgm:pt modelId="{B602A2B5-B0FA-4211-8BC2-364336DA9E2E}" type="parTrans" cxnId="{A5EE6F42-4729-4372-9EC4-D79C0732166D}">
      <dgm:prSet/>
      <dgm:spPr/>
      <dgm:t>
        <a:bodyPr/>
        <a:lstStyle/>
        <a:p>
          <a:endParaRPr lang="en-US"/>
        </a:p>
      </dgm:t>
    </dgm:pt>
    <dgm:pt modelId="{B9207A86-B542-467E-B226-CF6152475567}" type="sibTrans" cxnId="{A5EE6F42-4729-4372-9EC4-D79C0732166D}">
      <dgm:prSet/>
      <dgm:spPr/>
      <dgm:t>
        <a:bodyPr/>
        <a:lstStyle/>
        <a:p>
          <a:endParaRPr lang="en-US"/>
        </a:p>
      </dgm:t>
    </dgm:pt>
    <dgm:pt modelId="{81189AC2-11DF-914F-9550-92DD5593EBAF}" type="pres">
      <dgm:prSet presAssocID="{83321FFB-5F28-4E12-B026-89CF4348266E}" presName="vert0" presStyleCnt="0">
        <dgm:presLayoutVars>
          <dgm:dir/>
          <dgm:animOne val="branch"/>
          <dgm:animLvl val="lvl"/>
        </dgm:presLayoutVars>
      </dgm:prSet>
      <dgm:spPr/>
    </dgm:pt>
    <dgm:pt modelId="{C5EB7792-CFF0-D74F-916C-6D761FD96A6B}" type="pres">
      <dgm:prSet presAssocID="{D4C852E0-B872-414C-AD6C-83727EAD7B50}" presName="thickLine" presStyleLbl="alignNode1" presStyleIdx="0" presStyleCnt="8"/>
      <dgm:spPr/>
    </dgm:pt>
    <dgm:pt modelId="{5E205440-D360-524E-9BD1-96767D92FE58}" type="pres">
      <dgm:prSet presAssocID="{D4C852E0-B872-414C-AD6C-83727EAD7B50}" presName="horz1" presStyleCnt="0"/>
      <dgm:spPr/>
    </dgm:pt>
    <dgm:pt modelId="{D4CE6AD4-8BDB-D845-A479-6E49DE36B2AA}" type="pres">
      <dgm:prSet presAssocID="{D4C852E0-B872-414C-AD6C-83727EAD7B50}" presName="tx1" presStyleLbl="revTx" presStyleIdx="0" presStyleCnt="8"/>
      <dgm:spPr/>
    </dgm:pt>
    <dgm:pt modelId="{691DBD46-CEB6-BA4E-B9B7-7445BF044A63}" type="pres">
      <dgm:prSet presAssocID="{D4C852E0-B872-414C-AD6C-83727EAD7B50}" presName="vert1" presStyleCnt="0"/>
      <dgm:spPr/>
    </dgm:pt>
    <dgm:pt modelId="{311EB777-C8CF-7C41-88D4-998230E36731}" type="pres">
      <dgm:prSet presAssocID="{F7845DC9-3045-47C7-BF5D-CCF05369A1DD}" presName="thickLine" presStyleLbl="alignNode1" presStyleIdx="1" presStyleCnt="8"/>
      <dgm:spPr/>
    </dgm:pt>
    <dgm:pt modelId="{F3A2C7B5-41CF-2D44-9114-89E3DD5CD02D}" type="pres">
      <dgm:prSet presAssocID="{F7845DC9-3045-47C7-BF5D-CCF05369A1DD}" presName="horz1" presStyleCnt="0"/>
      <dgm:spPr/>
    </dgm:pt>
    <dgm:pt modelId="{0EB5F5FB-FED7-064B-ABB8-5A7ADD0123E6}" type="pres">
      <dgm:prSet presAssocID="{F7845DC9-3045-47C7-BF5D-CCF05369A1DD}" presName="tx1" presStyleLbl="revTx" presStyleIdx="1" presStyleCnt="8"/>
      <dgm:spPr/>
    </dgm:pt>
    <dgm:pt modelId="{8DC72A64-28DA-9D4B-A3B2-5F9319C1DA12}" type="pres">
      <dgm:prSet presAssocID="{F7845DC9-3045-47C7-BF5D-CCF05369A1DD}" presName="vert1" presStyleCnt="0"/>
      <dgm:spPr/>
    </dgm:pt>
    <dgm:pt modelId="{9F43EB34-1CF7-9B47-BF7A-1F28410B8E34}" type="pres">
      <dgm:prSet presAssocID="{49FA4672-E8C7-437F-AFFC-29895A5FD998}" presName="thickLine" presStyleLbl="alignNode1" presStyleIdx="2" presStyleCnt="8"/>
      <dgm:spPr/>
    </dgm:pt>
    <dgm:pt modelId="{CFDF41D1-5003-BC43-A362-7F006D8F19D8}" type="pres">
      <dgm:prSet presAssocID="{49FA4672-E8C7-437F-AFFC-29895A5FD998}" presName="horz1" presStyleCnt="0"/>
      <dgm:spPr/>
    </dgm:pt>
    <dgm:pt modelId="{65A691F1-433E-B040-9159-9E27EBDE1025}" type="pres">
      <dgm:prSet presAssocID="{49FA4672-E8C7-437F-AFFC-29895A5FD998}" presName="tx1" presStyleLbl="revTx" presStyleIdx="2" presStyleCnt="8"/>
      <dgm:spPr/>
    </dgm:pt>
    <dgm:pt modelId="{88CEDD40-E9EC-CF4C-9292-0BD952E1D200}" type="pres">
      <dgm:prSet presAssocID="{49FA4672-E8C7-437F-AFFC-29895A5FD998}" presName="vert1" presStyleCnt="0"/>
      <dgm:spPr/>
    </dgm:pt>
    <dgm:pt modelId="{E545D604-CA47-F34F-9784-AB0C858770F2}" type="pres">
      <dgm:prSet presAssocID="{049BC29C-946F-4D40-80CD-8FCF61C790C3}" presName="thickLine" presStyleLbl="alignNode1" presStyleIdx="3" presStyleCnt="8"/>
      <dgm:spPr/>
    </dgm:pt>
    <dgm:pt modelId="{BEF0393F-3B5D-EE40-B02D-3074468289A8}" type="pres">
      <dgm:prSet presAssocID="{049BC29C-946F-4D40-80CD-8FCF61C790C3}" presName="horz1" presStyleCnt="0"/>
      <dgm:spPr/>
    </dgm:pt>
    <dgm:pt modelId="{C43D0621-0F38-0B4D-9194-75FD08CE2E3D}" type="pres">
      <dgm:prSet presAssocID="{049BC29C-946F-4D40-80CD-8FCF61C790C3}" presName="tx1" presStyleLbl="revTx" presStyleIdx="3" presStyleCnt="8"/>
      <dgm:spPr/>
    </dgm:pt>
    <dgm:pt modelId="{EA991D57-50FE-4444-A031-B7170AC1970F}" type="pres">
      <dgm:prSet presAssocID="{049BC29C-946F-4D40-80CD-8FCF61C790C3}" presName="vert1" presStyleCnt="0"/>
      <dgm:spPr/>
    </dgm:pt>
    <dgm:pt modelId="{F9EC261A-EB42-674C-AFCB-1B3A37FC7A67}" type="pres">
      <dgm:prSet presAssocID="{F7BC6448-13F7-441E-9B65-6855B78EBCAA}" presName="thickLine" presStyleLbl="alignNode1" presStyleIdx="4" presStyleCnt="8"/>
      <dgm:spPr/>
    </dgm:pt>
    <dgm:pt modelId="{EE651720-CBEA-AC49-96D2-06873224988D}" type="pres">
      <dgm:prSet presAssocID="{F7BC6448-13F7-441E-9B65-6855B78EBCAA}" presName="horz1" presStyleCnt="0"/>
      <dgm:spPr/>
    </dgm:pt>
    <dgm:pt modelId="{CA420274-6CB9-A440-B474-094FEAEF34FE}" type="pres">
      <dgm:prSet presAssocID="{F7BC6448-13F7-441E-9B65-6855B78EBCAA}" presName="tx1" presStyleLbl="revTx" presStyleIdx="4" presStyleCnt="8"/>
      <dgm:spPr/>
    </dgm:pt>
    <dgm:pt modelId="{BCA42AD1-8683-964F-A7A7-4E92FCBDC579}" type="pres">
      <dgm:prSet presAssocID="{F7BC6448-13F7-441E-9B65-6855B78EBCAA}" presName="vert1" presStyleCnt="0"/>
      <dgm:spPr/>
    </dgm:pt>
    <dgm:pt modelId="{DC404493-22B2-8D44-B229-CDD73C9FE38C}" type="pres">
      <dgm:prSet presAssocID="{B37E8DAD-0E7E-41C5-8AEA-A9B508FEF7F1}" presName="thickLine" presStyleLbl="alignNode1" presStyleIdx="5" presStyleCnt="8"/>
      <dgm:spPr/>
    </dgm:pt>
    <dgm:pt modelId="{06513B69-0C8E-FC47-A0D5-E4C7055CFFA7}" type="pres">
      <dgm:prSet presAssocID="{B37E8DAD-0E7E-41C5-8AEA-A9B508FEF7F1}" presName="horz1" presStyleCnt="0"/>
      <dgm:spPr/>
    </dgm:pt>
    <dgm:pt modelId="{CA5D0EBB-09C8-224B-9FC5-1B2EE263026D}" type="pres">
      <dgm:prSet presAssocID="{B37E8DAD-0E7E-41C5-8AEA-A9B508FEF7F1}" presName="tx1" presStyleLbl="revTx" presStyleIdx="5" presStyleCnt="8"/>
      <dgm:spPr/>
    </dgm:pt>
    <dgm:pt modelId="{353438A0-A386-AD4D-A253-020244E113AA}" type="pres">
      <dgm:prSet presAssocID="{B37E8DAD-0E7E-41C5-8AEA-A9B508FEF7F1}" presName="vert1" presStyleCnt="0"/>
      <dgm:spPr/>
    </dgm:pt>
    <dgm:pt modelId="{D9E81C3B-2286-CA46-8838-6657498B94CE}" type="pres">
      <dgm:prSet presAssocID="{3C894AC5-F422-4DDB-8B38-595BC6374BD6}" presName="thickLine" presStyleLbl="alignNode1" presStyleIdx="6" presStyleCnt="8"/>
      <dgm:spPr/>
    </dgm:pt>
    <dgm:pt modelId="{F6714CE3-4EB0-6F4C-97BD-4C1AF0B1F59E}" type="pres">
      <dgm:prSet presAssocID="{3C894AC5-F422-4DDB-8B38-595BC6374BD6}" presName="horz1" presStyleCnt="0"/>
      <dgm:spPr/>
    </dgm:pt>
    <dgm:pt modelId="{CA7062AD-12BC-F540-966C-764B3CFCE7FC}" type="pres">
      <dgm:prSet presAssocID="{3C894AC5-F422-4DDB-8B38-595BC6374BD6}" presName="tx1" presStyleLbl="revTx" presStyleIdx="6" presStyleCnt="8"/>
      <dgm:spPr/>
    </dgm:pt>
    <dgm:pt modelId="{57FAB1E1-5A81-7548-BCE6-7A4340E78732}" type="pres">
      <dgm:prSet presAssocID="{3C894AC5-F422-4DDB-8B38-595BC6374BD6}" presName="vert1" presStyleCnt="0"/>
      <dgm:spPr/>
    </dgm:pt>
    <dgm:pt modelId="{35F440DC-D3B4-9E44-9A05-C527D0F0CFF7}" type="pres">
      <dgm:prSet presAssocID="{5F65EB47-2B73-4CEB-B9C4-8DD613A8B819}" presName="thickLine" presStyleLbl="alignNode1" presStyleIdx="7" presStyleCnt="8"/>
      <dgm:spPr/>
    </dgm:pt>
    <dgm:pt modelId="{083D12B7-8DD0-B14D-ABF0-33AF8B05C15F}" type="pres">
      <dgm:prSet presAssocID="{5F65EB47-2B73-4CEB-B9C4-8DD613A8B819}" presName="horz1" presStyleCnt="0"/>
      <dgm:spPr/>
    </dgm:pt>
    <dgm:pt modelId="{15663AA5-0D1C-4949-AB9B-663B593C2A2D}" type="pres">
      <dgm:prSet presAssocID="{5F65EB47-2B73-4CEB-B9C4-8DD613A8B819}" presName="tx1" presStyleLbl="revTx" presStyleIdx="7" presStyleCnt="8"/>
      <dgm:spPr/>
    </dgm:pt>
    <dgm:pt modelId="{36BFBD6A-2BF5-1F4D-8E75-130B2FB292FD}" type="pres">
      <dgm:prSet presAssocID="{5F65EB47-2B73-4CEB-B9C4-8DD613A8B819}" presName="vert1" presStyleCnt="0"/>
      <dgm:spPr/>
    </dgm:pt>
  </dgm:ptLst>
  <dgm:cxnLst>
    <dgm:cxn modelId="{2A68A020-0154-4B86-A6A3-480A4A5A8DAE}" srcId="{83321FFB-5F28-4E12-B026-89CF4348266E}" destId="{49FA4672-E8C7-437F-AFFC-29895A5FD998}" srcOrd="2" destOrd="0" parTransId="{16B5FA27-857C-47F9-9BB9-6E3A8B17D254}" sibTransId="{13577A72-6A47-47AC-BAB2-2A2FBD34B271}"/>
    <dgm:cxn modelId="{B0BA9840-F11F-4C49-A487-A97083DCB226}" srcId="{83321FFB-5F28-4E12-B026-89CF4348266E}" destId="{F7BC6448-13F7-441E-9B65-6855B78EBCAA}" srcOrd="4" destOrd="0" parTransId="{1C4FACCD-64E0-418F-8D13-41CC5BE6A912}" sibTransId="{084A1883-D027-4C58-AFC7-7D6A80CC5860}"/>
    <dgm:cxn modelId="{A5EE6F42-4729-4372-9EC4-D79C0732166D}" srcId="{83321FFB-5F28-4E12-B026-89CF4348266E}" destId="{5F65EB47-2B73-4CEB-B9C4-8DD613A8B819}" srcOrd="7" destOrd="0" parTransId="{B602A2B5-B0FA-4211-8BC2-364336DA9E2E}" sibTransId="{B9207A86-B542-467E-B226-CF6152475567}"/>
    <dgm:cxn modelId="{B2171858-DB69-754F-BA48-5981D3E8B85E}" type="presOf" srcId="{5F65EB47-2B73-4CEB-B9C4-8DD613A8B819}" destId="{15663AA5-0D1C-4949-AB9B-663B593C2A2D}" srcOrd="0" destOrd="0" presId="urn:microsoft.com/office/officeart/2008/layout/LinedList"/>
    <dgm:cxn modelId="{D75BDC5E-5999-4099-AB25-207EAFDBB54D}" srcId="{83321FFB-5F28-4E12-B026-89CF4348266E}" destId="{049BC29C-946F-4D40-80CD-8FCF61C790C3}" srcOrd="3" destOrd="0" parTransId="{D98DAA0C-99C7-4F7D-BDFD-01B3F848AB78}" sibTransId="{16F6CC6F-0585-4761-89C3-3F6D6B667D89}"/>
    <dgm:cxn modelId="{6410F96C-DDFC-4223-9836-35C9EAF4D475}" srcId="{83321FFB-5F28-4E12-B026-89CF4348266E}" destId="{D4C852E0-B872-414C-AD6C-83727EAD7B50}" srcOrd="0" destOrd="0" parTransId="{E9B29483-941C-4FFB-A1DC-AE4BCBADE8C7}" sibTransId="{BA01F479-4826-43CB-B660-CB36E5CBC3BF}"/>
    <dgm:cxn modelId="{85A01F71-85E1-4F6E-A034-E1EE0DD4BCB0}" srcId="{83321FFB-5F28-4E12-B026-89CF4348266E}" destId="{F7845DC9-3045-47C7-BF5D-CCF05369A1DD}" srcOrd="1" destOrd="0" parTransId="{07C4DF1F-7171-4F5A-9E7A-767C1B879857}" sibTransId="{1B0BB321-F6E5-4572-A1AE-8BB08C48E47F}"/>
    <dgm:cxn modelId="{5AD00394-D905-2742-B4D9-E1642BB3DAF8}" type="presOf" srcId="{49FA4672-E8C7-437F-AFFC-29895A5FD998}" destId="{65A691F1-433E-B040-9159-9E27EBDE1025}" srcOrd="0" destOrd="0" presId="urn:microsoft.com/office/officeart/2008/layout/LinedList"/>
    <dgm:cxn modelId="{B5BAB297-902C-8447-A99C-700873CA73F4}" type="presOf" srcId="{D4C852E0-B872-414C-AD6C-83727EAD7B50}" destId="{D4CE6AD4-8BDB-D845-A479-6E49DE36B2AA}" srcOrd="0" destOrd="0" presId="urn:microsoft.com/office/officeart/2008/layout/LinedList"/>
    <dgm:cxn modelId="{63796E9C-C307-4A2E-9DBE-271DB6A8BD51}" srcId="{83321FFB-5F28-4E12-B026-89CF4348266E}" destId="{3C894AC5-F422-4DDB-8B38-595BC6374BD6}" srcOrd="6" destOrd="0" parTransId="{0373F0B5-92E5-4062-A919-D08C23FB322E}" sibTransId="{251C75D6-75D2-4DC1-B580-C6B4715B3554}"/>
    <dgm:cxn modelId="{AA382BAC-888B-B04C-B2AB-C512235F2341}" type="presOf" srcId="{B37E8DAD-0E7E-41C5-8AEA-A9B508FEF7F1}" destId="{CA5D0EBB-09C8-224B-9FC5-1B2EE263026D}" srcOrd="0" destOrd="0" presId="urn:microsoft.com/office/officeart/2008/layout/LinedList"/>
    <dgm:cxn modelId="{D031D5B8-82A2-1F41-8B17-2B03FEB594F7}" type="presOf" srcId="{049BC29C-946F-4D40-80CD-8FCF61C790C3}" destId="{C43D0621-0F38-0B4D-9194-75FD08CE2E3D}" srcOrd="0" destOrd="0" presId="urn:microsoft.com/office/officeart/2008/layout/LinedList"/>
    <dgm:cxn modelId="{44F39DB9-7D5C-F04A-A8E5-B09865805FCC}" type="presOf" srcId="{83321FFB-5F28-4E12-B026-89CF4348266E}" destId="{81189AC2-11DF-914F-9550-92DD5593EBAF}" srcOrd="0" destOrd="0" presId="urn:microsoft.com/office/officeart/2008/layout/LinedList"/>
    <dgm:cxn modelId="{3DFAFBD8-7A11-F247-A8DA-1DCC7CC7446C}" type="presOf" srcId="{F7845DC9-3045-47C7-BF5D-CCF05369A1DD}" destId="{0EB5F5FB-FED7-064B-ABB8-5A7ADD0123E6}" srcOrd="0" destOrd="0" presId="urn:microsoft.com/office/officeart/2008/layout/LinedList"/>
    <dgm:cxn modelId="{AB7A1EF3-9035-5B4D-BEBF-5FA806EAA633}" type="presOf" srcId="{F7BC6448-13F7-441E-9B65-6855B78EBCAA}" destId="{CA420274-6CB9-A440-B474-094FEAEF34FE}" srcOrd="0" destOrd="0" presId="urn:microsoft.com/office/officeart/2008/layout/LinedList"/>
    <dgm:cxn modelId="{C330F8F5-8E0A-45E7-A479-DC6AEB0C1B8D}" srcId="{83321FFB-5F28-4E12-B026-89CF4348266E}" destId="{B37E8DAD-0E7E-41C5-8AEA-A9B508FEF7F1}" srcOrd="5" destOrd="0" parTransId="{EE9E0E07-91E3-448A-9878-968297CC3F68}" sibTransId="{A887A649-8B0C-4069-BE89-397D7AB13D9C}"/>
    <dgm:cxn modelId="{A50024FB-2B51-4240-93CE-CAA82CDEF837}" type="presOf" srcId="{3C894AC5-F422-4DDB-8B38-595BC6374BD6}" destId="{CA7062AD-12BC-F540-966C-764B3CFCE7FC}" srcOrd="0" destOrd="0" presId="urn:microsoft.com/office/officeart/2008/layout/LinedList"/>
    <dgm:cxn modelId="{8FD8DDB5-D8FF-DB42-9201-68547E72CE3F}" type="presParOf" srcId="{81189AC2-11DF-914F-9550-92DD5593EBAF}" destId="{C5EB7792-CFF0-D74F-916C-6D761FD96A6B}" srcOrd="0" destOrd="0" presId="urn:microsoft.com/office/officeart/2008/layout/LinedList"/>
    <dgm:cxn modelId="{91FB213C-8E77-1C48-9ACA-201BF776F5E7}" type="presParOf" srcId="{81189AC2-11DF-914F-9550-92DD5593EBAF}" destId="{5E205440-D360-524E-9BD1-96767D92FE58}" srcOrd="1" destOrd="0" presId="urn:microsoft.com/office/officeart/2008/layout/LinedList"/>
    <dgm:cxn modelId="{32EA050F-6EF0-A94C-AE31-302A0D834DCC}" type="presParOf" srcId="{5E205440-D360-524E-9BD1-96767D92FE58}" destId="{D4CE6AD4-8BDB-D845-A479-6E49DE36B2AA}" srcOrd="0" destOrd="0" presId="urn:microsoft.com/office/officeart/2008/layout/LinedList"/>
    <dgm:cxn modelId="{EF67C9EB-7980-2A4C-BDFA-7A57DF3469C0}" type="presParOf" srcId="{5E205440-D360-524E-9BD1-96767D92FE58}" destId="{691DBD46-CEB6-BA4E-B9B7-7445BF044A63}" srcOrd="1" destOrd="0" presId="urn:microsoft.com/office/officeart/2008/layout/LinedList"/>
    <dgm:cxn modelId="{94DE6DCC-2D3B-2243-80AC-7FD894DE5F54}" type="presParOf" srcId="{81189AC2-11DF-914F-9550-92DD5593EBAF}" destId="{311EB777-C8CF-7C41-88D4-998230E36731}" srcOrd="2" destOrd="0" presId="urn:microsoft.com/office/officeart/2008/layout/LinedList"/>
    <dgm:cxn modelId="{AA7EF715-10BF-1D49-A146-268855AC2D2D}" type="presParOf" srcId="{81189AC2-11DF-914F-9550-92DD5593EBAF}" destId="{F3A2C7B5-41CF-2D44-9114-89E3DD5CD02D}" srcOrd="3" destOrd="0" presId="urn:microsoft.com/office/officeart/2008/layout/LinedList"/>
    <dgm:cxn modelId="{0B4C7C67-C7EC-064C-96B5-8F9AC0CCC28C}" type="presParOf" srcId="{F3A2C7B5-41CF-2D44-9114-89E3DD5CD02D}" destId="{0EB5F5FB-FED7-064B-ABB8-5A7ADD0123E6}" srcOrd="0" destOrd="0" presId="urn:microsoft.com/office/officeart/2008/layout/LinedList"/>
    <dgm:cxn modelId="{D341B0B5-DC4D-9943-A64B-D90A3B8FAA29}" type="presParOf" srcId="{F3A2C7B5-41CF-2D44-9114-89E3DD5CD02D}" destId="{8DC72A64-28DA-9D4B-A3B2-5F9319C1DA12}" srcOrd="1" destOrd="0" presId="urn:microsoft.com/office/officeart/2008/layout/LinedList"/>
    <dgm:cxn modelId="{BBBB68CA-0D57-B54A-8BFA-465BD19AB9AF}" type="presParOf" srcId="{81189AC2-11DF-914F-9550-92DD5593EBAF}" destId="{9F43EB34-1CF7-9B47-BF7A-1F28410B8E34}" srcOrd="4" destOrd="0" presId="urn:microsoft.com/office/officeart/2008/layout/LinedList"/>
    <dgm:cxn modelId="{37737747-537D-7C49-8AC1-6446CB86CB7E}" type="presParOf" srcId="{81189AC2-11DF-914F-9550-92DD5593EBAF}" destId="{CFDF41D1-5003-BC43-A362-7F006D8F19D8}" srcOrd="5" destOrd="0" presId="urn:microsoft.com/office/officeart/2008/layout/LinedList"/>
    <dgm:cxn modelId="{0423D31A-394C-6940-97CA-CE5918E9D7C6}" type="presParOf" srcId="{CFDF41D1-5003-BC43-A362-7F006D8F19D8}" destId="{65A691F1-433E-B040-9159-9E27EBDE1025}" srcOrd="0" destOrd="0" presId="urn:microsoft.com/office/officeart/2008/layout/LinedList"/>
    <dgm:cxn modelId="{B9362FA9-8201-7944-A5D8-8495E9CC7AA0}" type="presParOf" srcId="{CFDF41D1-5003-BC43-A362-7F006D8F19D8}" destId="{88CEDD40-E9EC-CF4C-9292-0BD952E1D200}" srcOrd="1" destOrd="0" presId="urn:microsoft.com/office/officeart/2008/layout/LinedList"/>
    <dgm:cxn modelId="{1D466F50-5B38-5A48-89BE-24F661F1E2FC}" type="presParOf" srcId="{81189AC2-11DF-914F-9550-92DD5593EBAF}" destId="{E545D604-CA47-F34F-9784-AB0C858770F2}" srcOrd="6" destOrd="0" presId="urn:microsoft.com/office/officeart/2008/layout/LinedList"/>
    <dgm:cxn modelId="{8BF1EBFD-2090-6141-B9D4-E28C2B460F2D}" type="presParOf" srcId="{81189AC2-11DF-914F-9550-92DD5593EBAF}" destId="{BEF0393F-3B5D-EE40-B02D-3074468289A8}" srcOrd="7" destOrd="0" presId="urn:microsoft.com/office/officeart/2008/layout/LinedList"/>
    <dgm:cxn modelId="{FD6E2E32-4492-FD40-AB30-4113A68473D5}" type="presParOf" srcId="{BEF0393F-3B5D-EE40-B02D-3074468289A8}" destId="{C43D0621-0F38-0B4D-9194-75FD08CE2E3D}" srcOrd="0" destOrd="0" presId="urn:microsoft.com/office/officeart/2008/layout/LinedList"/>
    <dgm:cxn modelId="{E39B6E9A-9AAB-854A-89E0-1D9DF4512D02}" type="presParOf" srcId="{BEF0393F-3B5D-EE40-B02D-3074468289A8}" destId="{EA991D57-50FE-4444-A031-B7170AC1970F}" srcOrd="1" destOrd="0" presId="urn:microsoft.com/office/officeart/2008/layout/LinedList"/>
    <dgm:cxn modelId="{D8A9C50C-6B19-4240-82C6-AA666D655779}" type="presParOf" srcId="{81189AC2-11DF-914F-9550-92DD5593EBAF}" destId="{F9EC261A-EB42-674C-AFCB-1B3A37FC7A67}" srcOrd="8" destOrd="0" presId="urn:microsoft.com/office/officeart/2008/layout/LinedList"/>
    <dgm:cxn modelId="{6C5A4DB5-2697-0C4E-8955-59920F4CCB34}" type="presParOf" srcId="{81189AC2-11DF-914F-9550-92DD5593EBAF}" destId="{EE651720-CBEA-AC49-96D2-06873224988D}" srcOrd="9" destOrd="0" presId="urn:microsoft.com/office/officeart/2008/layout/LinedList"/>
    <dgm:cxn modelId="{11CE360C-8124-A44A-9873-463D40EE3008}" type="presParOf" srcId="{EE651720-CBEA-AC49-96D2-06873224988D}" destId="{CA420274-6CB9-A440-B474-094FEAEF34FE}" srcOrd="0" destOrd="0" presId="urn:microsoft.com/office/officeart/2008/layout/LinedList"/>
    <dgm:cxn modelId="{19AEAF29-7D82-6C41-AD1D-5946DB7E4F4E}" type="presParOf" srcId="{EE651720-CBEA-AC49-96D2-06873224988D}" destId="{BCA42AD1-8683-964F-A7A7-4E92FCBDC579}" srcOrd="1" destOrd="0" presId="urn:microsoft.com/office/officeart/2008/layout/LinedList"/>
    <dgm:cxn modelId="{2A04DB1D-999E-1D43-A085-AAD4D7BAAFBD}" type="presParOf" srcId="{81189AC2-11DF-914F-9550-92DD5593EBAF}" destId="{DC404493-22B2-8D44-B229-CDD73C9FE38C}" srcOrd="10" destOrd="0" presId="urn:microsoft.com/office/officeart/2008/layout/LinedList"/>
    <dgm:cxn modelId="{1DDCE9B7-BAB5-CB4C-8F61-AE15E43CF5E9}" type="presParOf" srcId="{81189AC2-11DF-914F-9550-92DD5593EBAF}" destId="{06513B69-0C8E-FC47-A0D5-E4C7055CFFA7}" srcOrd="11" destOrd="0" presId="urn:microsoft.com/office/officeart/2008/layout/LinedList"/>
    <dgm:cxn modelId="{7BF7658A-8F6E-1C40-9D81-FFD15F1EE173}" type="presParOf" srcId="{06513B69-0C8E-FC47-A0D5-E4C7055CFFA7}" destId="{CA5D0EBB-09C8-224B-9FC5-1B2EE263026D}" srcOrd="0" destOrd="0" presId="urn:microsoft.com/office/officeart/2008/layout/LinedList"/>
    <dgm:cxn modelId="{2167FA5C-993D-EF44-BDC5-71EA64C2B009}" type="presParOf" srcId="{06513B69-0C8E-FC47-A0D5-E4C7055CFFA7}" destId="{353438A0-A386-AD4D-A253-020244E113AA}" srcOrd="1" destOrd="0" presId="urn:microsoft.com/office/officeart/2008/layout/LinedList"/>
    <dgm:cxn modelId="{B59B057F-CACB-6E45-B8CD-1C6B3550B7E7}" type="presParOf" srcId="{81189AC2-11DF-914F-9550-92DD5593EBAF}" destId="{D9E81C3B-2286-CA46-8838-6657498B94CE}" srcOrd="12" destOrd="0" presId="urn:microsoft.com/office/officeart/2008/layout/LinedList"/>
    <dgm:cxn modelId="{4057FCCF-07EB-2C43-9D28-0BCB1B609583}" type="presParOf" srcId="{81189AC2-11DF-914F-9550-92DD5593EBAF}" destId="{F6714CE3-4EB0-6F4C-97BD-4C1AF0B1F59E}" srcOrd="13" destOrd="0" presId="urn:microsoft.com/office/officeart/2008/layout/LinedList"/>
    <dgm:cxn modelId="{62EA9207-6BF5-AF46-9AFB-FD5DCE982A9B}" type="presParOf" srcId="{F6714CE3-4EB0-6F4C-97BD-4C1AF0B1F59E}" destId="{CA7062AD-12BC-F540-966C-764B3CFCE7FC}" srcOrd="0" destOrd="0" presId="urn:microsoft.com/office/officeart/2008/layout/LinedList"/>
    <dgm:cxn modelId="{D0E7A578-3EB1-EE4A-A67D-BEF4C905886F}" type="presParOf" srcId="{F6714CE3-4EB0-6F4C-97BD-4C1AF0B1F59E}" destId="{57FAB1E1-5A81-7548-BCE6-7A4340E78732}" srcOrd="1" destOrd="0" presId="urn:microsoft.com/office/officeart/2008/layout/LinedList"/>
    <dgm:cxn modelId="{74778E94-53EE-A84D-BC50-22DBA26BCE57}" type="presParOf" srcId="{81189AC2-11DF-914F-9550-92DD5593EBAF}" destId="{35F440DC-D3B4-9E44-9A05-C527D0F0CFF7}" srcOrd="14" destOrd="0" presId="urn:microsoft.com/office/officeart/2008/layout/LinedList"/>
    <dgm:cxn modelId="{CAEA15B3-B510-D948-86D2-0ECD20BB49DB}" type="presParOf" srcId="{81189AC2-11DF-914F-9550-92DD5593EBAF}" destId="{083D12B7-8DD0-B14D-ABF0-33AF8B05C15F}" srcOrd="15" destOrd="0" presId="urn:microsoft.com/office/officeart/2008/layout/LinedList"/>
    <dgm:cxn modelId="{69AD481E-BDFF-DC4F-AFC8-BA5E0372AA71}" type="presParOf" srcId="{083D12B7-8DD0-B14D-ABF0-33AF8B05C15F}" destId="{15663AA5-0D1C-4949-AB9B-663B593C2A2D}" srcOrd="0" destOrd="0" presId="urn:microsoft.com/office/officeart/2008/layout/LinedList"/>
    <dgm:cxn modelId="{4312225F-C4A8-7544-8D52-91D5E8E98351}" type="presParOf" srcId="{083D12B7-8DD0-B14D-ABF0-33AF8B05C15F}" destId="{36BFBD6A-2BF5-1F4D-8E75-130B2FB292F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E67B1CA-F0CA-4352-9F45-A28991CE0DE4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610350B-DA9A-4B2E-93B1-290C4FBE38CB}">
      <dgm:prSet custT="1"/>
      <dgm:spPr/>
      <dgm:t>
        <a:bodyPr/>
        <a:lstStyle/>
        <a:p>
          <a:r>
            <a:rPr lang="cs-CZ" sz="2000"/>
            <a:t>O2 </a:t>
          </a:r>
          <a:endParaRPr lang="en-US" sz="2000"/>
        </a:p>
      </dgm:t>
    </dgm:pt>
    <dgm:pt modelId="{2912B9B1-6A26-46A9-B372-9575F5CEECB9}" type="parTrans" cxnId="{158AA289-B65A-4C73-9747-F13B7F940464}">
      <dgm:prSet/>
      <dgm:spPr/>
      <dgm:t>
        <a:bodyPr/>
        <a:lstStyle/>
        <a:p>
          <a:endParaRPr lang="en-US"/>
        </a:p>
      </dgm:t>
    </dgm:pt>
    <dgm:pt modelId="{11896E09-7D86-44CC-A7F0-4523F8FAF68F}" type="sibTrans" cxnId="{158AA289-B65A-4C73-9747-F13B7F940464}">
      <dgm:prSet/>
      <dgm:spPr/>
      <dgm:t>
        <a:bodyPr/>
        <a:lstStyle/>
        <a:p>
          <a:endParaRPr lang="en-US"/>
        </a:p>
      </dgm:t>
    </dgm:pt>
    <dgm:pt modelId="{50F9EFED-1FCB-434C-872F-6D3FC198FF42}">
      <dgm:prSet custT="1"/>
      <dgm:spPr/>
      <dgm:t>
        <a:bodyPr/>
        <a:lstStyle/>
        <a:p>
          <a:r>
            <a:rPr lang="cs-CZ" sz="2000"/>
            <a:t>i.v.</a:t>
          </a:r>
          <a:endParaRPr lang="en-US" sz="2000"/>
        </a:p>
      </dgm:t>
    </dgm:pt>
    <dgm:pt modelId="{34DA1A30-1A26-47E7-B67D-E61343963ABE}" type="parTrans" cxnId="{39A0F441-F1DF-4D82-AAF2-306CBC601668}">
      <dgm:prSet/>
      <dgm:spPr/>
      <dgm:t>
        <a:bodyPr/>
        <a:lstStyle/>
        <a:p>
          <a:endParaRPr lang="en-US"/>
        </a:p>
      </dgm:t>
    </dgm:pt>
    <dgm:pt modelId="{2DC293CC-1D14-4274-8463-0EE0FE5D39E4}" type="sibTrans" cxnId="{39A0F441-F1DF-4D82-AAF2-306CBC601668}">
      <dgm:prSet/>
      <dgm:spPr/>
      <dgm:t>
        <a:bodyPr/>
        <a:lstStyle/>
        <a:p>
          <a:endParaRPr lang="en-US"/>
        </a:p>
      </dgm:t>
    </dgm:pt>
    <dgm:pt modelId="{372CEB51-5238-4FE5-BD5E-0A573FE76F44}">
      <dgm:prSet custT="1"/>
      <dgm:spPr/>
      <dgm:t>
        <a:bodyPr/>
        <a:lstStyle/>
        <a:p>
          <a:r>
            <a:rPr lang="cs-CZ" sz="2000"/>
            <a:t>Antikoagulace</a:t>
          </a:r>
          <a:endParaRPr lang="en-US" sz="2000"/>
        </a:p>
      </dgm:t>
    </dgm:pt>
    <dgm:pt modelId="{B483C2EB-2BCF-4C96-A537-7AEB6BD99429}" type="parTrans" cxnId="{91BD540C-929E-4E47-8A3F-BF4BBDDCC81A}">
      <dgm:prSet/>
      <dgm:spPr/>
      <dgm:t>
        <a:bodyPr/>
        <a:lstStyle/>
        <a:p>
          <a:endParaRPr lang="en-US"/>
        </a:p>
      </dgm:t>
    </dgm:pt>
    <dgm:pt modelId="{E28FA0AA-00C4-48ED-981A-54BEFEC9E4F5}" type="sibTrans" cxnId="{91BD540C-929E-4E47-8A3F-BF4BBDDCC81A}">
      <dgm:prSet/>
      <dgm:spPr/>
      <dgm:t>
        <a:bodyPr/>
        <a:lstStyle/>
        <a:p>
          <a:endParaRPr lang="en-US"/>
        </a:p>
      </dgm:t>
    </dgm:pt>
    <dgm:pt modelId="{1CE59E9D-F160-42A8-9456-E28B154BF85B}">
      <dgm:prSet custT="1"/>
      <dgm:spPr/>
      <dgm:t>
        <a:bodyPr/>
        <a:lstStyle/>
        <a:p>
          <a:r>
            <a:rPr lang="cs-CZ" sz="2000"/>
            <a:t>EKG</a:t>
          </a:r>
          <a:endParaRPr lang="en-US" sz="2000"/>
        </a:p>
      </dgm:t>
    </dgm:pt>
    <dgm:pt modelId="{17B7E8D2-4723-4543-B914-D5C0F35BB43B}" type="parTrans" cxnId="{9C27B906-EC04-46C5-B78D-5775190C6C75}">
      <dgm:prSet/>
      <dgm:spPr/>
      <dgm:t>
        <a:bodyPr/>
        <a:lstStyle/>
        <a:p>
          <a:endParaRPr lang="en-US"/>
        </a:p>
      </dgm:t>
    </dgm:pt>
    <dgm:pt modelId="{AE09B08A-191A-4447-B497-E2976231AC63}" type="sibTrans" cxnId="{9C27B906-EC04-46C5-B78D-5775190C6C75}">
      <dgm:prSet/>
      <dgm:spPr/>
      <dgm:t>
        <a:bodyPr/>
        <a:lstStyle/>
        <a:p>
          <a:endParaRPr lang="en-US"/>
        </a:p>
      </dgm:t>
    </dgm:pt>
    <dgm:pt modelId="{FAE600FB-A70B-47A2-B302-13260597965D}">
      <dgm:prSet custT="1"/>
      <dgm:spPr/>
      <dgm:t>
        <a:bodyPr/>
        <a:lstStyle/>
        <a:p>
          <a:r>
            <a:rPr lang="en-US" sz="2000"/>
            <a:t>ECHO</a:t>
          </a:r>
        </a:p>
      </dgm:t>
    </dgm:pt>
    <dgm:pt modelId="{B0258109-7F69-4EAE-8DC6-31B70B63E3B4}" type="parTrans" cxnId="{D9AF346C-178C-44A3-A71C-0537844D64DB}">
      <dgm:prSet/>
      <dgm:spPr/>
      <dgm:t>
        <a:bodyPr/>
        <a:lstStyle/>
        <a:p>
          <a:endParaRPr lang="en-US"/>
        </a:p>
      </dgm:t>
    </dgm:pt>
    <dgm:pt modelId="{396D7A0E-FB3B-499B-80DE-415810D34DFF}" type="sibTrans" cxnId="{D9AF346C-178C-44A3-A71C-0537844D64DB}">
      <dgm:prSet/>
      <dgm:spPr/>
      <dgm:t>
        <a:bodyPr/>
        <a:lstStyle/>
        <a:p>
          <a:endParaRPr lang="en-US"/>
        </a:p>
      </dgm:t>
    </dgm:pt>
    <dgm:pt modelId="{E66C1193-7325-479A-AF44-A12CE9A2738D}">
      <dgm:prSet custT="1"/>
      <dgm:spPr/>
      <dgm:t>
        <a:bodyPr/>
        <a:lstStyle/>
        <a:p>
          <a:pPr algn="ctr"/>
          <a:r>
            <a:rPr lang="cs-CZ" sz="2000"/>
            <a:t>D-dimery</a:t>
          </a:r>
          <a:endParaRPr lang="en-US" sz="2000"/>
        </a:p>
      </dgm:t>
    </dgm:pt>
    <dgm:pt modelId="{D8D92210-96A0-494B-BEE0-9C026BEF5687}" type="parTrans" cxnId="{027692BD-CB41-4D1F-A0DB-D43FEB59D87E}">
      <dgm:prSet/>
      <dgm:spPr/>
      <dgm:t>
        <a:bodyPr/>
        <a:lstStyle/>
        <a:p>
          <a:endParaRPr lang="en-US"/>
        </a:p>
      </dgm:t>
    </dgm:pt>
    <dgm:pt modelId="{C3DC1113-263A-4709-98BF-54C9C033D07B}" type="sibTrans" cxnId="{027692BD-CB41-4D1F-A0DB-D43FEB59D87E}">
      <dgm:prSet/>
      <dgm:spPr/>
      <dgm:t>
        <a:bodyPr/>
        <a:lstStyle/>
        <a:p>
          <a:endParaRPr lang="en-US"/>
        </a:p>
      </dgm:t>
    </dgm:pt>
    <dgm:pt modelId="{1B46144A-A533-463E-9153-8B96FBAC73C4}">
      <dgm:prSet custT="1"/>
      <dgm:spPr/>
      <dgm:t>
        <a:bodyPr/>
        <a:lstStyle/>
        <a:p>
          <a:pPr algn="ctr"/>
          <a:r>
            <a:rPr lang="cs-CZ" sz="2000" err="1"/>
            <a:t>Angio</a:t>
          </a:r>
          <a:r>
            <a:rPr lang="cs-CZ" sz="2000"/>
            <a:t> CT</a:t>
          </a:r>
          <a:endParaRPr lang="en-US" sz="2000"/>
        </a:p>
      </dgm:t>
    </dgm:pt>
    <dgm:pt modelId="{DFAD93CA-DC14-44F3-ACFE-A4A4636D8564}" type="parTrans" cxnId="{C1E118D3-CB92-47E2-85F7-5427B483B5C2}">
      <dgm:prSet/>
      <dgm:spPr/>
      <dgm:t>
        <a:bodyPr/>
        <a:lstStyle/>
        <a:p>
          <a:endParaRPr lang="en-US"/>
        </a:p>
      </dgm:t>
    </dgm:pt>
    <dgm:pt modelId="{F3019854-02D4-477F-A0F8-801A1AB3C829}" type="sibTrans" cxnId="{C1E118D3-CB92-47E2-85F7-5427B483B5C2}">
      <dgm:prSet/>
      <dgm:spPr/>
      <dgm:t>
        <a:bodyPr/>
        <a:lstStyle/>
        <a:p>
          <a:endParaRPr lang="en-US"/>
        </a:p>
      </dgm:t>
    </dgm:pt>
    <dgm:pt modelId="{0A5F24E3-E7BF-6841-9837-03F42C91250F}" type="pres">
      <dgm:prSet presAssocID="{9E67B1CA-F0CA-4352-9F45-A28991CE0DE4}" presName="diagram" presStyleCnt="0">
        <dgm:presLayoutVars>
          <dgm:dir/>
          <dgm:resizeHandles val="exact"/>
        </dgm:presLayoutVars>
      </dgm:prSet>
      <dgm:spPr/>
    </dgm:pt>
    <dgm:pt modelId="{8FFE10DC-9131-FF45-9BEB-A70DF51713F2}" type="pres">
      <dgm:prSet presAssocID="{E610350B-DA9A-4B2E-93B1-290C4FBE38CB}" presName="node" presStyleLbl="node1" presStyleIdx="0" presStyleCnt="7">
        <dgm:presLayoutVars>
          <dgm:bulletEnabled val="1"/>
        </dgm:presLayoutVars>
      </dgm:prSet>
      <dgm:spPr/>
    </dgm:pt>
    <dgm:pt modelId="{F10386C8-19A9-2C49-9040-7DAA2DA77D20}" type="pres">
      <dgm:prSet presAssocID="{11896E09-7D86-44CC-A7F0-4523F8FAF68F}" presName="sibTrans" presStyleCnt="0"/>
      <dgm:spPr/>
    </dgm:pt>
    <dgm:pt modelId="{54C42F12-6812-F54C-82F5-0D2753AA9952}" type="pres">
      <dgm:prSet presAssocID="{50F9EFED-1FCB-434C-872F-6D3FC198FF42}" presName="node" presStyleLbl="node1" presStyleIdx="1" presStyleCnt="7">
        <dgm:presLayoutVars>
          <dgm:bulletEnabled val="1"/>
        </dgm:presLayoutVars>
      </dgm:prSet>
      <dgm:spPr/>
    </dgm:pt>
    <dgm:pt modelId="{1F7FFEFD-A94E-714E-9F92-A746C0028D45}" type="pres">
      <dgm:prSet presAssocID="{2DC293CC-1D14-4274-8463-0EE0FE5D39E4}" presName="sibTrans" presStyleCnt="0"/>
      <dgm:spPr/>
    </dgm:pt>
    <dgm:pt modelId="{5F98E8EC-9D52-5B4E-AC81-5D86266383E4}" type="pres">
      <dgm:prSet presAssocID="{372CEB51-5238-4FE5-BD5E-0A573FE76F44}" presName="node" presStyleLbl="node1" presStyleIdx="2" presStyleCnt="7" custScaleX="159244">
        <dgm:presLayoutVars>
          <dgm:bulletEnabled val="1"/>
        </dgm:presLayoutVars>
      </dgm:prSet>
      <dgm:spPr/>
    </dgm:pt>
    <dgm:pt modelId="{751A2B87-2474-3D4D-AF4D-A7703BAC211F}" type="pres">
      <dgm:prSet presAssocID="{E28FA0AA-00C4-48ED-981A-54BEFEC9E4F5}" presName="sibTrans" presStyleCnt="0"/>
      <dgm:spPr/>
    </dgm:pt>
    <dgm:pt modelId="{823CD53D-1600-2E49-953A-A81D631D227A}" type="pres">
      <dgm:prSet presAssocID="{1CE59E9D-F160-42A8-9456-E28B154BF85B}" presName="node" presStyleLbl="node1" presStyleIdx="3" presStyleCnt="7">
        <dgm:presLayoutVars>
          <dgm:bulletEnabled val="1"/>
        </dgm:presLayoutVars>
      </dgm:prSet>
      <dgm:spPr/>
    </dgm:pt>
    <dgm:pt modelId="{368126AC-3E77-5343-9631-EDEE74AEAB6D}" type="pres">
      <dgm:prSet presAssocID="{AE09B08A-191A-4447-B497-E2976231AC63}" presName="sibTrans" presStyleCnt="0"/>
      <dgm:spPr/>
    </dgm:pt>
    <dgm:pt modelId="{C8E46E28-874F-774A-8751-0EBD454F0C85}" type="pres">
      <dgm:prSet presAssocID="{FAE600FB-A70B-47A2-B302-13260597965D}" presName="node" presStyleLbl="node1" presStyleIdx="4" presStyleCnt="7">
        <dgm:presLayoutVars>
          <dgm:bulletEnabled val="1"/>
        </dgm:presLayoutVars>
      </dgm:prSet>
      <dgm:spPr/>
    </dgm:pt>
    <dgm:pt modelId="{FFF59D1D-ECB5-5244-A81C-E85C3C208C3D}" type="pres">
      <dgm:prSet presAssocID="{396D7A0E-FB3B-499B-80DE-415810D34DFF}" presName="sibTrans" presStyleCnt="0"/>
      <dgm:spPr/>
    </dgm:pt>
    <dgm:pt modelId="{A3FC5A5F-1966-9545-8BD1-8EF1A017E98E}" type="pres">
      <dgm:prSet presAssocID="{E66C1193-7325-479A-AF44-A12CE9A2738D}" presName="node" presStyleLbl="node1" presStyleIdx="5" presStyleCnt="7" custScaleX="115419">
        <dgm:presLayoutVars>
          <dgm:bulletEnabled val="1"/>
        </dgm:presLayoutVars>
      </dgm:prSet>
      <dgm:spPr/>
    </dgm:pt>
    <dgm:pt modelId="{F2A93B76-C085-D549-93B8-0A0BF13688EB}" type="pres">
      <dgm:prSet presAssocID="{C3DC1113-263A-4709-98BF-54C9C033D07B}" presName="sibTrans" presStyleCnt="0"/>
      <dgm:spPr/>
    </dgm:pt>
    <dgm:pt modelId="{6F702A95-C5B0-3540-BA4F-0504BFA139C5}" type="pres">
      <dgm:prSet presAssocID="{1B46144A-A533-463E-9153-8B96FBAC73C4}" presName="node" presStyleLbl="node1" presStyleIdx="6" presStyleCnt="7" custScaleX="112086">
        <dgm:presLayoutVars>
          <dgm:bulletEnabled val="1"/>
        </dgm:presLayoutVars>
      </dgm:prSet>
      <dgm:spPr/>
    </dgm:pt>
  </dgm:ptLst>
  <dgm:cxnLst>
    <dgm:cxn modelId="{9C27B906-EC04-46C5-B78D-5775190C6C75}" srcId="{9E67B1CA-F0CA-4352-9F45-A28991CE0DE4}" destId="{1CE59E9D-F160-42A8-9456-E28B154BF85B}" srcOrd="3" destOrd="0" parTransId="{17B7E8D2-4723-4543-B914-D5C0F35BB43B}" sibTransId="{AE09B08A-191A-4447-B497-E2976231AC63}"/>
    <dgm:cxn modelId="{91B5FF07-CD71-534F-8216-589C945BBE21}" type="presOf" srcId="{1B46144A-A533-463E-9153-8B96FBAC73C4}" destId="{6F702A95-C5B0-3540-BA4F-0504BFA139C5}" srcOrd="0" destOrd="0" presId="urn:microsoft.com/office/officeart/2005/8/layout/default"/>
    <dgm:cxn modelId="{91BD540C-929E-4E47-8A3F-BF4BBDDCC81A}" srcId="{9E67B1CA-F0CA-4352-9F45-A28991CE0DE4}" destId="{372CEB51-5238-4FE5-BD5E-0A573FE76F44}" srcOrd="2" destOrd="0" parTransId="{B483C2EB-2BCF-4C96-A537-7AEB6BD99429}" sibTransId="{E28FA0AA-00C4-48ED-981A-54BEFEC9E4F5}"/>
    <dgm:cxn modelId="{2FDCD123-DE44-6D4C-A2E6-30544D21C739}" type="presOf" srcId="{9E67B1CA-F0CA-4352-9F45-A28991CE0DE4}" destId="{0A5F24E3-E7BF-6841-9837-03F42C91250F}" srcOrd="0" destOrd="0" presId="urn:microsoft.com/office/officeart/2005/8/layout/default"/>
    <dgm:cxn modelId="{39A0F441-F1DF-4D82-AAF2-306CBC601668}" srcId="{9E67B1CA-F0CA-4352-9F45-A28991CE0DE4}" destId="{50F9EFED-1FCB-434C-872F-6D3FC198FF42}" srcOrd="1" destOrd="0" parTransId="{34DA1A30-1A26-47E7-B67D-E61343963ABE}" sibTransId="{2DC293CC-1D14-4274-8463-0EE0FE5D39E4}"/>
    <dgm:cxn modelId="{5435FB60-E40F-5C4F-8BF2-1DC080A20582}" type="presOf" srcId="{50F9EFED-1FCB-434C-872F-6D3FC198FF42}" destId="{54C42F12-6812-F54C-82F5-0D2753AA9952}" srcOrd="0" destOrd="0" presId="urn:microsoft.com/office/officeart/2005/8/layout/default"/>
    <dgm:cxn modelId="{E3A2F668-9420-CA42-89E9-929585699465}" type="presOf" srcId="{E66C1193-7325-479A-AF44-A12CE9A2738D}" destId="{A3FC5A5F-1966-9545-8BD1-8EF1A017E98E}" srcOrd="0" destOrd="0" presId="urn:microsoft.com/office/officeart/2005/8/layout/default"/>
    <dgm:cxn modelId="{D9AF346C-178C-44A3-A71C-0537844D64DB}" srcId="{9E67B1CA-F0CA-4352-9F45-A28991CE0DE4}" destId="{FAE600FB-A70B-47A2-B302-13260597965D}" srcOrd="4" destOrd="0" parTransId="{B0258109-7F69-4EAE-8DC6-31B70B63E3B4}" sibTransId="{396D7A0E-FB3B-499B-80DE-415810D34DFF}"/>
    <dgm:cxn modelId="{0882CB79-F470-9047-BE2F-E806DDD802F7}" type="presOf" srcId="{FAE600FB-A70B-47A2-B302-13260597965D}" destId="{C8E46E28-874F-774A-8751-0EBD454F0C85}" srcOrd="0" destOrd="0" presId="urn:microsoft.com/office/officeart/2005/8/layout/default"/>
    <dgm:cxn modelId="{158AA289-B65A-4C73-9747-F13B7F940464}" srcId="{9E67B1CA-F0CA-4352-9F45-A28991CE0DE4}" destId="{E610350B-DA9A-4B2E-93B1-290C4FBE38CB}" srcOrd="0" destOrd="0" parTransId="{2912B9B1-6A26-46A9-B372-9575F5CEECB9}" sibTransId="{11896E09-7D86-44CC-A7F0-4523F8FAF68F}"/>
    <dgm:cxn modelId="{5995D3B4-3156-C647-8179-CECD39DB38FF}" type="presOf" srcId="{E610350B-DA9A-4B2E-93B1-290C4FBE38CB}" destId="{8FFE10DC-9131-FF45-9BEB-A70DF51713F2}" srcOrd="0" destOrd="0" presId="urn:microsoft.com/office/officeart/2005/8/layout/default"/>
    <dgm:cxn modelId="{027692BD-CB41-4D1F-A0DB-D43FEB59D87E}" srcId="{9E67B1CA-F0CA-4352-9F45-A28991CE0DE4}" destId="{E66C1193-7325-479A-AF44-A12CE9A2738D}" srcOrd="5" destOrd="0" parTransId="{D8D92210-96A0-494B-BEE0-9C026BEF5687}" sibTransId="{C3DC1113-263A-4709-98BF-54C9C033D07B}"/>
    <dgm:cxn modelId="{E37F38C2-E277-014D-A27F-94936615E257}" type="presOf" srcId="{372CEB51-5238-4FE5-BD5E-0A573FE76F44}" destId="{5F98E8EC-9D52-5B4E-AC81-5D86266383E4}" srcOrd="0" destOrd="0" presId="urn:microsoft.com/office/officeart/2005/8/layout/default"/>
    <dgm:cxn modelId="{C1E118D3-CB92-47E2-85F7-5427B483B5C2}" srcId="{9E67B1CA-F0CA-4352-9F45-A28991CE0DE4}" destId="{1B46144A-A533-463E-9153-8B96FBAC73C4}" srcOrd="6" destOrd="0" parTransId="{DFAD93CA-DC14-44F3-ACFE-A4A4636D8564}" sibTransId="{F3019854-02D4-477F-A0F8-801A1AB3C829}"/>
    <dgm:cxn modelId="{5E4293F5-822B-3643-9F00-D8243286C8B9}" type="presOf" srcId="{1CE59E9D-F160-42A8-9456-E28B154BF85B}" destId="{823CD53D-1600-2E49-953A-A81D631D227A}" srcOrd="0" destOrd="0" presId="urn:microsoft.com/office/officeart/2005/8/layout/default"/>
    <dgm:cxn modelId="{5AD4ADCB-8722-FB42-BB20-B49C393A1164}" type="presParOf" srcId="{0A5F24E3-E7BF-6841-9837-03F42C91250F}" destId="{8FFE10DC-9131-FF45-9BEB-A70DF51713F2}" srcOrd="0" destOrd="0" presId="urn:microsoft.com/office/officeart/2005/8/layout/default"/>
    <dgm:cxn modelId="{493F4198-4190-E547-8EE7-C9AE0889B323}" type="presParOf" srcId="{0A5F24E3-E7BF-6841-9837-03F42C91250F}" destId="{F10386C8-19A9-2C49-9040-7DAA2DA77D20}" srcOrd="1" destOrd="0" presId="urn:microsoft.com/office/officeart/2005/8/layout/default"/>
    <dgm:cxn modelId="{AD79462A-9CEA-4745-B2F8-03759B0410DA}" type="presParOf" srcId="{0A5F24E3-E7BF-6841-9837-03F42C91250F}" destId="{54C42F12-6812-F54C-82F5-0D2753AA9952}" srcOrd="2" destOrd="0" presId="urn:microsoft.com/office/officeart/2005/8/layout/default"/>
    <dgm:cxn modelId="{60A1E262-F3BA-0C4F-8351-04C9ED46C942}" type="presParOf" srcId="{0A5F24E3-E7BF-6841-9837-03F42C91250F}" destId="{1F7FFEFD-A94E-714E-9F92-A746C0028D45}" srcOrd="3" destOrd="0" presId="urn:microsoft.com/office/officeart/2005/8/layout/default"/>
    <dgm:cxn modelId="{2D549093-C451-4D46-8883-8D1E9FD963CD}" type="presParOf" srcId="{0A5F24E3-E7BF-6841-9837-03F42C91250F}" destId="{5F98E8EC-9D52-5B4E-AC81-5D86266383E4}" srcOrd="4" destOrd="0" presId="urn:microsoft.com/office/officeart/2005/8/layout/default"/>
    <dgm:cxn modelId="{413DF1C3-2287-E04B-84B0-A307061850B7}" type="presParOf" srcId="{0A5F24E3-E7BF-6841-9837-03F42C91250F}" destId="{751A2B87-2474-3D4D-AF4D-A7703BAC211F}" srcOrd="5" destOrd="0" presId="urn:microsoft.com/office/officeart/2005/8/layout/default"/>
    <dgm:cxn modelId="{41CF4E12-6ED7-294E-B2C4-64E06C123EAB}" type="presParOf" srcId="{0A5F24E3-E7BF-6841-9837-03F42C91250F}" destId="{823CD53D-1600-2E49-953A-A81D631D227A}" srcOrd="6" destOrd="0" presId="urn:microsoft.com/office/officeart/2005/8/layout/default"/>
    <dgm:cxn modelId="{D68BAB96-CB64-7C46-944B-2DB8524E7F09}" type="presParOf" srcId="{0A5F24E3-E7BF-6841-9837-03F42C91250F}" destId="{368126AC-3E77-5343-9631-EDEE74AEAB6D}" srcOrd="7" destOrd="0" presId="urn:microsoft.com/office/officeart/2005/8/layout/default"/>
    <dgm:cxn modelId="{89A6905D-E59E-6F4E-8A29-1AAB6777569F}" type="presParOf" srcId="{0A5F24E3-E7BF-6841-9837-03F42C91250F}" destId="{C8E46E28-874F-774A-8751-0EBD454F0C85}" srcOrd="8" destOrd="0" presId="urn:microsoft.com/office/officeart/2005/8/layout/default"/>
    <dgm:cxn modelId="{71705074-F98C-344E-B936-6373F0016AC6}" type="presParOf" srcId="{0A5F24E3-E7BF-6841-9837-03F42C91250F}" destId="{FFF59D1D-ECB5-5244-A81C-E85C3C208C3D}" srcOrd="9" destOrd="0" presId="urn:microsoft.com/office/officeart/2005/8/layout/default"/>
    <dgm:cxn modelId="{27832570-5E02-5545-8AA3-342E42727EA7}" type="presParOf" srcId="{0A5F24E3-E7BF-6841-9837-03F42C91250F}" destId="{A3FC5A5F-1966-9545-8BD1-8EF1A017E98E}" srcOrd="10" destOrd="0" presId="urn:microsoft.com/office/officeart/2005/8/layout/default"/>
    <dgm:cxn modelId="{4E585918-3F2F-8E4B-9B15-B710AFC82C44}" type="presParOf" srcId="{0A5F24E3-E7BF-6841-9837-03F42C91250F}" destId="{F2A93B76-C085-D549-93B8-0A0BF13688EB}" srcOrd="11" destOrd="0" presId="urn:microsoft.com/office/officeart/2005/8/layout/default"/>
    <dgm:cxn modelId="{8CCAADC3-6BB4-AF4A-A6D0-2F23719175BA}" type="presParOf" srcId="{0A5F24E3-E7BF-6841-9837-03F42C91250F}" destId="{6F702A95-C5B0-3540-BA4F-0504BFA139C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AB8EF2A-8EC8-4C6C-A259-11C06A8DD47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38D60D9-AE8C-4574-A753-778F931FA413}">
      <dgm:prSet/>
      <dgm:spPr/>
      <dgm:t>
        <a:bodyPr/>
        <a:lstStyle/>
        <a:p>
          <a:r>
            <a:rPr lang="cs-CZ" dirty="0"/>
            <a:t>V</a:t>
          </a:r>
          <a:r>
            <a:rPr lang="cs-CZ" b="0" i="0" dirty="0"/>
            <a:t>niknutí cizího materiálu do dýchacích cest při aktivním nádechu</a:t>
          </a:r>
          <a:endParaRPr lang="en-US" dirty="0"/>
        </a:p>
      </dgm:t>
    </dgm:pt>
    <dgm:pt modelId="{0565FF1E-D074-440F-B8D9-99C3AFC3BF07}" type="parTrans" cxnId="{0AFAC0E6-99E8-4B46-84F8-7C9DEA084223}">
      <dgm:prSet/>
      <dgm:spPr/>
      <dgm:t>
        <a:bodyPr/>
        <a:lstStyle/>
        <a:p>
          <a:endParaRPr lang="en-US"/>
        </a:p>
      </dgm:t>
    </dgm:pt>
    <dgm:pt modelId="{355A83AD-3394-4F23-A9A1-9878C381BCA6}" type="sibTrans" cxnId="{0AFAC0E6-99E8-4B46-84F8-7C9DEA084223}">
      <dgm:prSet/>
      <dgm:spPr/>
      <dgm:t>
        <a:bodyPr/>
        <a:lstStyle/>
        <a:p>
          <a:endParaRPr lang="en-US"/>
        </a:p>
      </dgm:t>
    </dgm:pt>
    <dgm:pt modelId="{064AFE01-9C05-4656-A6AA-715DCBB85BA1}">
      <dgm:prSet/>
      <dgm:spPr/>
      <dgm:t>
        <a:bodyPr/>
        <a:lstStyle/>
        <a:p>
          <a:r>
            <a:rPr lang="cs-CZ"/>
            <a:t>N</a:t>
          </a:r>
          <a:r>
            <a:rPr lang="cs-CZ" b="0" i="0"/>
            <a:t>ejužší místa</a:t>
          </a:r>
          <a:endParaRPr lang="en-US"/>
        </a:p>
      </dgm:t>
    </dgm:pt>
    <dgm:pt modelId="{2B4AB74E-55B0-4933-8B32-1593A5223D1A}" type="parTrans" cxnId="{6A3DC128-2CA9-4E04-821A-5D68DA3326C4}">
      <dgm:prSet/>
      <dgm:spPr/>
      <dgm:t>
        <a:bodyPr/>
        <a:lstStyle/>
        <a:p>
          <a:endParaRPr lang="en-US"/>
        </a:p>
      </dgm:t>
    </dgm:pt>
    <dgm:pt modelId="{479CDFD5-FAB7-4229-82CD-FA0BE2C8E14D}" type="sibTrans" cxnId="{6A3DC128-2CA9-4E04-821A-5D68DA3326C4}">
      <dgm:prSet/>
      <dgm:spPr/>
      <dgm:t>
        <a:bodyPr/>
        <a:lstStyle/>
        <a:p>
          <a:endParaRPr lang="en-US"/>
        </a:p>
      </dgm:t>
    </dgm:pt>
    <dgm:pt modelId="{38FD565D-8CCF-469C-9DAD-06A98544B13A}">
      <dgm:prSet/>
      <dgm:spPr/>
      <dgm:t>
        <a:bodyPr/>
        <a:lstStyle/>
        <a:p>
          <a:r>
            <a:rPr lang="cs-CZ"/>
            <a:t>Náhlý vznik, kašel, inspirační stridor</a:t>
          </a:r>
          <a:endParaRPr lang="en-US"/>
        </a:p>
      </dgm:t>
    </dgm:pt>
    <dgm:pt modelId="{7A47E7E7-FFB1-44E1-97FE-CB1152F129BF}" type="parTrans" cxnId="{68215C9C-1975-488C-8B06-10CFBDE0AC98}">
      <dgm:prSet/>
      <dgm:spPr/>
      <dgm:t>
        <a:bodyPr/>
        <a:lstStyle/>
        <a:p>
          <a:endParaRPr lang="en-US"/>
        </a:p>
      </dgm:t>
    </dgm:pt>
    <dgm:pt modelId="{5777BA5D-5D60-40D4-AE7B-F552BFDBDDB8}" type="sibTrans" cxnId="{68215C9C-1975-488C-8B06-10CFBDE0AC98}">
      <dgm:prSet/>
      <dgm:spPr/>
      <dgm:t>
        <a:bodyPr/>
        <a:lstStyle/>
        <a:p>
          <a:endParaRPr lang="en-US"/>
        </a:p>
      </dgm:t>
    </dgm:pt>
    <dgm:pt modelId="{4DDF7DE9-D3DE-4035-9AA7-5BA4920DE184}">
      <dgm:prSet/>
      <dgm:spPr/>
      <dgm:t>
        <a:bodyPr/>
        <a:lstStyle/>
        <a:p>
          <a:r>
            <a:rPr lang="cs-CZ"/>
            <a:t>Neefektivní snaha o nádech, rozvoj cyanózy</a:t>
          </a:r>
          <a:endParaRPr lang="en-US"/>
        </a:p>
      </dgm:t>
    </dgm:pt>
    <dgm:pt modelId="{296F2317-F923-416B-B8A0-42B55FF6C968}" type="parTrans" cxnId="{93AA65C8-9BE9-443C-8136-7E78FB809426}">
      <dgm:prSet/>
      <dgm:spPr/>
      <dgm:t>
        <a:bodyPr/>
        <a:lstStyle/>
        <a:p>
          <a:endParaRPr lang="en-US"/>
        </a:p>
      </dgm:t>
    </dgm:pt>
    <dgm:pt modelId="{1C3F8422-CB94-4BB6-A643-DFC3EEAE0C7D}" type="sibTrans" cxnId="{93AA65C8-9BE9-443C-8136-7E78FB809426}">
      <dgm:prSet/>
      <dgm:spPr/>
      <dgm:t>
        <a:bodyPr/>
        <a:lstStyle/>
        <a:p>
          <a:endParaRPr lang="en-US"/>
        </a:p>
      </dgm:t>
    </dgm:pt>
    <dgm:pt modelId="{F323768C-7906-4F91-9169-DEEF6062F71C}">
      <dgm:prSet/>
      <dgm:spPr/>
      <dgm:t>
        <a:bodyPr/>
        <a:lstStyle/>
        <a:p>
          <a:r>
            <a:rPr lang="cs-CZ"/>
            <a:t>Vypuzovací manévry adekvátní věku</a:t>
          </a:r>
          <a:endParaRPr lang="en-US"/>
        </a:p>
      </dgm:t>
    </dgm:pt>
    <dgm:pt modelId="{FED368D9-22AD-48D2-A0A6-A9A3EB1F18A6}" type="parTrans" cxnId="{18887B5B-8B2B-4ABB-A313-B30FBBCE0922}">
      <dgm:prSet/>
      <dgm:spPr/>
      <dgm:t>
        <a:bodyPr/>
        <a:lstStyle/>
        <a:p>
          <a:endParaRPr lang="en-US"/>
        </a:p>
      </dgm:t>
    </dgm:pt>
    <dgm:pt modelId="{4B5BC239-742A-45F9-8D39-71B5F7B6E497}" type="sibTrans" cxnId="{18887B5B-8B2B-4ABB-A313-B30FBBCE0922}">
      <dgm:prSet/>
      <dgm:spPr/>
      <dgm:t>
        <a:bodyPr/>
        <a:lstStyle/>
        <a:p>
          <a:endParaRPr lang="en-US"/>
        </a:p>
      </dgm:t>
    </dgm:pt>
    <dgm:pt modelId="{2812E44A-F970-466C-90D3-A751CC3CEEBD}">
      <dgm:prSet/>
      <dgm:spPr/>
      <dgm:t>
        <a:bodyPr/>
        <a:lstStyle/>
        <a:p>
          <a:r>
            <a:rPr lang="cs-CZ"/>
            <a:t>Odsáti z horních cest dýchacích</a:t>
          </a:r>
          <a:endParaRPr lang="en-US"/>
        </a:p>
      </dgm:t>
    </dgm:pt>
    <dgm:pt modelId="{F513F6A2-5E63-467D-AE56-89EE07FFD9AE}" type="parTrans" cxnId="{1D86BC64-1515-4507-BCCA-89FFD48CBC79}">
      <dgm:prSet/>
      <dgm:spPr/>
      <dgm:t>
        <a:bodyPr/>
        <a:lstStyle/>
        <a:p>
          <a:endParaRPr lang="en-US"/>
        </a:p>
      </dgm:t>
    </dgm:pt>
    <dgm:pt modelId="{3E8460FF-6CD2-43B5-BAEF-FB4165AFDE23}" type="sibTrans" cxnId="{1D86BC64-1515-4507-BCCA-89FFD48CBC79}">
      <dgm:prSet/>
      <dgm:spPr/>
      <dgm:t>
        <a:bodyPr/>
        <a:lstStyle/>
        <a:p>
          <a:endParaRPr lang="en-US"/>
        </a:p>
      </dgm:t>
    </dgm:pt>
    <dgm:pt modelId="{07D4D39E-181A-6E49-8F90-C46CD235D578}" type="pres">
      <dgm:prSet presAssocID="{4AB8EF2A-8EC8-4C6C-A259-11C06A8DD477}" presName="diagram" presStyleCnt="0">
        <dgm:presLayoutVars>
          <dgm:dir/>
          <dgm:resizeHandles val="exact"/>
        </dgm:presLayoutVars>
      </dgm:prSet>
      <dgm:spPr/>
    </dgm:pt>
    <dgm:pt modelId="{DC6C8B67-3524-7549-9F16-150A751DCC7F}" type="pres">
      <dgm:prSet presAssocID="{738D60D9-AE8C-4574-A753-778F931FA413}" presName="node" presStyleLbl="node1" presStyleIdx="0" presStyleCnt="6">
        <dgm:presLayoutVars>
          <dgm:bulletEnabled val="1"/>
        </dgm:presLayoutVars>
      </dgm:prSet>
      <dgm:spPr/>
    </dgm:pt>
    <dgm:pt modelId="{9ACB1439-9F6B-F647-8D77-4483C1C0073E}" type="pres">
      <dgm:prSet presAssocID="{355A83AD-3394-4F23-A9A1-9878C381BCA6}" presName="sibTrans" presStyleCnt="0"/>
      <dgm:spPr/>
    </dgm:pt>
    <dgm:pt modelId="{303276EF-6EED-734F-B468-BC1277380DD2}" type="pres">
      <dgm:prSet presAssocID="{064AFE01-9C05-4656-A6AA-715DCBB85BA1}" presName="node" presStyleLbl="node1" presStyleIdx="1" presStyleCnt="6">
        <dgm:presLayoutVars>
          <dgm:bulletEnabled val="1"/>
        </dgm:presLayoutVars>
      </dgm:prSet>
      <dgm:spPr/>
    </dgm:pt>
    <dgm:pt modelId="{FCAC9B10-05C3-024F-ACC3-6AFCF6B24586}" type="pres">
      <dgm:prSet presAssocID="{479CDFD5-FAB7-4229-82CD-FA0BE2C8E14D}" presName="sibTrans" presStyleCnt="0"/>
      <dgm:spPr/>
    </dgm:pt>
    <dgm:pt modelId="{B1BC7355-8122-E145-96BC-C427FD8ECF79}" type="pres">
      <dgm:prSet presAssocID="{38FD565D-8CCF-469C-9DAD-06A98544B13A}" presName="node" presStyleLbl="node1" presStyleIdx="2" presStyleCnt="6">
        <dgm:presLayoutVars>
          <dgm:bulletEnabled val="1"/>
        </dgm:presLayoutVars>
      </dgm:prSet>
      <dgm:spPr/>
    </dgm:pt>
    <dgm:pt modelId="{C2F617FE-0CBA-6F4C-A655-511638C5F965}" type="pres">
      <dgm:prSet presAssocID="{5777BA5D-5D60-40D4-AE7B-F552BFDBDDB8}" presName="sibTrans" presStyleCnt="0"/>
      <dgm:spPr/>
    </dgm:pt>
    <dgm:pt modelId="{1361E9E1-02CC-A142-B271-1641779B507A}" type="pres">
      <dgm:prSet presAssocID="{4DDF7DE9-D3DE-4035-9AA7-5BA4920DE184}" presName="node" presStyleLbl="node1" presStyleIdx="3" presStyleCnt="6">
        <dgm:presLayoutVars>
          <dgm:bulletEnabled val="1"/>
        </dgm:presLayoutVars>
      </dgm:prSet>
      <dgm:spPr/>
    </dgm:pt>
    <dgm:pt modelId="{5B85D94E-28E3-FD48-98AB-58A3E9B6CF57}" type="pres">
      <dgm:prSet presAssocID="{1C3F8422-CB94-4BB6-A643-DFC3EEAE0C7D}" presName="sibTrans" presStyleCnt="0"/>
      <dgm:spPr/>
    </dgm:pt>
    <dgm:pt modelId="{017ED68A-486D-5045-BCA1-900412797400}" type="pres">
      <dgm:prSet presAssocID="{F323768C-7906-4F91-9169-DEEF6062F71C}" presName="node" presStyleLbl="node1" presStyleIdx="4" presStyleCnt="6">
        <dgm:presLayoutVars>
          <dgm:bulletEnabled val="1"/>
        </dgm:presLayoutVars>
      </dgm:prSet>
      <dgm:spPr/>
    </dgm:pt>
    <dgm:pt modelId="{C36B03E1-154D-BF43-93F7-4DF2910BFCED}" type="pres">
      <dgm:prSet presAssocID="{4B5BC239-742A-45F9-8D39-71B5F7B6E497}" presName="sibTrans" presStyleCnt="0"/>
      <dgm:spPr/>
    </dgm:pt>
    <dgm:pt modelId="{059C04F5-6E5F-D048-82D5-24E7454ADCCD}" type="pres">
      <dgm:prSet presAssocID="{2812E44A-F970-466C-90D3-A751CC3CEEBD}" presName="node" presStyleLbl="node1" presStyleIdx="5" presStyleCnt="6">
        <dgm:presLayoutVars>
          <dgm:bulletEnabled val="1"/>
        </dgm:presLayoutVars>
      </dgm:prSet>
      <dgm:spPr/>
    </dgm:pt>
  </dgm:ptLst>
  <dgm:cxnLst>
    <dgm:cxn modelId="{A4F3B91B-2327-CF4F-93CE-E3B2F77EA436}" type="presOf" srcId="{38FD565D-8CCF-469C-9DAD-06A98544B13A}" destId="{B1BC7355-8122-E145-96BC-C427FD8ECF79}" srcOrd="0" destOrd="0" presId="urn:microsoft.com/office/officeart/2005/8/layout/default"/>
    <dgm:cxn modelId="{6A3DC128-2CA9-4E04-821A-5D68DA3326C4}" srcId="{4AB8EF2A-8EC8-4C6C-A259-11C06A8DD477}" destId="{064AFE01-9C05-4656-A6AA-715DCBB85BA1}" srcOrd="1" destOrd="0" parTransId="{2B4AB74E-55B0-4933-8B32-1593A5223D1A}" sibTransId="{479CDFD5-FAB7-4229-82CD-FA0BE2C8E14D}"/>
    <dgm:cxn modelId="{18887B5B-8B2B-4ABB-A313-B30FBBCE0922}" srcId="{4AB8EF2A-8EC8-4C6C-A259-11C06A8DD477}" destId="{F323768C-7906-4F91-9169-DEEF6062F71C}" srcOrd="4" destOrd="0" parTransId="{FED368D9-22AD-48D2-A0A6-A9A3EB1F18A6}" sibTransId="{4B5BC239-742A-45F9-8D39-71B5F7B6E497}"/>
    <dgm:cxn modelId="{1D86BC64-1515-4507-BCCA-89FFD48CBC79}" srcId="{4AB8EF2A-8EC8-4C6C-A259-11C06A8DD477}" destId="{2812E44A-F970-466C-90D3-A751CC3CEEBD}" srcOrd="5" destOrd="0" parTransId="{F513F6A2-5E63-467D-AE56-89EE07FFD9AE}" sibTransId="{3E8460FF-6CD2-43B5-BAEF-FB4165AFDE23}"/>
    <dgm:cxn modelId="{0A54E664-A47F-1F41-8E5D-72F9B155E679}" type="presOf" srcId="{2812E44A-F970-466C-90D3-A751CC3CEEBD}" destId="{059C04F5-6E5F-D048-82D5-24E7454ADCCD}" srcOrd="0" destOrd="0" presId="urn:microsoft.com/office/officeart/2005/8/layout/default"/>
    <dgm:cxn modelId="{00DDD399-D98B-0B4E-9F8A-87898C3EE434}" type="presOf" srcId="{4DDF7DE9-D3DE-4035-9AA7-5BA4920DE184}" destId="{1361E9E1-02CC-A142-B271-1641779B507A}" srcOrd="0" destOrd="0" presId="urn:microsoft.com/office/officeart/2005/8/layout/default"/>
    <dgm:cxn modelId="{68215C9C-1975-488C-8B06-10CFBDE0AC98}" srcId="{4AB8EF2A-8EC8-4C6C-A259-11C06A8DD477}" destId="{38FD565D-8CCF-469C-9DAD-06A98544B13A}" srcOrd="2" destOrd="0" parTransId="{7A47E7E7-FFB1-44E1-97FE-CB1152F129BF}" sibTransId="{5777BA5D-5D60-40D4-AE7B-F552BFDBDDB8}"/>
    <dgm:cxn modelId="{10A411B0-81C4-CC47-B595-8E146F41C132}" type="presOf" srcId="{4AB8EF2A-8EC8-4C6C-A259-11C06A8DD477}" destId="{07D4D39E-181A-6E49-8F90-C46CD235D578}" srcOrd="0" destOrd="0" presId="urn:microsoft.com/office/officeart/2005/8/layout/default"/>
    <dgm:cxn modelId="{1109ABC2-6DCC-CD48-8564-A0AF1D077D27}" type="presOf" srcId="{738D60D9-AE8C-4574-A753-778F931FA413}" destId="{DC6C8B67-3524-7549-9F16-150A751DCC7F}" srcOrd="0" destOrd="0" presId="urn:microsoft.com/office/officeart/2005/8/layout/default"/>
    <dgm:cxn modelId="{93AA65C8-9BE9-443C-8136-7E78FB809426}" srcId="{4AB8EF2A-8EC8-4C6C-A259-11C06A8DD477}" destId="{4DDF7DE9-D3DE-4035-9AA7-5BA4920DE184}" srcOrd="3" destOrd="0" parTransId="{296F2317-F923-416B-B8A0-42B55FF6C968}" sibTransId="{1C3F8422-CB94-4BB6-A643-DFC3EEAE0C7D}"/>
    <dgm:cxn modelId="{43DE77D6-8387-3F44-AF2F-2F2AE71EAA89}" type="presOf" srcId="{F323768C-7906-4F91-9169-DEEF6062F71C}" destId="{017ED68A-486D-5045-BCA1-900412797400}" srcOrd="0" destOrd="0" presId="urn:microsoft.com/office/officeart/2005/8/layout/default"/>
    <dgm:cxn modelId="{0AFAC0E6-99E8-4B46-84F8-7C9DEA084223}" srcId="{4AB8EF2A-8EC8-4C6C-A259-11C06A8DD477}" destId="{738D60D9-AE8C-4574-A753-778F931FA413}" srcOrd="0" destOrd="0" parTransId="{0565FF1E-D074-440F-B8D9-99C3AFC3BF07}" sibTransId="{355A83AD-3394-4F23-A9A1-9878C381BCA6}"/>
    <dgm:cxn modelId="{43B886FA-E079-9A48-B37F-921D27FD0219}" type="presOf" srcId="{064AFE01-9C05-4656-A6AA-715DCBB85BA1}" destId="{303276EF-6EED-734F-B468-BC1277380DD2}" srcOrd="0" destOrd="0" presId="urn:microsoft.com/office/officeart/2005/8/layout/default"/>
    <dgm:cxn modelId="{9E8CA1AC-391E-D74B-B946-A0377D001B5F}" type="presParOf" srcId="{07D4D39E-181A-6E49-8F90-C46CD235D578}" destId="{DC6C8B67-3524-7549-9F16-150A751DCC7F}" srcOrd="0" destOrd="0" presId="urn:microsoft.com/office/officeart/2005/8/layout/default"/>
    <dgm:cxn modelId="{6E79C390-6C87-494B-8B79-83344F639E04}" type="presParOf" srcId="{07D4D39E-181A-6E49-8F90-C46CD235D578}" destId="{9ACB1439-9F6B-F647-8D77-4483C1C0073E}" srcOrd="1" destOrd="0" presId="urn:microsoft.com/office/officeart/2005/8/layout/default"/>
    <dgm:cxn modelId="{D75A1C11-6A5D-AD4C-9BF6-F13BCEC8E985}" type="presParOf" srcId="{07D4D39E-181A-6E49-8F90-C46CD235D578}" destId="{303276EF-6EED-734F-B468-BC1277380DD2}" srcOrd="2" destOrd="0" presId="urn:microsoft.com/office/officeart/2005/8/layout/default"/>
    <dgm:cxn modelId="{9037E0F9-0514-1847-A5FB-6C0ABD8A69A8}" type="presParOf" srcId="{07D4D39E-181A-6E49-8F90-C46CD235D578}" destId="{FCAC9B10-05C3-024F-ACC3-6AFCF6B24586}" srcOrd="3" destOrd="0" presId="urn:microsoft.com/office/officeart/2005/8/layout/default"/>
    <dgm:cxn modelId="{1874FA03-B9ED-DA4D-A48D-0792FC4516FB}" type="presParOf" srcId="{07D4D39E-181A-6E49-8F90-C46CD235D578}" destId="{B1BC7355-8122-E145-96BC-C427FD8ECF79}" srcOrd="4" destOrd="0" presId="urn:microsoft.com/office/officeart/2005/8/layout/default"/>
    <dgm:cxn modelId="{D30DEBEB-A3AC-2C47-9962-2CA229626810}" type="presParOf" srcId="{07D4D39E-181A-6E49-8F90-C46CD235D578}" destId="{C2F617FE-0CBA-6F4C-A655-511638C5F965}" srcOrd="5" destOrd="0" presId="urn:microsoft.com/office/officeart/2005/8/layout/default"/>
    <dgm:cxn modelId="{ECF68901-6284-4F4F-AACC-0D5FD9545C91}" type="presParOf" srcId="{07D4D39E-181A-6E49-8F90-C46CD235D578}" destId="{1361E9E1-02CC-A142-B271-1641779B507A}" srcOrd="6" destOrd="0" presId="urn:microsoft.com/office/officeart/2005/8/layout/default"/>
    <dgm:cxn modelId="{6300A4A2-7B8B-D440-AAFD-12E88520CD5B}" type="presParOf" srcId="{07D4D39E-181A-6E49-8F90-C46CD235D578}" destId="{5B85D94E-28E3-FD48-98AB-58A3E9B6CF57}" srcOrd="7" destOrd="0" presId="urn:microsoft.com/office/officeart/2005/8/layout/default"/>
    <dgm:cxn modelId="{E0FA9813-92F1-3848-BD82-7448A4730573}" type="presParOf" srcId="{07D4D39E-181A-6E49-8F90-C46CD235D578}" destId="{017ED68A-486D-5045-BCA1-900412797400}" srcOrd="8" destOrd="0" presId="urn:microsoft.com/office/officeart/2005/8/layout/default"/>
    <dgm:cxn modelId="{86DA1D03-E8EF-064A-BE2E-872548A005E7}" type="presParOf" srcId="{07D4D39E-181A-6E49-8F90-C46CD235D578}" destId="{C36B03E1-154D-BF43-93F7-4DF2910BFCED}" srcOrd="9" destOrd="0" presId="urn:microsoft.com/office/officeart/2005/8/layout/default"/>
    <dgm:cxn modelId="{6FA3DD31-4BF3-D949-87B8-63F17C719C0E}" type="presParOf" srcId="{07D4D39E-181A-6E49-8F90-C46CD235D578}" destId="{059C04F5-6E5F-D048-82D5-24E7454ADCC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FE5BA25-F0BD-4E72-BB8C-78C0EC7BF04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17A401-04B4-4D22-B878-09957D64F1A2}">
      <dgm:prSet/>
      <dgm:spPr/>
      <dgm:t>
        <a:bodyPr/>
        <a:lstStyle/>
        <a:p>
          <a:r>
            <a:rPr lang="cs-CZ"/>
            <a:t>Vitální funkce</a:t>
          </a:r>
          <a:endParaRPr lang="en-US"/>
        </a:p>
      </dgm:t>
    </dgm:pt>
    <dgm:pt modelId="{2ED02278-9204-49EF-94D8-713C0B386278}" type="parTrans" cxnId="{6B64F5BD-8F27-49F7-A129-1873E6561487}">
      <dgm:prSet/>
      <dgm:spPr/>
      <dgm:t>
        <a:bodyPr/>
        <a:lstStyle/>
        <a:p>
          <a:endParaRPr lang="en-US"/>
        </a:p>
      </dgm:t>
    </dgm:pt>
    <dgm:pt modelId="{2682DD1E-0866-4046-92AF-C6827385BBE8}" type="sibTrans" cxnId="{6B64F5BD-8F27-49F7-A129-1873E6561487}">
      <dgm:prSet/>
      <dgm:spPr/>
      <dgm:t>
        <a:bodyPr/>
        <a:lstStyle/>
        <a:p>
          <a:endParaRPr lang="en-US"/>
        </a:p>
      </dgm:t>
    </dgm:pt>
    <dgm:pt modelId="{78CFDAB8-A27B-4B4B-B02B-475C76FE8FFA}">
      <dgm:prSet/>
      <dgm:spPr/>
      <dgm:t>
        <a:bodyPr/>
        <a:lstStyle/>
        <a:p>
          <a:r>
            <a:rPr lang="cs-CZ"/>
            <a:t>Úzkost </a:t>
          </a:r>
          <a:endParaRPr lang="en-US"/>
        </a:p>
      </dgm:t>
    </dgm:pt>
    <dgm:pt modelId="{A0388717-7740-4F8D-8428-18C22A98872D}" type="parTrans" cxnId="{35BC186D-3163-4787-8F65-7F29BE418B49}">
      <dgm:prSet/>
      <dgm:spPr/>
      <dgm:t>
        <a:bodyPr/>
        <a:lstStyle/>
        <a:p>
          <a:endParaRPr lang="en-US"/>
        </a:p>
      </dgm:t>
    </dgm:pt>
    <dgm:pt modelId="{BD494A7D-5D9C-4CC2-B4EA-F5351BB1D6DB}" type="sibTrans" cxnId="{35BC186D-3163-4787-8F65-7F29BE418B49}">
      <dgm:prSet/>
      <dgm:spPr/>
      <dgm:t>
        <a:bodyPr/>
        <a:lstStyle/>
        <a:p>
          <a:endParaRPr lang="en-US"/>
        </a:p>
      </dgm:t>
    </dgm:pt>
    <dgm:pt modelId="{0F10B72D-0657-4028-9806-B0AD90CFB4A4}">
      <dgm:prSet/>
      <dgm:spPr/>
      <dgm:t>
        <a:bodyPr/>
        <a:lstStyle/>
        <a:p>
          <a:r>
            <a:rPr lang="cs-CZ" dirty="0"/>
            <a:t>Tachypnoe</a:t>
          </a:r>
        </a:p>
        <a:p>
          <a:r>
            <a:rPr lang="cs-CZ" dirty="0"/>
            <a:t>SpO2 100%</a:t>
          </a:r>
          <a:endParaRPr lang="en-US" dirty="0"/>
        </a:p>
      </dgm:t>
    </dgm:pt>
    <dgm:pt modelId="{806872EF-8D63-41F9-91DB-2D4DADDEE33A}" type="parTrans" cxnId="{C89E1E99-A5F1-4151-A38A-C9675FDD541C}">
      <dgm:prSet/>
      <dgm:spPr/>
      <dgm:t>
        <a:bodyPr/>
        <a:lstStyle/>
        <a:p>
          <a:endParaRPr lang="en-US"/>
        </a:p>
      </dgm:t>
    </dgm:pt>
    <dgm:pt modelId="{FD2BCB0D-6589-4316-9C17-BD5DD9169755}" type="sibTrans" cxnId="{C89E1E99-A5F1-4151-A38A-C9675FDD541C}">
      <dgm:prSet/>
      <dgm:spPr/>
      <dgm:t>
        <a:bodyPr/>
        <a:lstStyle/>
        <a:p>
          <a:endParaRPr lang="en-US"/>
        </a:p>
      </dgm:t>
    </dgm:pt>
    <dgm:pt modelId="{398418AE-AB8F-4331-B11D-2563E94E1C99}">
      <dgm:prSet/>
      <dgm:spPr/>
      <dgm:t>
        <a:bodyPr/>
        <a:lstStyle/>
        <a:p>
          <a:r>
            <a:rPr lang="cs-CZ"/>
            <a:t>Zklidnit</a:t>
          </a:r>
          <a:endParaRPr lang="en-US"/>
        </a:p>
      </dgm:t>
    </dgm:pt>
    <dgm:pt modelId="{D2FE1538-B7F1-444E-A5FE-928C71CEBC7B}" type="parTrans" cxnId="{555283F3-045A-481D-8814-3D1DFE2D6C8B}">
      <dgm:prSet/>
      <dgm:spPr/>
      <dgm:t>
        <a:bodyPr/>
        <a:lstStyle/>
        <a:p>
          <a:endParaRPr lang="en-US"/>
        </a:p>
      </dgm:t>
    </dgm:pt>
    <dgm:pt modelId="{173D29D9-4D9D-4EA8-9679-567A545E6A91}" type="sibTrans" cxnId="{555283F3-045A-481D-8814-3D1DFE2D6C8B}">
      <dgm:prSet/>
      <dgm:spPr/>
      <dgm:t>
        <a:bodyPr/>
        <a:lstStyle/>
        <a:p>
          <a:endParaRPr lang="en-US"/>
        </a:p>
      </dgm:t>
    </dgm:pt>
    <dgm:pt modelId="{716A6D41-AC70-4048-B4E8-6EFCEDF76641}">
      <dgm:prSet/>
      <dgm:spPr>
        <a:solidFill>
          <a:srgbClr val="FF0000"/>
        </a:solidFill>
      </dgm:spPr>
      <dgm:t>
        <a:bodyPr/>
        <a:lstStyle/>
        <a:p>
          <a:r>
            <a:rPr lang="cs-CZ"/>
            <a:t>!!! CAVE možná vyvolávající příčina – bolest, STEMI, NPB</a:t>
          </a:r>
          <a:endParaRPr lang="en-US"/>
        </a:p>
      </dgm:t>
    </dgm:pt>
    <dgm:pt modelId="{763DB14B-A265-470B-9995-EFC72CA03757}" type="parTrans" cxnId="{867DC109-6BC9-4471-9937-3B0FC4B27A3D}">
      <dgm:prSet/>
      <dgm:spPr/>
      <dgm:t>
        <a:bodyPr/>
        <a:lstStyle/>
        <a:p>
          <a:endParaRPr lang="en-US"/>
        </a:p>
      </dgm:t>
    </dgm:pt>
    <dgm:pt modelId="{C98B432A-DA86-4C46-B7F6-E238D172C1A8}" type="sibTrans" cxnId="{867DC109-6BC9-4471-9937-3B0FC4B27A3D}">
      <dgm:prSet/>
      <dgm:spPr/>
      <dgm:t>
        <a:bodyPr/>
        <a:lstStyle/>
        <a:p>
          <a:endParaRPr lang="en-US"/>
        </a:p>
      </dgm:t>
    </dgm:pt>
    <dgm:pt modelId="{8B91D95E-A3D9-604F-BFAB-2733A3793CB2}" type="pres">
      <dgm:prSet presAssocID="{EFE5BA25-F0BD-4E72-BB8C-78C0EC7BF048}" presName="diagram" presStyleCnt="0">
        <dgm:presLayoutVars>
          <dgm:dir/>
          <dgm:resizeHandles val="exact"/>
        </dgm:presLayoutVars>
      </dgm:prSet>
      <dgm:spPr/>
    </dgm:pt>
    <dgm:pt modelId="{4D4CD205-0B3A-5441-8729-C4C1F8575F21}" type="pres">
      <dgm:prSet presAssocID="{8017A401-04B4-4D22-B878-09957D64F1A2}" presName="node" presStyleLbl="node1" presStyleIdx="0" presStyleCnt="5">
        <dgm:presLayoutVars>
          <dgm:bulletEnabled val="1"/>
        </dgm:presLayoutVars>
      </dgm:prSet>
      <dgm:spPr/>
    </dgm:pt>
    <dgm:pt modelId="{E9543FCC-9BE3-F947-B114-1DBCE1F1DE8F}" type="pres">
      <dgm:prSet presAssocID="{2682DD1E-0866-4046-92AF-C6827385BBE8}" presName="sibTrans" presStyleCnt="0"/>
      <dgm:spPr/>
    </dgm:pt>
    <dgm:pt modelId="{9D18D9AD-E8BE-F948-8BA4-FF5245991799}" type="pres">
      <dgm:prSet presAssocID="{78CFDAB8-A27B-4B4B-B02B-475C76FE8FFA}" presName="node" presStyleLbl="node1" presStyleIdx="1" presStyleCnt="5">
        <dgm:presLayoutVars>
          <dgm:bulletEnabled val="1"/>
        </dgm:presLayoutVars>
      </dgm:prSet>
      <dgm:spPr/>
    </dgm:pt>
    <dgm:pt modelId="{3F6D3F01-F03B-6649-8292-DE00C4BF6AFF}" type="pres">
      <dgm:prSet presAssocID="{BD494A7D-5D9C-4CC2-B4EA-F5351BB1D6DB}" presName="sibTrans" presStyleCnt="0"/>
      <dgm:spPr/>
    </dgm:pt>
    <dgm:pt modelId="{C7298ECF-6D3A-BA41-9998-C51DB93E950F}" type="pres">
      <dgm:prSet presAssocID="{0F10B72D-0657-4028-9806-B0AD90CFB4A4}" presName="node" presStyleLbl="node1" presStyleIdx="2" presStyleCnt="5">
        <dgm:presLayoutVars>
          <dgm:bulletEnabled val="1"/>
        </dgm:presLayoutVars>
      </dgm:prSet>
      <dgm:spPr/>
    </dgm:pt>
    <dgm:pt modelId="{F49F8427-50D5-9149-9CFD-D24D6AB08D7A}" type="pres">
      <dgm:prSet presAssocID="{FD2BCB0D-6589-4316-9C17-BD5DD9169755}" presName="sibTrans" presStyleCnt="0"/>
      <dgm:spPr/>
    </dgm:pt>
    <dgm:pt modelId="{2F70BA87-2E96-2F47-8264-78C43EB73346}" type="pres">
      <dgm:prSet presAssocID="{398418AE-AB8F-4331-B11D-2563E94E1C99}" presName="node" presStyleLbl="node1" presStyleIdx="3" presStyleCnt="5" custLinFactNeighborX="-1230" custLinFactNeighborY="1025">
        <dgm:presLayoutVars>
          <dgm:bulletEnabled val="1"/>
        </dgm:presLayoutVars>
      </dgm:prSet>
      <dgm:spPr/>
    </dgm:pt>
    <dgm:pt modelId="{16379997-4826-7941-9AE8-767A2B67F221}" type="pres">
      <dgm:prSet presAssocID="{173D29D9-4D9D-4EA8-9679-567A545E6A91}" presName="sibTrans" presStyleCnt="0"/>
      <dgm:spPr/>
    </dgm:pt>
    <dgm:pt modelId="{BE0C7EAD-B770-B444-8C03-DD4D9870DE0E}" type="pres">
      <dgm:prSet presAssocID="{716A6D41-AC70-4048-B4E8-6EFCEDF76641}" presName="node" presStyleLbl="node1" presStyleIdx="4" presStyleCnt="5">
        <dgm:presLayoutVars>
          <dgm:bulletEnabled val="1"/>
        </dgm:presLayoutVars>
      </dgm:prSet>
      <dgm:spPr/>
    </dgm:pt>
  </dgm:ptLst>
  <dgm:cxnLst>
    <dgm:cxn modelId="{867DC109-6BC9-4471-9937-3B0FC4B27A3D}" srcId="{EFE5BA25-F0BD-4E72-BB8C-78C0EC7BF048}" destId="{716A6D41-AC70-4048-B4E8-6EFCEDF76641}" srcOrd="4" destOrd="0" parTransId="{763DB14B-A265-470B-9995-EFC72CA03757}" sibTransId="{C98B432A-DA86-4C46-B7F6-E238D172C1A8}"/>
    <dgm:cxn modelId="{2B265A29-9D55-A449-A6F3-F671C8F1F0BD}" type="presOf" srcId="{8017A401-04B4-4D22-B878-09957D64F1A2}" destId="{4D4CD205-0B3A-5441-8729-C4C1F8575F21}" srcOrd="0" destOrd="0" presId="urn:microsoft.com/office/officeart/2005/8/layout/default"/>
    <dgm:cxn modelId="{7F28D332-A48C-1B47-9B5A-06D29C9D503C}" type="presOf" srcId="{EFE5BA25-F0BD-4E72-BB8C-78C0EC7BF048}" destId="{8B91D95E-A3D9-604F-BFAB-2733A3793CB2}" srcOrd="0" destOrd="0" presId="urn:microsoft.com/office/officeart/2005/8/layout/default"/>
    <dgm:cxn modelId="{204A3A4D-182B-ED4A-BEA6-51552EEC7090}" type="presOf" srcId="{716A6D41-AC70-4048-B4E8-6EFCEDF76641}" destId="{BE0C7EAD-B770-B444-8C03-DD4D9870DE0E}" srcOrd="0" destOrd="0" presId="urn:microsoft.com/office/officeart/2005/8/layout/default"/>
    <dgm:cxn modelId="{35BC186D-3163-4787-8F65-7F29BE418B49}" srcId="{EFE5BA25-F0BD-4E72-BB8C-78C0EC7BF048}" destId="{78CFDAB8-A27B-4B4B-B02B-475C76FE8FFA}" srcOrd="1" destOrd="0" parTransId="{A0388717-7740-4F8D-8428-18C22A98872D}" sibTransId="{BD494A7D-5D9C-4CC2-B4EA-F5351BB1D6DB}"/>
    <dgm:cxn modelId="{C89E1E99-A5F1-4151-A38A-C9675FDD541C}" srcId="{EFE5BA25-F0BD-4E72-BB8C-78C0EC7BF048}" destId="{0F10B72D-0657-4028-9806-B0AD90CFB4A4}" srcOrd="2" destOrd="0" parTransId="{806872EF-8D63-41F9-91DB-2D4DADDEE33A}" sibTransId="{FD2BCB0D-6589-4316-9C17-BD5DD9169755}"/>
    <dgm:cxn modelId="{4B100CB5-C638-B849-9BBD-32690A3D6BA4}" type="presOf" srcId="{0F10B72D-0657-4028-9806-B0AD90CFB4A4}" destId="{C7298ECF-6D3A-BA41-9998-C51DB93E950F}" srcOrd="0" destOrd="0" presId="urn:microsoft.com/office/officeart/2005/8/layout/default"/>
    <dgm:cxn modelId="{5BAAC0BD-72E1-C14C-A21C-B2BA1C59CDE1}" type="presOf" srcId="{78CFDAB8-A27B-4B4B-B02B-475C76FE8FFA}" destId="{9D18D9AD-E8BE-F948-8BA4-FF5245991799}" srcOrd="0" destOrd="0" presId="urn:microsoft.com/office/officeart/2005/8/layout/default"/>
    <dgm:cxn modelId="{6B64F5BD-8F27-49F7-A129-1873E6561487}" srcId="{EFE5BA25-F0BD-4E72-BB8C-78C0EC7BF048}" destId="{8017A401-04B4-4D22-B878-09957D64F1A2}" srcOrd="0" destOrd="0" parTransId="{2ED02278-9204-49EF-94D8-713C0B386278}" sibTransId="{2682DD1E-0866-4046-92AF-C6827385BBE8}"/>
    <dgm:cxn modelId="{555283F3-045A-481D-8814-3D1DFE2D6C8B}" srcId="{EFE5BA25-F0BD-4E72-BB8C-78C0EC7BF048}" destId="{398418AE-AB8F-4331-B11D-2563E94E1C99}" srcOrd="3" destOrd="0" parTransId="{D2FE1538-B7F1-444E-A5FE-928C71CEBC7B}" sibTransId="{173D29D9-4D9D-4EA8-9679-567A545E6A91}"/>
    <dgm:cxn modelId="{B666A3FF-215D-7C4A-A567-3320E5C00ED0}" type="presOf" srcId="{398418AE-AB8F-4331-B11D-2563E94E1C99}" destId="{2F70BA87-2E96-2F47-8264-78C43EB73346}" srcOrd="0" destOrd="0" presId="urn:microsoft.com/office/officeart/2005/8/layout/default"/>
    <dgm:cxn modelId="{65174433-772B-D04A-B93D-478D29C63A71}" type="presParOf" srcId="{8B91D95E-A3D9-604F-BFAB-2733A3793CB2}" destId="{4D4CD205-0B3A-5441-8729-C4C1F8575F21}" srcOrd="0" destOrd="0" presId="urn:microsoft.com/office/officeart/2005/8/layout/default"/>
    <dgm:cxn modelId="{74A77EC9-2029-7040-AD11-1E64E45FB09F}" type="presParOf" srcId="{8B91D95E-A3D9-604F-BFAB-2733A3793CB2}" destId="{E9543FCC-9BE3-F947-B114-1DBCE1F1DE8F}" srcOrd="1" destOrd="0" presId="urn:microsoft.com/office/officeart/2005/8/layout/default"/>
    <dgm:cxn modelId="{91ACD8C7-03A4-F34F-8043-7186504F053A}" type="presParOf" srcId="{8B91D95E-A3D9-604F-BFAB-2733A3793CB2}" destId="{9D18D9AD-E8BE-F948-8BA4-FF5245991799}" srcOrd="2" destOrd="0" presId="urn:microsoft.com/office/officeart/2005/8/layout/default"/>
    <dgm:cxn modelId="{17C12954-EC7C-1847-9CC4-4A8BD0F2C483}" type="presParOf" srcId="{8B91D95E-A3D9-604F-BFAB-2733A3793CB2}" destId="{3F6D3F01-F03B-6649-8292-DE00C4BF6AFF}" srcOrd="3" destOrd="0" presId="urn:microsoft.com/office/officeart/2005/8/layout/default"/>
    <dgm:cxn modelId="{DBAA0FCA-9D6F-984D-B955-E2F852A8BBF1}" type="presParOf" srcId="{8B91D95E-A3D9-604F-BFAB-2733A3793CB2}" destId="{C7298ECF-6D3A-BA41-9998-C51DB93E950F}" srcOrd="4" destOrd="0" presId="urn:microsoft.com/office/officeart/2005/8/layout/default"/>
    <dgm:cxn modelId="{752714F8-62CA-0946-9893-63188564DC4B}" type="presParOf" srcId="{8B91D95E-A3D9-604F-BFAB-2733A3793CB2}" destId="{F49F8427-50D5-9149-9CFD-D24D6AB08D7A}" srcOrd="5" destOrd="0" presId="urn:microsoft.com/office/officeart/2005/8/layout/default"/>
    <dgm:cxn modelId="{5E6DEDB2-CA90-6745-BF7E-A1584BC2EA41}" type="presParOf" srcId="{8B91D95E-A3D9-604F-BFAB-2733A3793CB2}" destId="{2F70BA87-2E96-2F47-8264-78C43EB73346}" srcOrd="6" destOrd="0" presId="urn:microsoft.com/office/officeart/2005/8/layout/default"/>
    <dgm:cxn modelId="{2B0D0470-6E36-0D43-A232-B7DEBE8974AB}" type="presParOf" srcId="{8B91D95E-A3D9-604F-BFAB-2733A3793CB2}" destId="{16379997-4826-7941-9AE8-767A2B67F221}" srcOrd="7" destOrd="0" presId="urn:microsoft.com/office/officeart/2005/8/layout/default"/>
    <dgm:cxn modelId="{78CC71EA-D16E-A446-97BA-03DBEA6B429C}" type="presParOf" srcId="{8B91D95E-A3D9-604F-BFAB-2733A3793CB2}" destId="{BE0C7EAD-B770-B444-8C03-DD4D9870DE0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D0F8D1-D9DC-49CB-B0C8-ACE883FFC80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EB50099-B018-4C32-8A6D-72EB37E23648}">
      <dgm:prSet/>
      <dgm:spPr/>
      <dgm:t>
        <a:bodyPr/>
        <a:lstStyle/>
        <a:p>
          <a:r>
            <a:rPr lang="cs-CZ"/>
            <a:t>nedostatečná vazebná kapacita pro kyslík </a:t>
          </a:r>
          <a:endParaRPr lang="en-US"/>
        </a:p>
      </dgm:t>
    </dgm:pt>
    <dgm:pt modelId="{042CAC89-1C0F-4FA2-A106-96A7F37731CD}" type="parTrans" cxnId="{8247D9AE-4936-48FE-9FA3-C9CA3D2F9649}">
      <dgm:prSet/>
      <dgm:spPr/>
      <dgm:t>
        <a:bodyPr/>
        <a:lstStyle/>
        <a:p>
          <a:endParaRPr lang="en-US"/>
        </a:p>
      </dgm:t>
    </dgm:pt>
    <dgm:pt modelId="{2F2C3F26-4F2F-43B6-9762-C4C6EB102B10}" type="sibTrans" cxnId="{8247D9AE-4936-48FE-9FA3-C9CA3D2F9649}">
      <dgm:prSet/>
      <dgm:spPr/>
      <dgm:t>
        <a:bodyPr/>
        <a:lstStyle/>
        <a:p>
          <a:endParaRPr lang="en-US"/>
        </a:p>
      </dgm:t>
    </dgm:pt>
    <dgm:pt modelId="{87CE2139-AC06-45C7-AF09-734201DFBDE5}">
      <dgm:prSet/>
      <dgm:spPr/>
      <dgm:t>
        <a:bodyPr/>
        <a:lstStyle/>
        <a:p>
          <a:r>
            <a:rPr lang="cs-CZ"/>
            <a:t>anémie</a:t>
          </a:r>
          <a:endParaRPr lang="en-US"/>
        </a:p>
      </dgm:t>
    </dgm:pt>
    <dgm:pt modelId="{D9CF7C2C-5F52-4FCD-B637-C1FEFB64996D}" type="parTrans" cxnId="{F18A8968-74FE-47CB-ACF2-B4C1B9C22A9E}">
      <dgm:prSet/>
      <dgm:spPr/>
      <dgm:t>
        <a:bodyPr/>
        <a:lstStyle/>
        <a:p>
          <a:endParaRPr lang="en-US"/>
        </a:p>
      </dgm:t>
    </dgm:pt>
    <dgm:pt modelId="{BE1E47CC-522F-4886-B002-3B7DA325935A}" type="sibTrans" cxnId="{F18A8968-74FE-47CB-ACF2-B4C1B9C22A9E}">
      <dgm:prSet/>
      <dgm:spPr/>
      <dgm:t>
        <a:bodyPr/>
        <a:lstStyle/>
        <a:p>
          <a:endParaRPr lang="en-US"/>
        </a:p>
      </dgm:t>
    </dgm:pt>
    <dgm:pt modelId="{FE445DA7-86B7-47E9-8DC5-3467A0C5D3FF}">
      <dgm:prSet/>
      <dgm:spPr/>
      <dgm:t>
        <a:bodyPr/>
        <a:lstStyle/>
        <a:p>
          <a:r>
            <a:rPr lang="cs-CZ"/>
            <a:t>zablokovaná vazebná kapacita hemoglobinu </a:t>
          </a:r>
          <a:endParaRPr lang="en-US"/>
        </a:p>
      </dgm:t>
    </dgm:pt>
    <dgm:pt modelId="{8E428876-FB3F-4CF9-A29C-66276A19EB9A}" type="parTrans" cxnId="{AAD6A19C-55C4-4DE5-B954-2FF61991E51E}">
      <dgm:prSet/>
      <dgm:spPr/>
      <dgm:t>
        <a:bodyPr/>
        <a:lstStyle/>
        <a:p>
          <a:endParaRPr lang="en-US"/>
        </a:p>
      </dgm:t>
    </dgm:pt>
    <dgm:pt modelId="{378D5286-EB54-42D0-8B13-C52D100FF97F}" type="sibTrans" cxnId="{AAD6A19C-55C4-4DE5-B954-2FF61991E51E}">
      <dgm:prSet/>
      <dgm:spPr/>
      <dgm:t>
        <a:bodyPr/>
        <a:lstStyle/>
        <a:p>
          <a:endParaRPr lang="en-US"/>
        </a:p>
      </dgm:t>
    </dgm:pt>
    <dgm:pt modelId="{F57ABBEC-EEB2-483B-8F59-C10F22D6403D}">
      <dgm:prSet/>
      <dgm:spPr/>
      <dgm:t>
        <a:bodyPr/>
        <a:lstStyle/>
        <a:p>
          <a:r>
            <a:rPr lang="cs-CZ"/>
            <a:t>intoxikace oxidem uhelnatým, methemoglobin</a:t>
          </a:r>
          <a:endParaRPr lang="en-US"/>
        </a:p>
      </dgm:t>
    </dgm:pt>
    <dgm:pt modelId="{7F75ADAF-4A46-4B14-B13E-061523126494}" type="parTrans" cxnId="{84C63A3B-50A9-439C-AE87-8467A8EADF10}">
      <dgm:prSet/>
      <dgm:spPr/>
      <dgm:t>
        <a:bodyPr/>
        <a:lstStyle/>
        <a:p>
          <a:endParaRPr lang="en-US"/>
        </a:p>
      </dgm:t>
    </dgm:pt>
    <dgm:pt modelId="{D372DFB3-853B-45EF-8ADF-0407AFA785EF}" type="sibTrans" cxnId="{84C63A3B-50A9-439C-AE87-8467A8EADF10}">
      <dgm:prSet/>
      <dgm:spPr/>
      <dgm:t>
        <a:bodyPr/>
        <a:lstStyle/>
        <a:p>
          <a:endParaRPr lang="en-US"/>
        </a:p>
      </dgm:t>
    </dgm:pt>
    <dgm:pt modelId="{50C28D8F-3995-624C-B0B1-8203A5440CD8}" type="pres">
      <dgm:prSet presAssocID="{22D0F8D1-D9DC-49CB-B0C8-ACE883FFC807}" presName="linear" presStyleCnt="0">
        <dgm:presLayoutVars>
          <dgm:animLvl val="lvl"/>
          <dgm:resizeHandles val="exact"/>
        </dgm:presLayoutVars>
      </dgm:prSet>
      <dgm:spPr/>
    </dgm:pt>
    <dgm:pt modelId="{32BEA295-4DB3-4246-B064-DCA894AF979C}" type="pres">
      <dgm:prSet presAssocID="{9EB50099-B018-4C32-8A6D-72EB37E2364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EB7EA4E-0B1C-704D-A792-500F71EE2C34}" type="pres">
      <dgm:prSet presAssocID="{9EB50099-B018-4C32-8A6D-72EB37E23648}" presName="childText" presStyleLbl="revTx" presStyleIdx="0" presStyleCnt="2">
        <dgm:presLayoutVars>
          <dgm:bulletEnabled val="1"/>
        </dgm:presLayoutVars>
      </dgm:prSet>
      <dgm:spPr/>
    </dgm:pt>
    <dgm:pt modelId="{9BFDB076-9567-DF48-BC3C-BE9699D5F592}" type="pres">
      <dgm:prSet presAssocID="{FE445DA7-86B7-47E9-8DC5-3467A0C5D3F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A021262-0312-0F41-A436-09844506B9EE}" type="pres">
      <dgm:prSet presAssocID="{FE445DA7-86B7-47E9-8DC5-3467A0C5D3F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1CA8D17-DC64-9941-814E-CE1E2A246AC7}" type="presOf" srcId="{87CE2139-AC06-45C7-AF09-734201DFBDE5}" destId="{BEB7EA4E-0B1C-704D-A792-500F71EE2C34}" srcOrd="0" destOrd="0" presId="urn:microsoft.com/office/officeart/2005/8/layout/vList2"/>
    <dgm:cxn modelId="{84C63A3B-50A9-439C-AE87-8467A8EADF10}" srcId="{FE445DA7-86B7-47E9-8DC5-3467A0C5D3FF}" destId="{F57ABBEC-EEB2-483B-8F59-C10F22D6403D}" srcOrd="0" destOrd="0" parTransId="{7F75ADAF-4A46-4B14-B13E-061523126494}" sibTransId="{D372DFB3-853B-45EF-8ADF-0407AFA785EF}"/>
    <dgm:cxn modelId="{F18A8968-74FE-47CB-ACF2-B4C1B9C22A9E}" srcId="{9EB50099-B018-4C32-8A6D-72EB37E23648}" destId="{87CE2139-AC06-45C7-AF09-734201DFBDE5}" srcOrd="0" destOrd="0" parTransId="{D9CF7C2C-5F52-4FCD-B637-C1FEFB64996D}" sibTransId="{BE1E47CC-522F-4886-B002-3B7DA325935A}"/>
    <dgm:cxn modelId="{BBD2F76B-403C-AC48-B3AC-4A59EBCA3A18}" type="presOf" srcId="{FE445DA7-86B7-47E9-8DC5-3467A0C5D3FF}" destId="{9BFDB076-9567-DF48-BC3C-BE9699D5F592}" srcOrd="0" destOrd="0" presId="urn:microsoft.com/office/officeart/2005/8/layout/vList2"/>
    <dgm:cxn modelId="{68E7C76C-766D-784C-86DA-4DE85166BCF8}" type="presOf" srcId="{9EB50099-B018-4C32-8A6D-72EB37E23648}" destId="{32BEA295-4DB3-4246-B064-DCA894AF979C}" srcOrd="0" destOrd="0" presId="urn:microsoft.com/office/officeart/2005/8/layout/vList2"/>
    <dgm:cxn modelId="{AAD6A19C-55C4-4DE5-B954-2FF61991E51E}" srcId="{22D0F8D1-D9DC-49CB-B0C8-ACE883FFC807}" destId="{FE445DA7-86B7-47E9-8DC5-3467A0C5D3FF}" srcOrd="1" destOrd="0" parTransId="{8E428876-FB3F-4CF9-A29C-66276A19EB9A}" sibTransId="{378D5286-EB54-42D0-8B13-C52D100FF97F}"/>
    <dgm:cxn modelId="{870008A1-33C2-7B47-AD18-870D59D4AACB}" type="presOf" srcId="{22D0F8D1-D9DC-49CB-B0C8-ACE883FFC807}" destId="{50C28D8F-3995-624C-B0B1-8203A5440CD8}" srcOrd="0" destOrd="0" presId="urn:microsoft.com/office/officeart/2005/8/layout/vList2"/>
    <dgm:cxn modelId="{8247D9AE-4936-48FE-9FA3-C9CA3D2F9649}" srcId="{22D0F8D1-D9DC-49CB-B0C8-ACE883FFC807}" destId="{9EB50099-B018-4C32-8A6D-72EB37E23648}" srcOrd="0" destOrd="0" parTransId="{042CAC89-1C0F-4FA2-A106-96A7F37731CD}" sibTransId="{2F2C3F26-4F2F-43B6-9762-C4C6EB102B10}"/>
    <dgm:cxn modelId="{E1E4EEEA-CFAB-2147-885B-BCB553A60670}" type="presOf" srcId="{F57ABBEC-EEB2-483B-8F59-C10F22D6403D}" destId="{0A021262-0312-0F41-A436-09844506B9EE}" srcOrd="0" destOrd="0" presId="urn:microsoft.com/office/officeart/2005/8/layout/vList2"/>
    <dgm:cxn modelId="{E52F5466-9774-324A-A25A-B237A63CF7B4}" type="presParOf" srcId="{50C28D8F-3995-624C-B0B1-8203A5440CD8}" destId="{32BEA295-4DB3-4246-B064-DCA894AF979C}" srcOrd="0" destOrd="0" presId="urn:microsoft.com/office/officeart/2005/8/layout/vList2"/>
    <dgm:cxn modelId="{61471392-AAE3-7940-8E16-0AA10FD4970A}" type="presParOf" srcId="{50C28D8F-3995-624C-B0B1-8203A5440CD8}" destId="{BEB7EA4E-0B1C-704D-A792-500F71EE2C34}" srcOrd="1" destOrd="0" presId="urn:microsoft.com/office/officeart/2005/8/layout/vList2"/>
    <dgm:cxn modelId="{B0A42B07-07AE-2D4E-A62F-510EC8CF8B09}" type="presParOf" srcId="{50C28D8F-3995-624C-B0B1-8203A5440CD8}" destId="{9BFDB076-9567-DF48-BC3C-BE9699D5F592}" srcOrd="2" destOrd="0" presId="urn:microsoft.com/office/officeart/2005/8/layout/vList2"/>
    <dgm:cxn modelId="{C25D6A8A-8548-1A41-8C0F-3AAB938A33FF}" type="presParOf" srcId="{50C28D8F-3995-624C-B0B1-8203A5440CD8}" destId="{0A021262-0312-0F41-A436-09844506B9E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0B2985-1D0B-4CFE-8E37-A737F15850A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0945F80-A5E7-4CB8-9FB8-B322CF8606E0}">
      <dgm:prSet/>
      <dgm:spPr/>
      <dgm:t>
        <a:bodyPr/>
        <a:lstStyle/>
        <a:p>
          <a:r>
            <a:rPr lang="cs-CZ"/>
            <a:t>Ortopnoe</a:t>
          </a:r>
          <a:endParaRPr lang="en-US"/>
        </a:p>
      </dgm:t>
    </dgm:pt>
    <dgm:pt modelId="{31B9DF56-63BE-4840-9AC2-E3D78ACF8659}" type="parTrans" cxnId="{9CD56C97-C191-4DF6-AC08-E1F6BE28F4D5}">
      <dgm:prSet/>
      <dgm:spPr/>
      <dgm:t>
        <a:bodyPr/>
        <a:lstStyle/>
        <a:p>
          <a:endParaRPr lang="en-US"/>
        </a:p>
      </dgm:t>
    </dgm:pt>
    <dgm:pt modelId="{EA682AED-98C5-4493-A8E2-1815D341632F}" type="sibTrans" cxnId="{9CD56C97-C191-4DF6-AC08-E1F6BE28F4D5}">
      <dgm:prSet/>
      <dgm:spPr/>
      <dgm:t>
        <a:bodyPr/>
        <a:lstStyle/>
        <a:p>
          <a:endParaRPr lang="en-US"/>
        </a:p>
      </dgm:t>
    </dgm:pt>
    <dgm:pt modelId="{7449BB3A-1E42-4BDB-9B9E-6FAB7580ACB1}">
      <dgm:prSet/>
      <dgm:spPr/>
      <dgm:t>
        <a:bodyPr/>
        <a:lstStyle/>
        <a:p>
          <a:r>
            <a:rPr lang="cs-CZ"/>
            <a:t>Tachypnoe</a:t>
          </a:r>
          <a:endParaRPr lang="en-US"/>
        </a:p>
      </dgm:t>
    </dgm:pt>
    <dgm:pt modelId="{F020DF52-5A1D-40B8-B66B-EA4F97293E16}" type="parTrans" cxnId="{C1BDD148-25BF-4748-9499-E45C470D4138}">
      <dgm:prSet/>
      <dgm:spPr/>
      <dgm:t>
        <a:bodyPr/>
        <a:lstStyle/>
        <a:p>
          <a:endParaRPr lang="en-US"/>
        </a:p>
      </dgm:t>
    </dgm:pt>
    <dgm:pt modelId="{434542DF-A06F-429E-9FA2-865F6B083997}" type="sibTrans" cxnId="{C1BDD148-25BF-4748-9499-E45C470D4138}">
      <dgm:prSet/>
      <dgm:spPr/>
      <dgm:t>
        <a:bodyPr/>
        <a:lstStyle/>
        <a:p>
          <a:endParaRPr lang="en-US"/>
        </a:p>
      </dgm:t>
    </dgm:pt>
    <dgm:pt modelId="{EC8D0034-7A8F-4095-9253-B1B10EF76CEF}">
      <dgm:prSet/>
      <dgm:spPr/>
      <dgm:t>
        <a:bodyPr/>
        <a:lstStyle/>
        <a:p>
          <a:r>
            <a:rPr lang="cs-CZ"/>
            <a:t>Bradypnoe</a:t>
          </a:r>
          <a:endParaRPr lang="en-US"/>
        </a:p>
      </dgm:t>
    </dgm:pt>
    <dgm:pt modelId="{165DFC37-96FD-4A38-8702-0E4BEC851772}" type="parTrans" cxnId="{8059809C-F66A-48A9-9405-0945075A4DAD}">
      <dgm:prSet/>
      <dgm:spPr/>
      <dgm:t>
        <a:bodyPr/>
        <a:lstStyle/>
        <a:p>
          <a:endParaRPr lang="en-US"/>
        </a:p>
      </dgm:t>
    </dgm:pt>
    <dgm:pt modelId="{BF2388DE-762D-4261-9147-86366C54B382}" type="sibTrans" cxnId="{8059809C-F66A-48A9-9405-0945075A4DAD}">
      <dgm:prSet/>
      <dgm:spPr/>
      <dgm:t>
        <a:bodyPr/>
        <a:lstStyle/>
        <a:p>
          <a:endParaRPr lang="en-US"/>
        </a:p>
      </dgm:t>
    </dgm:pt>
    <dgm:pt modelId="{FF2EF4CB-19CA-499F-81C3-C2A2F2A1F454}">
      <dgm:prSet/>
      <dgm:spPr/>
      <dgm:t>
        <a:bodyPr/>
        <a:lstStyle/>
        <a:p>
          <a:r>
            <a:rPr lang="cs-CZ"/>
            <a:t>Hyperpnoe</a:t>
          </a:r>
          <a:endParaRPr lang="en-US"/>
        </a:p>
      </dgm:t>
    </dgm:pt>
    <dgm:pt modelId="{7E9A51B4-60B5-49CB-AD63-72F8B5C76D8B}" type="parTrans" cxnId="{136E2B05-335E-4D6F-A811-30CF0C6C021F}">
      <dgm:prSet/>
      <dgm:spPr/>
      <dgm:t>
        <a:bodyPr/>
        <a:lstStyle/>
        <a:p>
          <a:endParaRPr lang="en-US"/>
        </a:p>
      </dgm:t>
    </dgm:pt>
    <dgm:pt modelId="{BF976675-D076-4470-9E55-EB3BFE925E8C}" type="sibTrans" cxnId="{136E2B05-335E-4D6F-A811-30CF0C6C021F}">
      <dgm:prSet/>
      <dgm:spPr/>
      <dgm:t>
        <a:bodyPr/>
        <a:lstStyle/>
        <a:p>
          <a:endParaRPr lang="en-US"/>
        </a:p>
      </dgm:t>
    </dgm:pt>
    <dgm:pt modelId="{09597E55-A80F-4231-8B5F-3BBEA66789D8}">
      <dgm:prSet/>
      <dgm:spPr/>
      <dgm:t>
        <a:bodyPr/>
        <a:lstStyle/>
        <a:p>
          <a:r>
            <a:rPr lang="cs-CZ"/>
            <a:t>Hypopnoe</a:t>
          </a:r>
          <a:endParaRPr lang="en-US"/>
        </a:p>
      </dgm:t>
    </dgm:pt>
    <dgm:pt modelId="{9F55F147-C3FB-49EB-9808-932F276CDA3F}" type="parTrans" cxnId="{D6BCF0E5-7C92-4D2C-9F84-272B8901F870}">
      <dgm:prSet/>
      <dgm:spPr/>
      <dgm:t>
        <a:bodyPr/>
        <a:lstStyle/>
        <a:p>
          <a:endParaRPr lang="en-US"/>
        </a:p>
      </dgm:t>
    </dgm:pt>
    <dgm:pt modelId="{2E1B60B9-1EBE-418F-85E0-5FAD31D0AADD}" type="sibTrans" cxnId="{D6BCF0E5-7C92-4D2C-9F84-272B8901F870}">
      <dgm:prSet/>
      <dgm:spPr/>
      <dgm:t>
        <a:bodyPr/>
        <a:lstStyle/>
        <a:p>
          <a:endParaRPr lang="en-US"/>
        </a:p>
      </dgm:t>
    </dgm:pt>
    <dgm:pt modelId="{FC32BBEB-EC61-4743-B7A9-555955EB21C6}">
      <dgm:prSet/>
      <dgm:spPr/>
      <dgm:t>
        <a:bodyPr/>
        <a:lstStyle/>
        <a:p>
          <a:r>
            <a:rPr lang="cs-CZ"/>
            <a:t>Asfyxie</a:t>
          </a:r>
          <a:endParaRPr lang="en-US"/>
        </a:p>
      </dgm:t>
    </dgm:pt>
    <dgm:pt modelId="{BF2CA8F2-BBE3-4DF4-8F91-7A415149226D}" type="parTrans" cxnId="{4C5E1C10-943C-4366-8F9C-255268A474DE}">
      <dgm:prSet/>
      <dgm:spPr/>
      <dgm:t>
        <a:bodyPr/>
        <a:lstStyle/>
        <a:p>
          <a:endParaRPr lang="en-US"/>
        </a:p>
      </dgm:t>
    </dgm:pt>
    <dgm:pt modelId="{DF854177-ABC5-41A7-9422-7100B95D2BD2}" type="sibTrans" cxnId="{4C5E1C10-943C-4366-8F9C-255268A474DE}">
      <dgm:prSet/>
      <dgm:spPr/>
      <dgm:t>
        <a:bodyPr/>
        <a:lstStyle/>
        <a:p>
          <a:endParaRPr lang="en-US"/>
        </a:p>
      </dgm:t>
    </dgm:pt>
    <dgm:pt modelId="{48699909-C404-41FA-98C6-BB8EDF6633FD}">
      <dgm:prSet/>
      <dgm:spPr/>
      <dgm:t>
        <a:bodyPr/>
        <a:lstStyle/>
        <a:p>
          <a:r>
            <a:rPr lang="cs-CZ"/>
            <a:t>Apnoe</a:t>
          </a:r>
          <a:endParaRPr lang="en-US"/>
        </a:p>
      </dgm:t>
    </dgm:pt>
    <dgm:pt modelId="{7ABAB9AA-A2CD-4D08-8DBE-0EFE45A5D694}" type="parTrans" cxnId="{FDEEA402-BFA6-4AFF-91F0-39DECC9B49E7}">
      <dgm:prSet/>
      <dgm:spPr/>
      <dgm:t>
        <a:bodyPr/>
        <a:lstStyle/>
        <a:p>
          <a:endParaRPr lang="en-US"/>
        </a:p>
      </dgm:t>
    </dgm:pt>
    <dgm:pt modelId="{636F0FA7-DAEE-4454-A6DF-10C21FFB2F2A}" type="sibTrans" cxnId="{FDEEA402-BFA6-4AFF-91F0-39DECC9B49E7}">
      <dgm:prSet/>
      <dgm:spPr/>
      <dgm:t>
        <a:bodyPr/>
        <a:lstStyle/>
        <a:p>
          <a:endParaRPr lang="en-US"/>
        </a:p>
      </dgm:t>
    </dgm:pt>
    <dgm:pt modelId="{6A660FD5-AE9D-AD43-AD3C-BE7E40F86E9E}" type="pres">
      <dgm:prSet presAssocID="{A90B2985-1D0B-4CFE-8E37-A737F15850A8}" presName="vert0" presStyleCnt="0">
        <dgm:presLayoutVars>
          <dgm:dir/>
          <dgm:animOne val="branch"/>
          <dgm:animLvl val="lvl"/>
        </dgm:presLayoutVars>
      </dgm:prSet>
      <dgm:spPr/>
    </dgm:pt>
    <dgm:pt modelId="{034C822C-F3FB-BE4D-A4F6-B7D6B156D219}" type="pres">
      <dgm:prSet presAssocID="{90945F80-A5E7-4CB8-9FB8-B322CF8606E0}" presName="thickLine" presStyleLbl="alignNode1" presStyleIdx="0" presStyleCnt="7"/>
      <dgm:spPr/>
    </dgm:pt>
    <dgm:pt modelId="{94B22041-8052-A146-B600-3CF06FB66F52}" type="pres">
      <dgm:prSet presAssocID="{90945F80-A5E7-4CB8-9FB8-B322CF8606E0}" presName="horz1" presStyleCnt="0"/>
      <dgm:spPr/>
    </dgm:pt>
    <dgm:pt modelId="{C37C3D6F-727A-0E44-A850-1619222F5D16}" type="pres">
      <dgm:prSet presAssocID="{90945F80-A5E7-4CB8-9FB8-B322CF8606E0}" presName="tx1" presStyleLbl="revTx" presStyleIdx="0" presStyleCnt="7"/>
      <dgm:spPr/>
    </dgm:pt>
    <dgm:pt modelId="{993D90E0-BC2B-F745-8A1B-F6EF5182101D}" type="pres">
      <dgm:prSet presAssocID="{90945F80-A5E7-4CB8-9FB8-B322CF8606E0}" presName="vert1" presStyleCnt="0"/>
      <dgm:spPr/>
    </dgm:pt>
    <dgm:pt modelId="{09C068B8-C6AC-8247-81CB-430960383A2F}" type="pres">
      <dgm:prSet presAssocID="{7449BB3A-1E42-4BDB-9B9E-6FAB7580ACB1}" presName="thickLine" presStyleLbl="alignNode1" presStyleIdx="1" presStyleCnt="7"/>
      <dgm:spPr/>
    </dgm:pt>
    <dgm:pt modelId="{1910DA15-140D-E043-A9A8-C087A9D61311}" type="pres">
      <dgm:prSet presAssocID="{7449BB3A-1E42-4BDB-9B9E-6FAB7580ACB1}" presName="horz1" presStyleCnt="0"/>
      <dgm:spPr/>
    </dgm:pt>
    <dgm:pt modelId="{2B578307-5BCD-E94D-AF4E-18E2F143CBD1}" type="pres">
      <dgm:prSet presAssocID="{7449BB3A-1E42-4BDB-9B9E-6FAB7580ACB1}" presName="tx1" presStyleLbl="revTx" presStyleIdx="1" presStyleCnt="7"/>
      <dgm:spPr/>
    </dgm:pt>
    <dgm:pt modelId="{4A19CF82-7923-3F44-A06B-017BBA80A61C}" type="pres">
      <dgm:prSet presAssocID="{7449BB3A-1E42-4BDB-9B9E-6FAB7580ACB1}" presName="vert1" presStyleCnt="0"/>
      <dgm:spPr/>
    </dgm:pt>
    <dgm:pt modelId="{53C2C96B-99D0-3047-B82A-B64DCF35105B}" type="pres">
      <dgm:prSet presAssocID="{EC8D0034-7A8F-4095-9253-B1B10EF76CEF}" presName="thickLine" presStyleLbl="alignNode1" presStyleIdx="2" presStyleCnt="7"/>
      <dgm:spPr/>
    </dgm:pt>
    <dgm:pt modelId="{A145A21D-34CA-9249-9E9F-2B44ABC1861F}" type="pres">
      <dgm:prSet presAssocID="{EC8D0034-7A8F-4095-9253-B1B10EF76CEF}" presName="horz1" presStyleCnt="0"/>
      <dgm:spPr/>
    </dgm:pt>
    <dgm:pt modelId="{5210B05E-8E50-3D49-853A-BA9365DBE5AF}" type="pres">
      <dgm:prSet presAssocID="{EC8D0034-7A8F-4095-9253-B1B10EF76CEF}" presName="tx1" presStyleLbl="revTx" presStyleIdx="2" presStyleCnt="7"/>
      <dgm:spPr/>
    </dgm:pt>
    <dgm:pt modelId="{85912F8A-4952-2A42-B09A-FE4FD6DA5BD8}" type="pres">
      <dgm:prSet presAssocID="{EC8D0034-7A8F-4095-9253-B1B10EF76CEF}" presName="vert1" presStyleCnt="0"/>
      <dgm:spPr/>
    </dgm:pt>
    <dgm:pt modelId="{DFDC1171-7E60-504B-B0BE-DB9F7C7B2C78}" type="pres">
      <dgm:prSet presAssocID="{FF2EF4CB-19CA-499F-81C3-C2A2F2A1F454}" presName="thickLine" presStyleLbl="alignNode1" presStyleIdx="3" presStyleCnt="7"/>
      <dgm:spPr/>
    </dgm:pt>
    <dgm:pt modelId="{2D31F9A6-71C3-C246-ACBD-D12A2E08826D}" type="pres">
      <dgm:prSet presAssocID="{FF2EF4CB-19CA-499F-81C3-C2A2F2A1F454}" presName="horz1" presStyleCnt="0"/>
      <dgm:spPr/>
    </dgm:pt>
    <dgm:pt modelId="{499EA5F0-8616-1045-9BB8-3FBFDD2B7DCA}" type="pres">
      <dgm:prSet presAssocID="{FF2EF4CB-19CA-499F-81C3-C2A2F2A1F454}" presName="tx1" presStyleLbl="revTx" presStyleIdx="3" presStyleCnt="7"/>
      <dgm:spPr/>
    </dgm:pt>
    <dgm:pt modelId="{1AB7E2AF-1F5D-8E4E-A9A3-063E49BE612C}" type="pres">
      <dgm:prSet presAssocID="{FF2EF4CB-19CA-499F-81C3-C2A2F2A1F454}" presName="vert1" presStyleCnt="0"/>
      <dgm:spPr/>
    </dgm:pt>
    <dgm:pt modelId="{04876036-BC7B-B544-938E-394C432D825C}" type="pres">
      <dgm:prSet presAssocID="{09597E55-A80F-4231-8B5F-3BBEA66789D8}" presName="thickLine" presStyleLbl="alignNode1" presStyleIdx="4" presStyleCnt="7"/>
      <dgm:spPr/>
    </dgm:pt>
    <dgm:pt modelId="{22BC3918-3AB7-4C44-8274-B9D91AC81A56}" type="pres">
      <dgm:prSet presAssocID="{09597E55-A80F-4231-8B5F-3BBEA66789D8}" presName="horz1" presStyleCnt="0"/>
      <dgm:spPr/>
    </dgm:pt>
    <dgm:pt modelId="{4C20F8F2-306B-6345-A35E-CF31FED7AD05}" type="pres">
      <dgm:prSet presAssocID="{09597E55-A80F-4231-8B5F-3BBEA66789D8}" presName="tx1" presStyleLbl="revTx" presStyleIdx="4" presStyleCnt="7"/>
      <dgm:spPr/>
    </dgm:pt>
    <dgm:pt modelId="{609BBD37-B48A-FA43-8D6C-E2DF4D7D2942}" type="pres">
      <dgm:prSet presAssocID="{09597E55-A80F-4231-8B5F-3BBEA66789D8}" presName="vert1" presStyleCnt="0"/>
      <dgm:spPr/>
    </dgm:pt>
    <dgm:pt modelId="{1B0DE468-C83A-A347-9AF8-79C7E2B5FC03}" type="pres">
      <dgm:prSet presAssocID="{FC32BBEB-EC61-4743-B7A9-555955EB21C6}" presName="thickLine" presStyleLbl="alignNode1" presStyleIdx="5" presStyleCnt="7"/>
      <dgm:spPr/>
    </dgm:pt>
    <dgm:pt modelId="{94B166C0-B787-C04C-9ECB-0DDA83AE0FEA}" type="pres">
      <dgm:prSet presAssocID="{FC32BBEB-EC61-4743-B7A9-555955EB21C6}" presName="horz1" presStyleCnt="0"/>
      <dgm:spPr/>
    </dgm:pt>
    <dgm:pt modelId="{3C0F7F5A-3F5C-5A48-9A73-1CCBA843CDC5}" type="pres">
      <dgm:prSet presAssocID="{FC32BBEB-EC61-4743-B7A9-555955EB21C6}" presName="tx1" presStyleLbl="revTx" presStyleIdx="5" presStyleCnt="7"/>
      <dgm:spPr/>
    </dgm:pt>
    <dgm:pt modelId="{A753736B-0EFC-C84F-8FF9-7E33EEB0EC0D}" type="pres">
      <dgm:prSet presAssocID="{FC32BBEB-EC61-4743-B7A9-555955EB21C6}" presName="vert1" presStyleCnt="0"/>
      <dgm:spPr/>
    </dgm:pt>
    <dgm:pt modelId="{34C6ED57-E68B-C348-8D64-CD09F19794CE}" type="pres">
      <dgm:prSet presAssocID="{48699909-C404-41FA-98C6-BB8EDF6633FD}" presName="thickLine" presStyleLbl="alignNode1" presStyleIdx="6" presStyleCnt="7"/>
      <dgm:spPr/>
    </dgm:pt>
    <dgm:pt modelId="{467499C8-18A4-FA48-8320-DD0A53A9E3C5}" type="pres">
      <dgm:prSet presAssocID="{48699909-C404-41FA-98C6-BB8EDF6633FD}" presName="horz1" presStyleCnt="0"/>
      <dgm:spPr/>
    </dgm:pt>
    <dgm:pt modelId="{B0749D13-D114-5148-B60A-7D91F2B8FB48}" type="pres">
      <dgm:prSet presAssocID="{48699909-C404-41FA-98C6-BB8EDF6633FD}" presName="tx1" presStyleLbl="revTx" presStyleIdx="6" presStyleCnt="7"/>
      <dgm:spPr/>
    </dgm:pt>
    <dgm:pt modelId="{1418BEEA-E655-444B-9491-BB44C130E86C}" type="pres">
      <dgm:prSet presAssocID="{48699909-C404-41FA-98C6-BB8EDF6633FD}" presName="vert1" presStyleCnt="0"/>
      <dgm:spPr/>
    </dgm:pt>
  </dgm:ptLst>
  <dgm:cxnLst>
    <dgm:cxn modelId="{FDEEA402-BFA6-4AFF-91F0-39DECC9B49E7}" srcId="{A90B2985-1D0B-4CFE-8E37-A737F15850A8}" destId="{48699909-C404-41FA-98C6-BB8EDF6633FD}" srcOrd="6" destOrd="0" parTransId="{7ABAB9AA-A2CD-4D08-8DBE-0EFE45A5D694}" sibTransId="{636F0FA7-DAEE-4454-A6DF-10C21FFB2F2A}"/>
    <dgm:cxn modelId="{136E2B05-335E-4D6F-A811-30CF0C6C021F}" srcId="{A90B2985-1D0B-4CFE-8E37-A737F15850A8}" destId="{FF2EF4CB-19CA-499F-81C3-C2A2F2A1F454}" srcOrd="3" destOrd="0" parTransId="{7E9A51B4-60B5-49CB-AD63-72F8B5C76D8B}" sibTransId="{BF976675-D076-4470-9E55-EB3BFE925E8C}"/>
    <dgm:cxn modelId="{4C5E1C10-943C-4366-8F9C-255268A474DE}" srcId="{A90B2985-1D0B-4CFE-8E37-A737F15850A8}" destId="{FC32BBEB-EC61-4743-B7A9-555955EB21C6}" srcOrd="5" destOrd="0" parTransId="{BF2CA8F2-BBE3-4DF4-8F91-7A415149226D}" sibTransId="{DF854177-ABC5-41A7-9422-7100B95D2BD2}"/>
    <dgm:cxn modelId="{E7371D1A-F100-924C-9888-E6C3F9E4CDEA}" type="presOf" srcId="{09597E55-A80F-4231-8B5F-3BBEA66789D8}" destId="{4C20F8F2-306B-6345-A35E-CF31FED7AD05}" srcOrd="0" destOrd="0" presId="urn:microsoft.com/office/officeart/2008/layout/LinedList"/>
    <dgm:cxn modelId="{118AE220-00C9-5947-A22F-FD627D576BFD}" type="presOf" srcId="{EC8D0034-7A8F-4095-9253-B1B10EF76CEF}" destId="{5210B05E-8E50-3D49-853A-BA9365DBE5AF}" srcOrd="0" destOrd="0" presId="urn:microsoft.com/office/officeart/2008/layout/LinedList"/>
    <dgm:cxn modelId="{2F2DEE27-D272-3249-A901-EA046E36C147}" type="presOf" srcId="{90945F80-A5E7-4CB8-9FB8-B322CF8606E0}" destId="{C37C3D6F-727A-0E44-A850-1619222F5D16}" srcOrd="0" destOrd="0" presId="urn:microsoft.com/office/officeart/2008/layout/LinedList"/>
    <dgm:cxn modelId="{3ADF8D44-0772-F34B-99B5-0AEFB06AB273}" type="presOf" srcId="{FF2EF4CB-19CA-499F-81C3-C2A2F2A1F454}" destId="{499EA5F0-8616-1045-9BB8-3FBFDD2B7DCA}" srcOrd="0" destOrd="0" presId="urn:microsoft.com/office/officeart/2008/layout/LinedList"/>
    <dgm:cxn modelId="{C1BDD148-25BF-4748-9499-E45C470D4138}" srcId="{A90B2985-1D0B-4CFE-8E37-A737F15850A8}" destId="{7449BB3A-1E42-4BDB-9B9E-6FAB7580ACB1}" srcOrd="1" destOrd="0" parTransId="{F020DF52-5A1D-40B8-B66B-EA4F97293E16}" sibTransId="{434542DF-A06F-429E-9FA2-865F6B083997}"/>
    <dgm:cxn modelId="{E1260D75-35BE-D649-9A6E-73EFA3DB4F4D}" type="presOf" srcId="{48699909-C404-41FA-98C6-BB8EDF6633FD}" destId="{B0749D13-D114-5148-B60A-7D91F2B8FB48}" srcOrd="0" destOrd="0" presId="urn:microsoft.com/office/officeart/2008/layout/LinedList"/>
    <dgm:cxn modelId="{28762683-21D8-1548-9CA1-B31330473CEE}" type="presOf" srcId="{7449BB3A-1E42-4BDB-9B9E-6FAB7580ACB1}" destId="{2B578307-5BCD-E94D-AF4E-18E2F143CBD1}" srcOrd="0" destOrd="0" presId="urn:microsoft.com/office/officeart/2008/layout/LinedList"/>
    <dgm:cxn modelId="{9CD56C97-C191-4DF6-AC08-E1F6BE28F4D5}" srcId="{A90B2985-1D0B-4CFE-8E37-A737F15850A8}" destId="{90945F80-A5E7-4CB8-9FB8-B322CF8606E0}" srcOrd="0" destOrd="0" parTransId="{31B9DF56-63BE-4840-9AC2-E3D78ACF8659}" sibTransId="{EA682AED-98C5-4493-A8E2-1815D341632F}"/>
    <dgm:cxn modelId="{8059809C-F66A-48A9-9405-0945075A4DAD}" srcId="{A90B2985-1D0B-4CFE-8E37-A737F15850A8}" destId="{EC8D0034-7A8F-4095-9253-B1B10EF76CEF}" srcOrd="2" destOrd="0" parTransId="{165DFC37-96FD-4A38-8702-0E4BEC851772}" sibTransId="{BF2388DE-762D-4261-9147-86366C54B382}"/>
    <dgm:cxn modelId="{D6BCF0E5-7C92-4D2C-9F84-272B8901F870}" srcId="{A90B2985-1D0B-4CFE-8E37-A737F15850A8}" destId="{09597E55-A80F-4231-8B5F-3BBEA66789D8}" srcOrd="4" destOrd="0" parTransId="{9F55F147-C3FB-49EB-9808-932F276CDA3F}" sibTransId="{2E1B60B9-1EBE-418F-85E0-5FAD31D0AADD}"/>
    <dgm:cxn modelId="{E4123EFB-10F7-D145-9F51-4F99AD12A757}" type="presOf" srcId="{A90B2985-1D0B-4CFE-8E37-A737F15850A8}" destId="{6A660FD5-AE9D-AD43-AD3C-BE7E40F86E9E}" srcOrd="0" destOrd="0" presId="urn:microsoft.com/office/officeart/2008/layout/LinedList"/>
    <dgm:cxn modelId="{726DD1FF-CFC5-7145-8D76-1099C1614392}" type="presOf" srcId="{FC32BBEB-EC61-4743-B7A9-555955EB21C6}" destId="{3C0F7F5A-3F5C-5A48-9A73-1CCBA843CDC5}" srcOrd="0" destOrd="0" presId="urn:microsoft.com/office/officeart/2008/layout/LinedList"/>
    <dgm:cxn modelId="{2750E70D-FC5C-2E40-A97E-DAE81439AF8A}" type="presParOf" srcId="{6A660FD5-AE9D-AD43-AD3C-BE7E40F86E9E}" destId="{034C822C-F3FB-BE4D-A4F6-B7D6B156D219}" srcOrd="0" destOrd="0" presId="urn:microsoft.com/office/officeart/2008/layout/LinedList"/>
    <dgm:cxn modelId="{2AC487DB-FED4-6147-B719-9D4FF89C637E}" type="presParOf" srcId="{6A660FD5-AE9D-AD43-AD3C-BE7E40F86E9E}" destId="{94B22041-8052-A146-B600-3CF06FB66F52}" srcOrd="1" destOrd="0" presId="urn:microsoft.com/office/officeart/2008/layout/LinedList"/>
    <dgm:cxn modelId="{0BB0E24F-1160-0F4E-B49F-7B809B2992BF}" type="presParOf" srcId="{94B22041-8052-A146-B600-3CF06FB66F52}" destId="{C37C3D6F-727A-0E44-A850-1619222F5D16}" srcOrd="0" destOrd="0" presId="urn:microsoft.com/office/officeart/2008/layout/LinedList"/>
    <dgm:cxn modelId="{179BA64D-351C-4842-91BE-45F32B581B85}" type="presParOf" srcId="{94B22041-8052-A146-B600-3CF06FB66F52}" destId="{993D90E0-BC2B-F745-8A1B-F6EF5182101D}" srcOrd="1" destOrd="0" presId="urn:microsoft.com/office/officeart/2008/layout/LinedList"/>
    <dgm:cxn modelId="{E8621DD6-FD41-294C-923D-BF51DC1F23A4}" type="presParOf" srcId="{6A660FD5-AE9D-AD43-AD3C-BE7E40F86E9E}" destId="{09C068B8-C6AC-8247-81CB-430960383A2F}" srcOrd="2" destOrd="0" presId="urn:microsoft.com/office/officeart/2008/layout/LinedList"/>
    <dgm:cxn modelId="{729FAD3D-0EB4-4847-B15F-1B0DC0405BC7}" type="presParOf" srcId="{6A660FD5-AE9D-AD43-AD3C-BE7E40F86E9E}" destId="{1910DA15-140D-E043-A9A8-C087A9D61311}" srcOrd="3" destOrd="0" presId="urn:microsoft.com/office/officeart/2008/layout/LinedList"/>
    <dgm:cxn modelId="{2CC44934-83EE-A64C-80DA-E3B0A4AD4D79}" type="presParOf" srcId="{1910DA15-140D-E043-A9A8-C087A9D61311}" destId="{2B578307-5BCD-E94D-AF4E-18E2F143CBD1}" srcOrd="0" destOrd="0" presId="urn:microsoft.com/office/officeart/2008/layout/LinedList"/>
    <dgm:cxn modelId="{3AA8C7FE-F263-1647-B899-A0260F2FF625}" type="presParOf" srcId="{1910DA15-140D-E043-A9A8-C087A9D61311}" destId="{4A19CF82-7923-3F44-A06B-017BBA80A61C}" srcOrd="1" destOrd="0" presId="urn:microsoft.com/office/officeart/2008/layout/LinedList"/>
    <dgm:cxn modelId="{3F346996-4EDB-9643-8799-6B6AD0180AEE}" type="presParOf" srcId="{6A660FD5-AE9D-AD43-AD3C-BE7E40F86E9E}" destId="{53C2C96B-99D0-3047-B82A-B64DCF35105B}" srcOrd="4" destOrd="0" presId="urn:microsoft.com/office/officeart/2008/layout/LinedList"/>
    <dgm:cxn modelId="{0C29703E-ECA1-7741-A063-9EDBCEE9F8EE}" type="presParOf" srcId="{6A660FD5-AE9D-AD43-AD3C-BE7E40F86E9E}" destId="{A145A21D-34CA-9249-9E9F-2B44ABC1861F}" srcOrd="5" destOrd="0" presId="urn:microsoft.com/office/officeart/2008/layout/LinedList"/>
    <dgm:cxn modelId="{F8AECF96-93B9-FE46-996E-C3EE11740C44}" type="presParOf" srcId="{A145A21D-34CA-9249-9E9F-2B44ABC1861F}" destId="{5210B05E-8E50-3D49-853A-BA9365DBE5AF}" srcOrd="0" destOrd="0" presId="urn:microsoft.com/office/officeart/2008/layout/LinedList"/>
    <dgm:cxn modelId="{3BDB8607-C7CC-E74F-A2E1-BFCF8B3A34C0}" type="presParOf" srcId="{A145A21D-34CA-9249-9E9F-2B44ABC1861F}" destId="{85912F8A-4952-2A42-B09A-FE4FD6DA5BD8}" srcOrd="1" destOrd="0" presId="urn:microsoft.com/office/officeart/2008/layout/LinedList"/>
    <dgm:cxn modelId="{92F498C6-A045-3048-B8FC-BFD417B4E2D0}" type="presParOf" srcId="{6A660FD5-AE9D-AD43-AD3C-BE7E40F86E9E}" destId="{DFDC1171-7E60-504B-B0BE-DB9F7C7B2C78}" srcOrd="6" destOrd="0" presId="urn:microsoft.com/office/officeart/2008/layout/LinedList"/>
    <dgm:cxn modelId="{10E88D75-65C2-4049-BAD8-7EE69945D09A}" type="presParOf" srcId="{6A660FD5-AE9D-AD43-AD3C-BE7E40F86E9E}" destId="{2D31F9A6-71C3-C246-ACBD-D12A2E08826D}" srcOrd="7" destOrd="0" presId="urn:microsoft.com/office/officeart/2008/layout/LinedList"/>
    <dgm:cxn modelId="{27AE014E-620D-BA41-81B2-814D6DA68EB5}" type="presParOf" srcId="{2D31F9A6-71C3-C246-ACBD-D12A2E08826D}" destId="{499EA5F0-8616-1045-9BB8-3FBFDD2B7DCA}" srcOrd="0" destOrd="0" presId="urn:microsoft.com/office/officeart/2008/layout/LinedList"/>
    <dgm:cxn modelId="{608246E4-CFD4-8A43-BF9F-9CDA422E1A66}" type="presParOf" srcId="{2D31F9A6-71C3-C246-ACBD-D12A2E08826D}" destId="{1AB7E2AF-1F5D-8E4E-A9A3-063E49BE612C}" srcOrd="1" destOrd="0" presId="urn:microsoft.com/office/officeart/2008/layout/LinedList"/>
    <dgm:cxn modelId="{7172EF9E-04AB-4C4E-9E90-9224A7A9C687}" type="presParOf" srcId="{6A660FD5-AE9D-AD43-AD3C-BE7E40F86E9E}" destId="{04876036-BC7B-B544-938E-394C432D825C}" srcOrd="8" destOrd="0" presId="urn:microsoft.com/office/officeart/2008/layout/LinedList"/>
    <dgm:cxn modelId="{09C10F25-4AE9-7E4D-AD52-33E6A565E08D}" type="presParOf" srcId="{6A660FD5-AE9D-AD43-AD3C-BE7E40F86E9E}" destId="{22BC3918-3AB7-4C44-8274-B9D91AC81A56}" srcOrd="9" destOrd="0" presId="urn:microsoft.com/office/officeart/2008/layout/LinedList"/>
    <dgm:cxn modelId="{1BC811D6-2706-024A-8DFF-CE41EAE0996F}" type="presParOf" srcId="{22BC3918-3AB7-4C44-8274-B9D91AC81A56}" destId="{4C20F8F2-306B-6345-A35E-CF31FED7AD05}" srcOrd="0" destOrd="0" presId="urn:microsoft.com/office/officeart/2008/layout/LinedList"/>
    <dgm:cxn modelId="{624A595E-1AD4-124E-A054-7B7348C35B60}" type="presParOf" srcId="{22BC3918-3AB7-4C44-8274-B9D91AC81A56}" destId="{609BBD37-B48A-FA43-8D6C-E2DF4D7D2942}" srcOrd="1" destOrd="0" presId="urn:microsoft.com/office/officeart/2008/layout/LinedList"/>
    <dgm:cxn modelId="{EBE4236D-6CB8-D142-829D-093E8DCB7FB6}" type="presParOf" srcId="{6A660FD5-AE9D-AD43-AD3C-BE7E40F86E9E}" destId="{1B0DE468-C83A-A347-9AF8-79C7E2B5FC03}" srcOrd="10" destOrd="0" presId="urn:microsoft.com/office/officeart/2008/layout/LinedList"/>
    <dgm:cxn modelId="{48A6ED7D-CD6B-524A-A667-633009C9428F}" type="presParOf" srcId="{6A660FD5-AE9D-AD43-AD3C-BE7E40F86E9E}" destId="{94B166C0-B787-C04C-9ECB-0DDA83AE0FEA}" srcOrd="11" destOrd="0" presId="urn:microsoft.com/office/officeart/2008/layout/LinedList"/>
    <dgm:cxn modelId="{D9D314E7-B3FB-7D4F-B22E-C8FA9231C279}" type="presParOf" srcId="{94B166C0-B787-C04C-9ECB-0DDA83AE0FEA}" destId="{3C0F7F5A-3F5C-5A48-9A73-1CCBA843CDC5}" srcOrd="0" destOrd="0" presId="urn:microsoft.com/office/officeart/2008/layout/LinedList"/>
    <dgm:cxn modelId="{658F3B81-37DC-A843-B74E-E92AEB60A598}" type="presParOf" srcId="{94B166C0-B787-C04C-9ECB-0DDA83AE0FEA}" destId="{A753736B-0EFC-C84F-8FF9-7E33EEB0EC0D}" srcOrd="1" destOrd="0" presId="urn:microsoft.com/office/officeart/2008/layout/LinedList"/>
    <dgm:cxn modelId="{A1DABBE3-05AF-B74C-B045-45931BA7BAC9}" type="presParOf" srcId="{6A660FD5-AE9D-AD43-AD3C-BE7E40F86E9E}" destId="{34C6ED57-E68B-C348-8D64-CD09F19794CE}" srcOrd="12" destOrd="0" presId="urn:microsoft.com/office/officeart/2008/layout/LinedList"/>
    <dgm:cxn modelId="{AB130298-10DB-944A-B489-F6024D177434}" type="presParOf" srcId="{6A660FD5-AE9D-AD43-AD3C-BE7E40F86E9E}" destId="{467499C8-18A4-FA48-8320-DD0A53A9E3C5}" srcOrd="13" destOrd="0" presId="urn:microsoft.com/office/officeart/2008/layout/LinedList"/>
    <dgm:cxn modelId="{54341D78-7D72-9C48-AB03-86AC0E0B149E}" type="presParOf" srcId="{467499C8-18A4-FA48-8320-DD0A53A9E3C5}" destId="{B0749D13-D114-5148-B60A-7D91F2B8FB48}" srcOrd="0" destOrd="0" presId="urn:microsoft.com/office/officeart/2008/layout/LinedList"/>
    <dgm:cxn modelId="{905B0588-EB90-F440-B668-A3D8431BC19B}" type="presParOf" srcId="{467499C8-18A4-FA48-8320-DD0A53A9E3C5}" destId="{1418BEEA-E655-444B-9491-BB44C130E86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AA33B8-6187-4BB9-96D0-F1D4F705692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B87F69E-F910-4B0B-8529-A4C9AFC51AF9}">
      <dgm:prSet/>
      <dgm:spPr/>
      <dgm:t>
        <a:bodyPr/>
        <a:lstStyle/>
        <a:p>
          <a:r>
            <a:rPr lang="cs-CZ" b="0" err="1"/>
            <a:t>Dechove</a:t>
          </a:r>
          <a:r>
            <a:rPr lang="cs-CZ" b="0"/>
            <a:t>́ centrum je </a:t>
          </a:r>
          <a:r>
            <a:rPr lang="cs-CZ" b="0" err="1"/>
            <a:t>umístěno</a:t>
          </a:r>
          <a:r>
            <a:rPr lang="cs-CZ" b="0"/>
            <a:t> v </a:t>
          </a:r>
          <a:r>
            <a:rPr lang="cs-CZ" b="0" err="1"/>
            <a:t>mozkovém</a:t>
          </a:r>
          <a:r>
            <a:rPr lang="cs-CZ" b="0"/>
            <a:t> kmeni - mechanoreceptory a chemoreceptory</a:t>
          </a:r>
          <a:endParaRPr lang="en-US"/>
        </a:p>
      </dgm:t>
    </dgm:pt>
    <dgm:pt modelId="{EFA8CFEC-C19D-4BCC-A5F0-F3B07B19CB61}" type="parTrans" cxnId="{A6B7E211-82AA-45AF-B873-6468983DC3F4}">
      <dgm:prSet/>
      <dgm:spPr/>
      <dgm:t>
        <a:bodyPr/>
        <a:lstStyle/>
        <a:p>
          <a:endParaRPr lang="en-US"/>
        </a:p>
      </dgm:t>
    </dgm:pt>
    <dgm:pt modelId="{FFFFF453-2547-404F-ADBC-1C30CABF1162}" type="sibTrans" cxnId="{A6B7E211-82AA-45AF-B873-6468983DC3F4}">
      <dgm:prSet/>
      <dgm:spPr/>
      <dgm:t>
        <a:bodyPr/>
        <a:lstStyle/>
        <a:p>
          <a:endParaRPr lang="en-US"/>
        </a:p>
      </dgm:t>
    </dgm:pt>
    <dgm:pt modelId="{91BC71C1-3DD4-4B5A-A9C2-C5E3614DA3EC}">
      <dgm:prSet custT="1"/>
      <dgm:spPr/>
      <dgm:t>
        <a:bodyPr/>
        <a:lstStyle/>
        <a:p>
          <a:r>
            <a:rPr lang="cs-CZ" sz="2400"/>
            <a:t>G</a:t>
          </a:r>
          <a:r>
            <a:rPr lang="cs-CZ" sz="2400" b="0"/>
            <a:t>enerují </a:t>
          </a:r>
          <a:r>
            <a:rPr lang="cs-CZ" sz="2400" b="0" err="1"/>
            <a:t>eferentni</a:t>
          </a:r>
          <a:r>
            <a:rPr lang="cs-CZ" sz="2400" b="0"/>
            <a:t>́ </a:t>
          </a:r>
          <a:r>
            <a:rPr lang="cs-CZ" sz="2400" b="0" err="1"/>
            <a:t>signály</a:t>
          </a:r>
          <a:r>
            <a:rPr lang="cs-CZ" sz="2400" b="0"/>
            <a:t>, </a:t>
          </a:r>
          <a:r>
            <a:rPr lang="cs-CZ" sz="2400" b="0" err="1"/>
            <a:t>ktere</a:t>
          </a:r>
          <a:r>
            <a:rPr lang="cs-CZ" sz="2400" b="0"/>
            <a:t>́ </a:t>
          </a:r>
          <a:r>
            <a:rPr lang="cs-CZ" sz="2400" b="0" err="1"/>
            <a:t>ovlivňuji</a:t>
          </a:r>
          <a:r>
            <a:rPr lang="cs-CZ" sz="2400" b="0"/>
            <a:t>́ </a:t>
          </a:r>
          <a:r>
            <a:rPr lang="cs-CZ" sz="2400" b="0" err="1"/>
            <a:t>dýchání</a:t>
          </a:r>
          <a:r>
            <a:rPr lang="cs-CZ" sz="2400" b="0"/>
            <a:t> ́. </a:t>
          </a:r>
          <a:endParaRPr lang="en-US" sz="2400"/>
        </a:p>
      </dgm:t>
    </dgm:pt>
    <dgm:pt modelId="{D37607B2-CA1F-4789-BB9C-196250F99DB1}" type="parTrans" cxnId="{152F3D8D-A66F-4DE4-AFB6-AC5AE2608E4A}">
      <dgm:prSet/>
      <dgm:spPr/>
      <dgm:t>
        <a:bodyPr/>
        <a:lstStyle/>
        <a:p>
          <a:endParaRPr lang="en-US"/>
        </a:p>
      </dgm:t>
    </dgm:pt>
    <dgm:pt modelId="{FFD262D9-2BDF-43D2-A5E5-94C35DA973D2}" type="sibTrans" cxnId="{152F3D8D-A66F-4DE4-AFB6-AC5AE2608E4A}">
      <dgm:prSet/>
      <dgm:spPr/>
      <dgm:t>
        <a:bodyPr/>
        <a:lstStyle/>
        <a:p>
          <a:endParaRPr lang="en-US"/>
        </a:p>
      </dgm:t>
    </dgm:pt>
    <dgm:pt modelId="{05A7A85D-D1E6-41FC-B433-ACC210BFB34A}">
      <dgm:prSet/>
      <dgm:spPr/>
      <dgm:t>
        <a:bodyPr/>
        <a:lstStyle/>
        <a:p>
          <a:r>
            <a:rPr lang="cs-CZ" b="0"/>
            <a:t>Chemoreceptory jsou citlivé ke změně chemického složení krve (pH, PaCO2, PaO2)</a:t>
          </a:r>
          <a:endParaRPr lang="en-US"/>
        </a:p>
      </dgm:t>
    </dgm:pt>
    <dgm:pt modelId="{68CB80BF-B752-475C-B03F-78574038CB0B}" type="parTrans" cxnId="{39699A90-F473-41E2-9335-6D0C2BF22C25}">
      <dgm:prSet/>
      <dgm:spPr/>
      <dgm:t>
        <a:bodyPr/>
        <a:lstStyle/>
        <a:p>
          <a:endParaRPr lang="en-US"/>
        </a:p>
      </dgm:t>
    </dgm:pt>
    <dgm:pt modelId="{CF4E7F56-FC3F-410F-B4E7-15FE46B15EE4}" type="sibTrans" cxnId="{39699A90-F473-41E2-9335-6D0C2BF22C25}">
      <dgm:prSet/>
      <dgm:spPr/>
      <dgm:t>
        <a:bodyPr/>
        <a:lstStyle/>
        <a:p>
          <a:endParaRPr lang="en-US"/>
        </a:p>
      </dgm:t>
    </dgm:pt>
    <dgm:pt modelId="{B111D7A8-0339-4E2C-A433-5BEE540BB4B4}">
      <dgm:prSet custT="1"/>
      <dgm:spPr/>
      <dgm:t>
        <a:bodyPr/>
        <a:lstStyle/>
        <a:p>
          <a:r>
            <a:rPr lang="cs-CZ" sz="2400" b="0"/>
            <a:t>Jsou </a:t>
          </a:r>
          <a:r>
            <a:rPr lang="cs-CZ" sz="2400" b="0" err="1"/>
            <a:t>umístěny</a:t>
          </a:r>
          <a:r>
            <a:rPr lang="cs-CZ" sz="2400" b="0"/>
            <a:t> na </a:t>
          </a:r>
          <a:r>
            <a:rPr lang="cs-CZ" sz="2400" b="0" err="1"/>
            <a:t>ventrálním</a:t>
          </a:r>
          <a:r>
            <a:rPr lang="cs-CZ" sz="2400" b="0"/>
            <a:t> povrchu </a:t>
          </a:r>
          <a:r>
            <a:rPr lang="cs-CZ" sz="2400" b="0" err="1"/>
            <a:t>prodloužene</a:t>
          </a:r>
          <a:r>
            <a:rPr lang="cs-CZ" sz="2400" b="0"/>
            <a:t>́ </a:t>
          </a:r>
          <a:r>
            <a:rPr lang="cs-CZ" sz="2400" b="0" err="1"/>
            <a:t>míchy</a:t>
          </a:r>
          <a:r>
            <a:rPr lang="cs-CZ" sz="2400" b="0"/>
            <a:t>, v </a:t>
          </a:r>
          <a:r>
            <a:rPr lang="cs-CZ" sz="2400" b="0" err="1"/>
            <a:t>karotických</a:t>
          </a:r>
          <a:r>
            <a:rPr lang="cs-CZ" sz="2400" b="0"/>
            <a:t> </a:t>
          </a:r>
          <a:r>
            <a:rPr lang="cs-CZ" sz="2400" b="0" err="1"/>
            <a:t>tepnách</a:t>
          </a:r>
          <a:r>
            <a:rPr lang="cs-CZ" sz="2400" b="0"/>
            <a:t> a </a:t>
          </a:r>
          <a:r>
            <a:rPr lang="cs-CZ" sz="2400" b="0" err="1"/>
            <a:t>aorte</a:t>
          </a:r>
          <a:r>
            <a:rPr lang="cs-CZ" sz="2400" b="0"/>
            <a:t>̌. </a:t>
          </a:r>
          <a:endParaRPr lang="en-US" sz="2400"/>
        </a:p>
      </dgm:t>
    </dgm:pt>
    <dgm:pt modelId="{1B68C312-A24A-4FAB-AA8D-02210DF2906F}" type="parTrans" cxnId="{0869E60F-4A2B-462C-A7CE-FD56723F9034}">
      <dgm:prSet/>
      <dgm:spPr/>
      <dgm:t>
        <a:bodyPr/>
        <a:lstStyle/>
        <a:p>
          <a:endParaRPr lang="en-US"/>
        </a:p>
      </dgm:t>
    </dgm:pt>
    <dgm:pt modelId="{1330F144-9B62-49EB-8ED6-1893420BCF96}" type="sibTrans" cxnId="{0869E60F-4A2B-462C-A7CE-FD56723F9034}">
      <dgm:prSet/>
      <dgm:spPr/>
      <dgm:t>
        <a:bodyPr/>
        <a:lstStyle/>
        <a:p>
          <a:endParaRPr lang="en-US"/>
        </a:p>
      </dgm:t>
    </dgm:pt>
    <dgm:pt modelId="{9CDEFA17-AEE9-4A93-B7D1-D49024997551}">
      <dgm:prSet custT="1"/>
      <dgm:spPr/>
      <dgm:t>
        <a:bodyPr/>
        <a:lstStyle/>
        <a:p>
          <a:r>
            <a:rPr lang="cs-CZ" sz="2400" b="0" err="1"/>
            <a:t>Vysílaji</a:t>
          </a:r>
          <a:r>
            <a:rPr lang="cs-CZ" sz="2400" b="0"/>
            <a:t>́ impulzy - </a:t>
          </a:r>
          <a:r>
            <a:rPr lang="cs-CZ" sz="2400" b="0" err="1"/>
            <a:t>sinokarotického</a:t>
          </a:r>
          <a:r>
            <a:rPr lang="cs-CZ" sz="2400" b="0"/>
            <a:t>, </a:t>
          </a:r>
          <a:r>
            <a:rPr lang="cs-CZ" sz="2400" b="0" err="1"/>
            <a:t>glossofaryngeálního</a:t>
          </a:r>
          <a:r>
            <a:rPr lang="cs-CZ" sz="2400" b="0"/>
            <a:t> a </a:t>
          </a:r>
          <a:r>
            <a:rPr lang="cs-CZ" sz="2400" b="0" err="1"/>
            <a:t>bloudivého</a:t>
          </a:r>
          <a:r>
            <a:rPr lang="cs-CZ" sz="2400" b="0"/>
            <a:t> nervu </a:t>
          </a:r>
          <a:endParaRPr lang="en-US" sz="2400"/>
        </a:p>
      </dgm:t>
    </dgm:pt>
    <dgm:pt modelId="{BF550624-44B3-480F-A3E7-814FB436E555}" type="parTrans" cxnId="{93C91727-703E-4766-A198-95487E7782A9}">
      <dgm:prSet/>
      <dgm:spPr/>
      <dgm:t>
        <a:bodyPr/>
        <a:lstStyle/>
        <a:p>
          <a:endParaRPr lang="en-US"/>
        </a:p>
      </dgm:t>
    </dgm:pt>
    <dgm:pt modelId="{9A3B4996-D0F3-420E-8152-0D2745CCEFC6}" type="sibTrans" cxnId="{93C91727-703E-4766-A198-95487E7782A9}">
      <dgm:prSet/>
      <dgm:spPr/>
      <dgm:t>
        <a:bodyPr/>
        <a:lstStyle/>
        <a:p>
          <a:endParaRPr lang="en-US"/>
        </a:p>
      </dgm:t>
    </dgm:pt>
    <dgm:pt modelId="{E8B89F65-28D6-47FF-BDD4-5A7F5FC31AF2}">
      <dgm:prSet/>
      <dgm:spPr/>
      <dgm:t>
        <a:bodyPr/>
        <a:lstStyle/>
        <a:p>
          <a:r>
            <a:rPr lang="cs-CZ" b="0"/>
            <a:t>Mechanoreceptory reagují na změnu napětí v plicích a v dýchacích cestách</a:t>
          </a:r>
          <a:r>
            <a:rPr lang="cs-CZ"/>
            <a:t> - </a:t>
          </a:r>
          <a:r>
            <a:rPr lang="cs-CZ" b="0"/>
            <a:t>nervus vagus a nervus phrenicus</a:t>
          </a:r>
          <a:endParaRPr lang="en-US"/>
        </a:p>
      </dgm:t>
    </dgm:pt>
    <dgm:pt modelId="{EE48BD8A-2F3C-42CD-9A72-767818B0A245}" type="parTrans" cxnId="{B4B2C496-9C0A-4B35-927C-8E19462D1036}">
      <dgm:prSet/>
      <dgm:spPr/>
      <dgm:t>
        <a:bodyPr/>
        <a:lstStyle/>
        <a:p>
          <a:endParaRPr lang="en-US"/>
        </a:p>
      </dgm:t>
    </dgm:pt>
    <dgm:pt modelId="{469E674E-6EA3-4364-9EC8-54A04C526F9C}" type="sibTrans" cxnId="{B4B2C496-9C0A-4B35-927C-8E19462D1036}">
      <dgm:prSet/>
      <dgm:spPr/>
      <dgm:t>
        <a:bodyPr/>
        <a:lstStyle/>
        <a:p>
          <a:endParaRPr lang="en-US"/>
        </a:p>
      </dgm:t>
    </dgm:pt>
    <dgm:pt modelId="{B17DCA75-EEB0-413F-B3A5-C4A2F577A868}">
      <dgm:prSet/>
      <dgm:spPr/>
      <dgm:t>
        <a:bodyPr/>
        <a:lstStyle/>
        <a:p>
          <a:r>
            <a:rPr lang="cs-CZ"/>
            <a:t>P</a:t>
          </a:r>
          <a:r>
            <a:rPr lang="cs-CZ" b="0"/>
            <a:t>roprioceptory, svalová vřeténka nebo šlachová tělíska – napětí v dýchacích svalech</a:t>
          </a:r>
          <a:endParaRPr lang="en-US"/>
        </a:p>
      </dgm:t>
    </dgm:pt>
    <dgm:pt modelId="{4C99985F-5BA7-4152-A847-86555B2DFC47}" type="parTrans" cxnId="{A6F24513-55D3-47BA-9BD8-060715536E62}">
      <dgm:prSet/>
      <dgm:spPr/>
      <dgm:t>
        <a:bodyPr/>
        <a:lstStyle/>
        <a:p>
          <a:endParaRPr lang="en-US"/>
        </a:p>
      </dgm:t>
    </dgm:pt>
    <dgm:pt modelId="{02165AF5-2986-4559-A752-0EBA1BD8DF61}" type="sibTrans" cxnId="{A6F24513-55D3-47BA-9BD8-060715536E62}">
      <dgm:prSet/>
      <dgm:spPr/>
      <dgm:t>
        <a:bodyPr/>
        <a:lstStyle/>
        <a:p>
          <a:endParaRPr lang="en-US"/>
        </a:p>
      </dgm:t>
    </dgm:pt>
    <dgm:pt modelId="{4ED82A5C-4645-A24A-B967-3A45299B933A}" type="pres">
      <dgm:prSet presAssocID="{DBAA33B8-6187-4BB9-96D0-F1D4F705692D}" presName="linear" presStyleCnt="0">
        <dgm:presLayoutVars>
          <dgm:animLvl val="lvl"/>
          <dgm:resizeHandles val="exact"/>
        </dgm:presLayoutVars>
      </dgm:prSet>
      <dgm:spPr/>
    </dgm:pt>
    <dgm:pt modelId="{25250A56-D900-EE4A-B7E7-F14BAAC409FF}" type="pres">
      <dgm:prSet presAssocID="{9B87F69E-F910-4B0B-8529-A4C9AFC51AF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3F2086F-6503-3B4B-815A-E7B7633A1391}" type="pres">
      <dgm:prSet presAssocID="{9B87F69E-F910-4B0B-8529-A4C9AFC51AF9}" presName="childText" presStyleLbl="revTx" presStyleIdx="0" presStyleCnt="2">
        <dgm:presLayoutVars>
          <dgm:bulletEnabled val="1"/>
        </dgm:presLayoutVars>
      </dgm:prSet>
      <dgm:spPr/>
    </dgm:pt>
    <dgm:pt modelId="{5500195D-28F0-DD4D-91A4-530F71156D04}" type="pres">
      <dgm:prSet presAssocID="{05A7A85D-D1E6-41FC-B433-ACC210BFB34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658C9BD-B746-DB4C-9AFF-2BF5C8038CDB}" type="pres">
      <dgm:prSet presAssocID="{05A7A85D-D1E6-41FC-B433-ACC210BFB34A}" presName="childText" presStyleLbl="revTx" presStyleIdx="1" presStyleCnt="2">
        <dgm:presLayoutVars>
          <dgm:bulletEnabled val="1"/>
        </dgm:presLayoutVars>
      </dgm:prSet>
      <dgm:spPr/>
    </dgm:pt>
    <dgm:pt modelId="{2A9F1F7A-5966-4644-B1CC-33DE36B4C0BF}" type="pres">
      <dgm:prSet presAssocID="{E8B89F65-28D6-47FF-BDD4-5A7F5FC31AF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F3F107A-EF9A-E743-9374-C0326051A160}" type="pres">
      <dgm:prSet presAssocID="{469E674E-6EA3-4364-9EC8-54A04C526F9C}" presName="spacer" presStyleCnt="0"/>
      <dgm:spPr/>
    </dgm:pt>
    <dgm:pt modelId="{C9AFDF9C-F967-0548-AE03-BABD1A73FF12}" type="pres">
      <dgm:prSet presAssocID="{B17DCA75-EEB0-413F-B3A5-C4A2F577A86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869E60F-4A2B-462C-A7CE-FD56723F9034}" srcId="{05A7A85D-D1E6-41FC-B433-ACC210BFB34A}" destId="{B111D7A8-0339-4E2C-A433-5BEE540BB4B4}" srcOrd="0" destOrd="0" parTransId="{1B68C312-A24A-4FAB-AA8D-02210DF2906F}" sibTransId="{1330F144-9B62-49EB-8ED6-1893420BCF96}"/>
    <dgm:cxn modelId="{A6B7E211-82AA-45AF-B873-6468983DC3F4}" srcId="{DBAA33B8-6187-4BB9-96D0-F1D4F705692D}" destId="{9B87F69E-F910-4B0B-8529-A4C9AFC51AF9}" srcOrd="0" destOrd="0" parTransId="{EFA8CFEC-C19D-4BCC-A5F0-F3B07B19CB61}" sibTransId="{FFFFF453-2547-404F-ADBC-1C30CABF1162}"/>
    <dgm:cxn modelId="{A6F24513-55D3-47BA-9BD8-060715536E62}" srcId="{DBAA33B8-6187-4BB9-96D0-F1D4F705692D}" destId="{B17DCA75-EEB0-413F-B3A5-C4A2F577A868}" srcOrd="3" destOrd="0" parTransId="{4C99985F-5BA7-4152-A847-86555B2DFC47}" sibTransId="{02165AF5-2986-4559-A752-0EBA1BD8DF61}"/>
    <dgm:cxn modelId="{93C91727-703E-4766-A198-95487E7782A9}" srcId="{05A7A85D-D1E6-41FC-B433-ACC210BFB34A}" destId="{9CDEFA17-AEE9-4A93-B7D1-D49024997551}" srcOrd="1" destOrd="0" parTransId="{BF550624-44B3-480F-A3E7-814FB436E555}" sibTransId="{9A3B4996-D0F3-420E-8152-0D2745CCEFC6}"/>
    <dgm:cxn modelId="{EC55A828-276E-E247-9484-CD245524B8DE}" type="presOf" srcId="{9CDEFA17-AEE9-4A93-B7D1-D49024997551}" destId="{3658C9BD-B746-DB4C-9AFF-2BF5C8038CDB}" srcOrd="0" destOrd="1" presId="urn:microsoft.com/office/officeart/2005/8/layout/vList2"/>
    <dgm:cxn modelId="{17106E32-7CBD-8749-914A-09FA7D0C8523}" type="presOf" srcId="{05A7A85D-D1E6-41FC-B433-ACC210BFB34A}" destId="{5500195D-28F0-DD4D-91A4-530F71156D04}" srcOrd="0" destOrd="0" presId="urn:microsoft.com/office/officeart/2005/8/layout/vList2"/>
    <dgm:cxn modelId="{FB381074-9758-B44E-8720-1A2F821A3C8E}" type="presOf" srcId="{9B87F69E-F910-4B0B-8529-A4C9AFC51AF9}" destId="{25250A56-D900-EE4A-B7E7-F14BAAC409FF}" srcOrd="0" destOrd="0" presId="urn:microsoft.com/office/officeart/2005/8/layout/vList2"/>
    <dgm:cxn modelId="{455F8480-71F6-994C-A57D-B97D5EB063D6}" type="presOf" srcId="{DBAA33B8-6187-4BB9-96D0-F1D4F705692D}" destId="{4ED82A5C-4645-A24A-B967-3A45299B933A}" srcOrd="0" destOrd="0" presId="urn:microsoft.com/office/officeart/2005/8/layout/vList2"/>
    <dgm:cxn modelId="{152F3D8D-A66F-4DE4-AFB6-AC5AE2608E4A}" srcId="{9B87F69E-F910-4B0B-8529-A4C9AFC51AF9}" destId="{91BC71C1-3DD4-4B5A-A9C2-C5E3614DA3EC}" srcOrd="0" destOrd="0" parTransId="{D37607B2-CA1F-4789-BB9C-196250F99DB1}" sibTransId="{FFD262D9-2BDF-43D2-A5E5-94C35DA973D2}"/>
    <dgm:cxn modelId="{39699A90-F473-41E2-9335-6D0C2BF22C25}" srcId="{DBAA33B8-6187-4BB9-96D0-F1D4F705692D}" destId="{05A7A85D-D1E6-41FC-B433-ACC210BFB34A}" srcOrd="1" destOrd="0" parTransId="{68CB80BF-B752-475C-B03F-78574038CB0B}" sibTransId="{CF4E7F56-FC3F-410F-B4E7-15FE46B15EE4}"/>
    <dgm:cxn modelId="{B4B2C496-9C0A-4B35-927C-8E19462D1036}" srcId="{DBAA33B8-6187-4BB9-96D0-F1D4F705692D}" destId="{E8B89F65-28D6-47FF-BDD4-5A7F5FC31AF2}" srcOrd="2" destOrd="0" parTransId="{EE48BD8A-2F3C-42CD-9A72-767818B0A245}" sibTransId="{469E674E-6EA3-4364-9EC8-54A04C526F9C}"/>
    <dgm:cxn modelId="{66C3D0AE-DD38-A64F-911C-3C8B5A010CA2}" type="presOf" srcId="{B17DCA75-EEB0-413F-B3A5-C4A2F577A868}" destId="{C9AFDF9C-F967-0548-AE03-BABD1A73FF12}" srcOrd="0" destOrd="0" presId="urn:microsoft.com/office/officeart/2005/8/layout/vList2"/>
    <dgm:cxn modelId="{4896EDC6-E401-6D40-9C9D-815E596BB625}" type="presOf" srcId="{E8B89F65-28D6-47FF-BDD4-5A7F5FC31AF2}" destId="{2A9F1F7A-5966-4644-B1CC-33DE36B4C0BF}" srcOrd="0" destOrd="0" presId="urn:microsoft.com/office/officeart/2005/8/layout/vList2"/>
    <dgm:cxn modelId="{5E8231D0-4F22-E34D-83E3-0C4714F13727}" type="presOf" srcId="{B111D7A8-0339-4E2C-A433-5BEE540BB4B4}" destId="{3658C9BD-B746-DB4C-9AFF-2BF5C8038CDB}" srcOrd="0" destOrd="0" presId="urn:microsoft.com/office/officeart/2005/8/layout/vList2"/>
    <dgm:cxn modelId="{53556CF2-3F1E-1D41-97E5-CA3A8B2F2D33}" type="presOf" srcId="{91BC71C1-3DD4-4B5A-A9C2-C5E3614DA3EC}" destId="{13F2086F-6503-3B4B-815A-E7B7633A1391}" srcOrd="0" destOrd="0" presId="urn:microsoft.com/office/officeart/2005/8/layout/vList2"/>
    <dgm:cxn modelId="{5D7DA4D2-6DBB-AA47-ABAF-6627DE967BDA}" type="presParOf" srcId="{4ED82A5C-4645-A24A-B967-3A45299B933A}" destId="{25250A56-D900-EE4A-B7E7-F14BAAC409FF}" srcOrd="0" destOrd="0" presId="urn:microsoft.com/office/officeart/2005/8/layout/vList2"/>
    <dgm:cxn modelId="{DCA82E79-1A5E-4D43-BFF9-DCAA06C51F78}" type="presParOf" srcId="{4ED82A5C-4645-A24A-B967-3A45299B933A}" destId="{13F2086F-6503-3B4B-815A-E7B7633A1391}" srcOrd="1" destOrd="0" presId="urn:microsoft.com/office/officeart/2005/8/layout/vList2"/>
    <dgm:cxn modelId="{2FE573D2-F315-7C40-B027-953CA8966325}" type="presParOf" srcId="{4ED82A5C-4645-A24A-B967-3A45299B933A}" destId="{5500195D-28F0-DD4D-91A4-530F71156D04}" srcOrd="2" destOrd="0" presId="urn:microsoft.com/office/officeart/2005/8/layout/vList2"/>
    <dgm:cxn modelId="{D945882C-3E19-014B-BA00-9AB04CD4E613}" type="presParOf" srcId="{4ED82A5C-4645-A24A-B967-3A45299B933A}" destId="{3658C9BD-B746-DB4C-9AFF-2BF5C8038CDB}" srcOrd="3" destOrd="0" presId="urn:microsoft.com/office/officeart/2005/8/layout/vList2"/>
    <dgm:cxn modelId="{73E018DD-F2BD-BF46-A51C-4058180CC8BD}" type="presParOf" srcId="{4ED82A5C-4645-A24A-B967-3A45299B933A}" destId="{2A9F1F7A-5966-4644-B1CC-33DE36B4C0BF}" srcOrd="4" destOrd="0" presId="urn:microsoft.com/office/officeart/2005/8/layout/vList2"/>
    <dgm:cxn modelId="{0A329EB8-1F9D-4540-AE44-DA91E8186F60}" type="presParOf" srcId="{4ED82A5C-4645-A24A-B967-3A45299B933A}" destId="{3F3F107A-EF9A-E743-9374-C0326051A160}" srcOrd="5" destOrd="0" presId="urn:microsoft.com/office/officeart/2005/8/layout/vList2"/>
    <dgm:cxn modelId="{FC544998-C62D-C840-800B-2EB8DB495801}" type="presParOf" srcId="{4ED82A5C-4645-A24A-B967-3A45299B933A}" destId="{C9AFDF9C-F967-0548-AE03-BABD1A73FF1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9E62E5-D9C7-468B-87B1-D7D4109702C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516962D-5E1D-4F1B-9BC5-D953FE80A419}">
      <dgm:prSet custT="1"/>
      <dgm:spPr/>
      <dgm:t>
        <a:bodyPr/>
        <a:lstStyle/>
        <a:p>
          <a:r>
            <a:rPr lang="cs-CZ" sz="3200"/>
            <a:t>Plicní</a:t>
          </a:r>
          <a:endParaRPr lang="en-US" sz="3200"/>
        </a:p>
      </dgm:t>
    </dgm:pt>
    <dgm:pt modelId="{5866CBFB-FF3E-4E64-99C3-3280D9F2E38D}" type="parTrans" cxnId="{3D1A7615-5346-4100-8028-B1F3BF75B5E9}">
      <dgm:prSet/>
      <dgm:spPr/>
      <dgm:t>
        <a:bodyPr/>
        <a:lstStyle/>
        <a:p>
          <a:endParaRPr lang="en-US"/>
        </a:p>
      </dgm:t>
    </dgm:pt>
    <dgm:pt modelId="{91AE23DC-D411-4DA7-88D4-67EEB279D060}" type="sibTrans" cxnId="{3D1A7615-5346-4100-8028-B1F3BF75B5E9}">
      <dgm:prSet/>
      <dgm:spPr/>
      <dgm:t>
        <a:bodyPr/>
        <a:lstStyle/>
        <a:p>
          <a:endParaRPr lang="en-US"/>
        </a:p>
      </dgm:t>
    </dgm:pt>
    <dgm:pt modelId="{4EAA39B4-9528-4666-9892-1ED3AF32CFE0}">
      <dgm:prSet custT="1"/>
      <dgm:spPr/>
      <dgm:t>
        <a:bodyPr/>
        <a:lstStyle/>
        <a:p>
          <a:r>
            <a:rPr lang="cs-CZ" sz="3200"/>
            <a:t>Srdeční</a:t>
          </a:r>
          <a:endParaRPr lang="en-US" sz="3200"/>
        </a:p>
      </dgm:t>
    </dgm:pt>
    <dgm:pt modelId="{2AEED874-867C-44FB-B452-E97BD0119581}" type="parTrans" cxnId="{9E759B18-35DF-48E7-B1CA-057E785BB1B9}">
      <dgm:prSet/>
      <dgm:spPr/>
      <dgm:t>
        <a:bodyPr/>
        <a:lstStyle/>
        <a:p>
          <a:endParaRPr lang="en-US"/>
        </a:p>
      </dgm:t>
    </dgm:pt>
    <dgm:pt modelId="{EF81EC50-2FDD-496F-9BB4-705CA718B1B6}" type="sibTrans" cxnId="{9E759B18-35DF-48E7-B1CA-057E785BB1B9}">
      <dgm:prSet/>
      <dgm:spPr/>
      <dgm:t>
        <a:bodyPr/>
        <a:lstStyle/>
        <a:p>
          <a:endParaRPr lang="en-US"/>
        </a:p>
      </dgm:t>
    </dgm:pt>
    <dgm:pt modelId="{ED651253-9463-4FE5-A8D8-F3D60EA286F1}">
      <dgm:prSet custT="1"/>
      <dgm:spPr/>
      <dgm:t>
        <a:bodyPr/>
        <a:lstStyle/>
        <a:p>
          <a:r>
            <a:rPr lang="cs-CZ" sz="3200"/>
            <a:t>Psychogenní</a:t>
          </a:r>
          <a:endParaRPr lang="en-US" sz="3200"/>
        </a:p>
      </dgm:t>
    </dgm:pt>
    <dgm:pt modelId="{D12B1FFE-0A1D-4153-A88E-77159E63D084}" type="parTrans" cxnId="{1D64DB27-98D7-4968-B42F-07B0EE139909}">
      <dgm:prSet/>
      <dgm:spPr/>
      <dgm:t>
        <a:bodyPr/>
        <a:lstStyle/>
        <a:p>
          <a:endParaRPr lang="en-US"/>
        </a:p>
      </dgm:t>
    </dgm:pt>
    <dgm:pt modelId="{7DECD05C-C864-4AE6-A7DB-E7DD4EAA8252}" type="sibTrans" cxnId="{1D64DB27-98D7-4968-B42F-07B0EE139909}">
      <dgm:prSet/>
      <dgm:spPr/>
      <dgm:t>
        <a:bodyPr/>
        <a:lstStyle/>
        <a:p>
          <a:endParaRPr lang="en-US"/>
        </a:p>
      </dgm:t>
    </dgm:pt>
    <dgm:pt modelId="{DA019AA7-9B83-40F3-AD91-8B5D392730DE}">
      <dgm:prSet custT="1"/>
      <dgm:spPr/>
      <dgm:t>
        <a:bodyPr/>
        <a:lstStyle/>
        <a:p>
          <a:r>
            <a:rPr lang="cs-CZ" sz="3200"/>
            <a:t>Neuromuskulární</a:t>
          </a:r>
          <a:endParaRPr lang="en-US" sz="3200"/>
        </a:p>
      </dgm:t>
    </dgm:pt>
    <dgm:pt modelId="{FD57898A-9E63-4282-9BDD-B9446AAF131D}" type="parTrans" cxnId="{02F7514C-645D-44F5-8F91-6670D559535B}">
      <dgm:prSet/>
      <dgm:spPr/>
      <dgm:t>
        <a:bodyPr/>
        <a:lstStyle/>
        <a:p>
          <a:endParaRPr lang="en-US"/>
        </a:p>
      </dgm:t>
    </dgm:pt>
    <dgm:pt modelId="{1735EDFB-FECA-4958-BBDA-243234EF6784}" type="sibTrans" cxnId="{02F7514C-645D-44F5-8F91-6670D559535B}">
      <dgm:prSet/>
      <dgm:spPr/>
      <dgm:t>
        <a:bodyPr/>
        <a:lstStyle/>
        <a:p>
          <a:endParaRPr lang="en-US"/>
        </a:p>
      </dgm:t>
    </dgm:pt>
    <dgm:pt modelId="{275887E8-F6EB-4E0F-B4F7-1D5BA6B8A374}">
      <dgm:prSet custT="1"/>
      <dgm:spPr/>
      <dgm:t>
        <a:bodyPr/>
        <a:lstStyle/>
        <a:p>
          <a:r>
            <a:rPr lang="cs-CZ" sz="3200"/>
            <a:t>Hematologické</a:t>
          </a:r>
          <a:endParaRPr lang="en-US" sz="3200"/>
        </a:p>
      </dgm:t>
    </dgm:pt>
    <dgm:pt modelId="{AE1CFB11-EF30-4FCF-882D-E0760A9399F7}" type="parTrans" cxnId="{9BF5884B-5C0D-4EFA-AEA7-E341D4A60B72}">
      <dgm:prSet/>
      <dgm:spPr/>
      <dgm:t>
        <a:bodyPr/>
        <a:lstStyle/>
        <a:p>
          <a:endParaRPr lang="en-US"/>
        </a:p>
      </dgm:t>
    </dgm:pt>
    <dgm:pt modelId="{8CC87E25-AEA3-48F1-B332-ECEFA54FE913}" type="sibTrans" cxnId="{9BF5884B-5C0D-4EFA-AEA7-E341D4A60B72}">
      <dgm:prSet/>
      <dgm:spPr/>
      <dgm:t>
        <a:bodyPr/>
        <a:lstStyle/>
        <a:p>
          <a:endParaRPr lang="en-US"/>
        </a:p>
      </dgm:t>
    </dgm:pt>
    <dgm:pt modelId="{6E2E66C8-0660-4F58-8F4E-C032A2A03ABE}">
      <dgm:prSet custT="1"/>
      <dgm:spPr/>
      <dgm:t>
        <a:bodyPr/>
        <a:lstStyle/>
        <a:p>
          <a:r>
            <a:rPr lang="cs-CZ" sz="3200"/>
            <a:t>Metabolické</a:t>
          </a:r>
          <a:endParaRPr lang="en-US" sz="3200"/>
        </a:p>
      </dgm:t>
    </dgm:pt>
    <dgm:pt modelId="{1C23FBF9-10D1-4C67-AABF-DA57D703B4F2}" type="parTrans" cxnId="{7DCFABD6-99B3-41FC-8454-61D7821ECF2D}">
      <dgm:prSet/>
      <dgm:spPr/>
      <dgm:t>
        <a:bodyPr/>
        <a:lstStyle/>
        <a:p>
          <a:endParaRPr lang="en-US"/>
        </a:p>
      </dgm:t>
    </dgm:pt>
    <dgm:pt modelId="{F197E439-69A0-4958-9010-146130F5045D}" type="sibTrans" cxnId="{7DCFABD6-99B3-41FC-8454-61D7821ECF2D}">
      <dgm:prSet/>
      <dgm:spPr/>
      <dgm:t>
        <a:bodyPr/>
        <a:lstStyle/>
        <a:p>
          <a:endParaRPr lang="en-US"/>
        </a:p>
      </dgm:t>
    </dgm:pt>
    <dgm:pt modelId="{D4F97F2D-8647-4EF5-9246-14E90F6FEFB4}">
      <dgm:prSet custT="1"/>
      <dgm:spPr/>
      <dgm:t>
        <a:bodyPr/>
        <a:lstStyle/>
        <a:p>
          <a:r>
            <a:rPr lang="cs-CZ" sz="3200"/>
            <a:t>Námahová</a:t>
          </a:r>
          <a:endParaRPr lang="en-US" sz="3200"/>
        </a:p>
      </dgm:t>
    </dgm:pt>
    <dgm:pt modelId="{7FD29DF2-596B-48A3-A1DE-2A4D8CFF2EFE}" type="parTrans" cxnId="{8BF53100-3E91-470B-9FED-E9DA36EA37ED}">
      <dgm:prSet/>
      <dgm:spPr/>
      <dgm:t>
        <a:bodyPr/>
        <a:lstStyle/>
        <a:p>
          <a:endParaRPr lang="en-US"/>
        </a:p>
      </dgm:t>
    </dgm:pt>
    <dgm:pt modelId="{597FD2CF-4E95-422E-A567-79943CBD688A}" type="sibTrans" cxnId="{8BF53100-3E91-470B-9FED-E9DA36EA37ED}">
      <dgm:prSet/>
      <dgm:spPr/>
      <dgm:t>
        <a:bodyPr/>
        <a:lstStyle/>
        <a:p>
          <a:endParaRPr lang="en-US"/>
        </a:p>
      </dgm:t>
    </dgm:pt>
    <dgm:pt modelId="{71DA1773-82DD-4C4C-90DA-EE0A47DE6BBD}">
      <dgm:prSet custT="1"/>
      <dgm:spPr/>
      <dgm:t>
        <a:bodyPr/>
        <a:lstStyle/>
        <a:p>
          <a:r>
            <a:rPr lang="cs-CZ" sz="3200"/>
            <a:t>Klidová</a:t>
          </a:r>
          <a:endParaRPr lang="en-US" sz="3200"/>
        </a:p>
      </dgm:t>
    </dgm:pt>
    <dgm:pt modelId="{9C17561D-F4FB-43B6-98E3-21EFF254B662}" type="parTrans" cxnId="{0B86D35B-9275-4EAD-92DB-971F870B6269}">
      <dgm:prSet/>
      <dgm:spPr/>
      <dgm:t>
        <a:bodyPr/>
        <a:lstStyle/>
        <a:p>
          <a:endParaRPr lang="en-US"/>
        </a:p>
      </dgm:t>
    </dgm:pt>
    <dgm:pt modelId="{7F6A9EFB-68C3-4454-A393-6FEAAEF97CE9}" type="sibTrans" cxnId="{0B86D35B-9275-4EAD-92DB-971F870B6269}">
      <dgm:prSet/>
      <dgm:spPr/>
      <dgm:t>
        <a:bodyPr/>
        <a:lstStyle/>
        <a:p>
          <a:endParaRPr lang="en-US"/>
        </a:p>
      </dgm:t>
    </dgm:pt>
    <dgm:pt modelId="{9769779E-3202-495D-A274-9664FF51B55F}">
      <dgm:prSet custT="1"/>
      <dgm:spPr/>
      <dgm:t>
        <a:bodyPr/>
        <a:lstStyle/>
        <a:p>
          <a:r>
            <a:rPr lang="cs-CZ" sz="3200"/>
            <a:t>Inspirační </a:t>
          </a:r>
          <a:endParaRPr lang="en-US" sz="3200"/>
        </a:p>
      </dgm:t>
    </dgm:pt>
    <dgm:pt modelId="{94142C6B-40CF-4EC7-A064-0C5603D1FEF4}" type="parTrans" cxnId="{F559849E-1C4B-482C-A5CF-FDDFFAC3B568}">
      <dgm:prSet/>
      <dgm:spPr/>
      <dgm:t>
        <a:bodyPr/>
        <a:lstStyle/>
        <a:p>
          <a:endParaRPr lang="en-US"/>
        </a:p>
      </dgm:t>
    </dgm:pt>
    <dgm:pt modelId="{C66E016D-1AD8-4A0B-AA5B-7C2C890FDA14}" type="sibTrans" cxnId="{F559849E-1C4B-482C-A5CF-FDDFFAC3B568}">
      <dgm:prSet/>
      <dgm:spPr/>
      <dgm:t>
        <a:bodyPr/>
        <a:lstStyle/>
        <a:p>
          <a:endParaRPr lang="en-US"/>
        </a:p>
      </dgm:t>
    </dgm:pt>
    <dgm:pt modelId="{8E4BC23F-E11A-4A07-BF28-821F6FD8FA09}">
      <dgm:prSet custT="1"/>
      <dgm:spPr/>
      <dgm:t>
        <a:bodyPr/>
        <a:lstStyle/>
        <a:p>
          <a:r>
            <a:rPr lang="cs-CZ" sz="3200"/>
            <a:t>Expirační</a:t>
          </a:r>
          <a:endParaRPr lang="en-US" sz="3200"/>
        </a:p>
      </dgm:t>
    </dgm:pt>
    <dgm:pt modelId="{1A39F9FF-8497-4B48-A328-52CAD85EB0A3}" type="parTrans" cxnId="{B4AC25BD-F625-4C2A-B510-375BDFA1C60E}">
      <dgm:prSet/>
      <dgm:spPr/>
      <dgm:t>
        <a:bodyPr/>
        <a:lstStyle/>
        <a:p>
          <a:endParaRPr lang="en-US"/>
        </a:p>
      </dgm:t>
    </dgm:pt>
    <dgm:pt modelId="{ADD1EC36-32A4-440C-90FC-4AB8B407ED95}" type="sibTrans" cxnId="{B4AC25BD-F625-4C2A-B510-375BDFA1C60E}">
      <dgm:prSet/>
      <dgm:spPr/>
      <dgm:t>
        <a:bodyPr/>
        <a:lstStyle/>
        <a:p>
          <a:endParaRPr lang="en-US"/>
        </a:p>
      </dgm:t>
    </dgm:pt>
    <dgm:pt modelId="{D6DB3B0A-7570-E549-80A6-F4B3574D805A}" type="pres">
      <dgm:prSet presAssocID="{239E62E5-D9C7-468B-87B1-D7D4109702CB}" presName="diagram" presStyleCnt="0">
        <dgm:presLayoutVars>
          <dgm:dir/>
          <dgm:resizeHandles val="exact"/>
        </dgm:presLayoutVars>
      </dgm:prSet>
      <dgm:spPr/>
    </dgm:pt>
    <dgm:pt modelId="{CC828109-A78F-D441-8CD5-3A33FF57B239}" type="pres">
      <dgm:prSet presAssocID="{3516962D-5E1D-4F1B-9BC5-D953FE80A419}" presName="node" presStyleLbl="node1" presStyleIdx="0" presStyleCnt="10" custScaleX="346765">
        <dgm:presLayoutVars>
          <dgm:bulletEnabled val="1"/>
        </dgm:presLayoutVars>
      </dgm:prSet>
      <dgm:spPr/>
    </dgm:pt>
    <dgm:pt modelId="{E4C1CF7C-C4FC-FC49-841E-B6D4EB9A9BD2}" type="pres">
      <dgm:prSet presAssocID="{91AE23DC-D411-4DA7-88D4-67EEB279D060}" presName="sibTrans" presStyleCnt="0"/>
      <dgm:spPr/>
    </dgm:pt>
    <dgm:pt modelId="{B3DD7ADF-7574-114B-B396-5BE07AC7A815}" type="pres">
      <dgm:prSet presAssocID="{4EAA39B4-9528-4666-9892-1ED3AF32CFE0}" presName="node" presStyleLbl="node1" presStyleIdx="1" presStyleCnt="10" custScaleX="346765">
        <dgm:presLayoutVars>
          <dgm:bulletEnabled val="1"/>
        </dgm:presLayoutVars>
      </dgm:prSet>
      <dgm:spPr/>
    </dgm:pt>
    <dgm:pt modelId="{88422706-1BFA-C140-A501-B0AFE99041FB}" type="pres">
      <dgm:prSet presAssocID="{EF81EC50-2FDD-496F-9BB4-705CA718B1B6}" presName="sibTrans" presStyleCnt="0"/>
      <dgm:spPr/>
    </dgm:pt>
    <dgm:pt modelId="{CBEA83F0-118A-A349-951A-AB74A6A7BE5C}" type="pres">
      <dgm:prSet presAssocID="{ED651253-9463-4FE5-A8D8-F3D60EA286F1}" presName="node" presStyleLbl="node1" presStyleIdx="2" presStyleCnt="10" custScaleX="346765">
        <dgm:presLayoutVars>
          <dgm:bulletEnabled val="1"/>
        </dgm:presLayoutVars>
      </dgm:prSet>
      <dgm:spPr/>
    </dgm:pt>
    <dgm:pt modelId="{EA5F865E-22AF-BD42-B067-F55FBCA34512}" type="pres">
      <dgm:prSet presAssocID="{7DECD05C-C864-4AE6-A7DB-E7DD4EAA8252}" presName="sibTrans" presStyleCnt="0"/>
      <dgm:spPr/>
    </dgm:pt>
    <dgm:pt modelId="{D42061D2-51B5-1A4C-8068-AD7B8C9E8AE4}" type="pres">
      <dgm:prSet presAssocID="{DA019AA7-9B83-40F3-AD91-8B5D392730DE}" presName="node" presStyleLbl="node1" presStyleIdx="3" presStyleCnt="10" custScaleX="346765">
        <dgm:presLayoutVars>
          <dgm:bulletEnabled val="1"/>
        </dgm:presLayoutVars>
      </dgm:prSet>
      <dgm:spPr/>
    </dgm:pt>
    <dgm:pt modelId="{742AD73E-3287-D948-9450-AC6BEF919735}" type="pres">
      <dgm:prSet presAssocID="{1735EDFB-FECA-4958-BBDA-243234EF6784}" presName="sibTrans" presStyleCnt="0"/>
      <dgm:spPr/>
    </dgm:pt>
    <dgm:pt modelId="{85728259-5CE8-1F4C-BFC0-CA2EB751B1B3}" type="pres">
      <dgm:prSet presAssocID="{275887E8-F6EB-4E0F-B4F7-1D5BA6B8A374}" presName="node" presStyleLbl="node1" presStyleIdx="4" presStyleCnt="10" custScaleX="346765">
        <dgm:presLayoutVars>
          <dgm:bulletEnabled val="1"/>
        </dgm:presLayoutVars>
      </dgm:prSet>
      <dgm:spPr/>
    </dgm:pt>
    <dgm:pt modelId="{2FAA36DB-A887-A740-A6E2-1B067F43EAC3}" type="pres">
      <dgm:prSet presAssocID="{8CC87E25-AEA3-48F1-B332-ECEFA54FE913}" presName="sibTrans" presStyleCnt="0"/>
      <dgm:spPr/>
    </dgm:pt>
    <dgm:pt modelId="{0B40D452-889C-CE44-AA9D-DFF4525A2696}" type="pres">
      <dgm:prSet presAssocID="{6E2E66C8-0660-4F58-8F4E-C032A2A03ABE}" presName="node" presStyleLbl="node1" presStyleIdx="5" presStyleCnt="10" custScaleX="346765">
        <dgm:presLayoutVars>
          <dgm:bulletEnabled val="1"/>
        </dgm:presLayoutVars>
      </dgm:prSet>
      <dgm:spPr/>
    </dgm:pt>
    <dgm:pt modelId="{3A140953-F5B8-764B-A027-486860546384}" type="pres">
      <dgm:prSet presAssocID="{F197E439-69A0-4958-9010-146130F5045D}" presName="sibTrans" presStyleCnt="0"/>
      <dgm:spPr/>
    </dgm:pt>
    <dgm:pt modelId="{B82EE019-1D71-1041-8DFE-0C8DE5A45D65}" type="pres">
      <dgm:prSet presAssocID="{D4F97F2D-8647-4EF5-9246-14E90F6FEFB4}" presName="node" presStyleLbl="node1" presStyleIdx="6" presStyleCnt="10" custScaleX="346765">
        <dgm:presLayoutVars>
          <dgm:bulletEnabled val="1"/>
        </dgm:presLayoutVars>
      </dgm:prSet>
      <dgm:spPr/>
    </dgm:pt>
    <dgm:pt modelId="{AC7D29F5-B5C6-C040-8911-4AD9A6170AA0}" type="pres">
      <dgm:prSet presAssocID="{597FD2CF-4E95-422E-A567-79943CBD688A}" presName="sibTrans" presStyleCnt="0"/>
      <dgm:spPr/>
    </dgm:pt>
    <dgm:pt modelId="{FFFF456A-2006-D749-A7AC-EFD52C62A8C3}" type="pres">
      <dgm:prSet presAssocID="{71DA1773-82DD-4C4C-90DA-EE0A47DE6BBD}" presName="node" presStyleLbl="node1" presStyleIdx="7" presStyleCnt="10" custScaleX="346765">
        <dgm:presLayoutVars>
          <dgm:bulletEnabled val="1"/>
        </dgm:presLayoutVars>
      </dgm:prSet>
      <dgm:spPr/>
    </dgm:pt>
    <dgm:pt modelId="{629DC843-6B51-6540-BBF8-54DFDED66B2E}" type="pres">
      <dgm:prSet presAssocID="{7F6A9EFB-68C3-4454-A393-6FEAAEF97CE9}" presName="sibTrans" presStyleCnt="0"/>
      <dgm:spPr/>
    </dgm:pt>
    <dgm:pt modelId="{15B55F23-8BDB-E645-BB94-D05E73896990}" type="pres">
      <dgm:prSet presAssocID="{9769779E-3202-495D-A274-9664FF51B55F}" presName="node" presStyleLbl="node1" presStyleIdx="8" presStyleCnt="10" custScaleX="346765">
        <dgm:presLayoutVars>
          <dgm:bulletEnabled val="1"/>
        </dgm:presLayoutVars>
      </dgm:prSet>
      <dgm:spPr/>
    </dgm:pt>
    <dgm:pt modelId="{CFE43CAF-8A30-7C47-A47B-A17D0D3C8E7B}" type="pres">
      <dgm:prSet presAssocID="{C66E016D-1AD8-4A0B-AA5B-7C2C890FDA14}" presName="sibTrans" presStyleCnt="0"/>
      <dgm:spPr/>
    </dgm:pt>
    <dgm:pt modelId="{4A8494B2-7F6C-514E-AF23-542B26D6AABF}" type="pres">
      <dgm:prSet presAssocID="{8E4BC23F-E11A-4A07-BF28-821F6FD8FA09}" presName="node" presStyleLbl="node1" presStyleIdx="9" presStyleCnt="10" custScaleX="346765">
        <dgm:presLayoutVars>
          <dgm:bulletEnabled val="1"/>
        </dgm:presLayoutVars>
      </dgm:prSet>
      <dgm:spPr/>
    </dgm:pt>
  </dgm:ptLst>
  <dgm:cxnLst>
    <dgm:cxn modelId="{8BF53100-3E91-470B-9FED-E9DA36EA37ED}" srcId="{239E62E5-D9C7-468B-87B1-D7D4109702CB}" destId="{D4F97F2D-8647-4EF5-9246-14E90F6FEFB4}" srcOrd="6" destOrd="0" parTransId="{7FD29DF2-596B-48A3-A1DE-2A4D8CFF2EFE}" sibTransId="{597FD2CF-4E95-422E-A567-79943CBD688A}"/>
    <dgm:cxn modelId="{C6EA5E0D-5846-E649-9E36-48CDE49F5B18}" type="presOf" srcId="{6E2E66C8-0660-4F58-8F4E-C032A2A03ABE}" destId="{0B40D452-889C-CE44-AA9D-DFF4525A2696}" srcOrd="0" destOrd="0" presId="urn:microsoft.com/office/officeart/2005/8/layout/default"/>
    <dgm:cxn modelId="{3D1A7615-5346-4100-8028-B1F3BF75B5E9}" srcId="{239E62E5-D9C7-468B-87B1-D7D4109702CB}" destId="{3516962D-5E1D-4F1B-9BC5-D953FE80A419}" srcOrd="0" destOrd="0" parTransId="{5866CBFB-FF3E-4E64-99C3-3280D9F2E38D}" sibTransId="{91AE23DC-D411-4DA7-88D4-67EEB279D060}"/>
    <dgm:cxn modelId="{9E759B18-35DF-48E7-B1CA-057E785BB1B9}" srcId="{239E62E5-D9C7-468B-87B1-D7D4109702CB}" destId="{4EAA39B4-9528-4666-9892-1ED3AF32CFE0}" srcOrd="1" destOrd="0" parTransId="{2AEED874-867C-44FB-B452-E97BD0119581}" sibTransId="{EF81EC50-2FDD-496F-9BB4-705CA718B1B6}"/>
    <dgm:cxn modelId="{69BA9C1E-4274-0244-8420-E6822C652F48}" type="presOf" srcId="{8E4BC23F-E11A-4A07-BF28-821F6FD8FA09}" destId="{4A8494B2-7F6C-514E-AF23-542B26D6AABF}" srcOrd="0" destOrd="0" presId="urn:microsoft.com/office/officeart/2005/8/layout/default"/>
    <dgm:cxn modelId="{1D64DB27-98D7-4968-B42F-07B0EE139909}" srcId="{239E62E5-D9C7-468B-87B1-D7D4109702CB}" destId="{ED651253-9463-4FE5-A8D8-F3D60EA286F1}" srcOrd="2" destOrd="0" parTransId="{D12B1FFE-0A1D-4153-A88E-77159E63D084}" sibTransId="{7DECD05C-C864-4AE6-A7DB-E7DD4EAA8252}"/>
    <dgm:cxn modelId="{FE7E2735-4A92-9643-8164-0EC91B51229A}" type="presOf" srcId="{9769779E-3202-495D-A274-9664FF51B55F}" destId="{15B55F23-8BDB-E645-BB94-D05E73896990}" srcOrd="0" destOrd="0" presId="urn:microsoft.com/office/officeart/2005/8/layout/default"/>
    <dgm:cxn modelId="{BF122E42-DD65-8644-B70E-1F284384CB7A}" type="presOf" srcId="{DA019AA7-9B83-40F3-AD91-8B5D392730DE}" destId="{D42061D2-51B5-1A4C-8068-AD7B8C9E8AE4}" srcOrd="0" destOrd="0" presId="urn:microsoft.com/office/officeart/2005/8/layout/default"/>
    <dgm:cxn modelId="{9BF5884B-5C0D-4EFA-AEA7-E341D4A60B72}" srcId="{239E62E5-D9C7-468B-87B1-D7D4109702CB}" destId="{275887E8-F6EB-4E0F-B4F7-1D5BA6B8A374}" srcOrd="4" destOrd="0" parTransId="{AE1CFB11-EF30-4FCF-882D-E0760A9399F7}" sibTransId="{8CC87E25-AEA3-48F1-B332-ECEFA54FE913}"/>
    <dgm:cxn modelId="{02F7514C-645D-44F5-8F91-6670D559535B}" srcId="{239E62E5-D9C7-468B-87B1-D7D4109702CB}" destId="{DA019AA7-9B83-40F3-AD91-8B5D392730DE}" srcOrd="3" destOrd="0" parTransId="{FD57898A-9E63-4282-9BDD-B9446AAF131D}" sibTransId="{1735EDFB-FECA-4958-BBDA-243234EF6784}"/>
    <dgm:cxn modelId="{0B86D35B-9275-4EAD-92DB-971F870B6269}" srcId="{239E62E5-D9C7-468B-87B1-D7D4109702CB}" destId="{71DA1773-82DD-4C4C-90DA-EE0A47DE6BBD}" srcOrd="7" destOrd="0" parTransId="{9C17561D-F4FB-43B6-98E3-21EFF254B662}" sibTransId="{7F6A9EFB-68C3-4454-A393-6FEAAEF97CE9}"/>
    <dgm:cxn modelId="{72867E5F-B573-5C49-8BBD-151FC2F325B2}" type="presOf" srcId="{ED651253-9463-4FE5-A8D8-F3D60EA286F1}" destId="{CBEA83F0-118A-A349-951A-AB74A6A7BE5C}" srcOrd="0" destOrd="0" presId="urn:microsoft.com/office/officeart/2005/8/layout/default"/>
    <dgm:cxn modelId="{18936B68-46D5-DC48-938C-2DF9F76F46C2}" type="presOf" srcId="{4EAA39B4-9528-4666-9892-1ED3AF32CFE0}" destId="{B3DD7ADF-7574-114B-B396-5BE07AC7A815}" srcOrd="0" destOrd="0" presId="urn:microsoft.com/office/officeart/2005/8/layout/default"/>
    <dgm:cxn modelId="{48B5507C-116F-3341-885E-1E49B8092FD5}" type="presOf" srcId="{275887E8-F6EB-4E0F-B4F7-1D5BA6B8A374}" destId="{85728259-5CE8-1F4C-BFC0-CA2EB751B1B3}" srcOrd="0" destOrd="0" presId="urn:microsoft.com/office/officeart/2005/8/layout/default"/>
    <dgm:cxn modelId="{ECBA8C9A-F0C4-CA46-B9BB-DAF77A984A8F}" type="presOf" srcId="{71DA1773-82DD-4C4C-90DA-EE0A47DE6BBD}" destId="{FFFF456A-2006-D749-A7AC-EFD52C62A8C3}" srcOrd="0" destOrd="0" presId="urn:microsoft.com/office/officeart/2005/8/layout/default"/>
    <dgm:cxn modelId="{F559849E-1C4B-482C-A5CF-FDDFFAC3B568}" srcId="{239E62E5-D9C7-468B-87B1-D7D4109702CB}" destId="{9769779E-3202-495D-A274-9664FF51B55F}" srcOrd="8" destOrd="0" parTransId="{94142C6B-40CF-4EC7-A064-0C5603D1FEF4}" sibTransId="{C66E016D-1AD8-4A0B-AA5B-7C2C890FDA14}"/>
    <dgm:cxn modelId="{0193ECA1-65ED-2441-B893-00A535423149}" type="presOf" srcId="{3516962D-5E1D-4F1B-9BC5-D953FE80A419}" destId="{CC828109-A78F-D441-8CD5-3A33FF57B239}" srcOrd="0" destOrd="0" presId="urn:microsoft.com/office/officeart/2005/8/layout/default"/>
    <dgm:cxn modelId="{B4AC25BD-F625-4C2A-B510-375BDFA1C60E}" srcId="{239E62E5-D9C7-468B-87B1-D7D4109702CB}" destId="{8E4BC23F-E11A-4A07-BF28-821F6FD8FA09}" srcOrd="9" destOrd="0" parTransId="{1A39F9FF-8497-4B48-A328-52CAD85EB0A3}" sibTransId="{ADD1EC36-32A4-440C-90FC-4AB8B407ED95}"/>
    <dgm:cxn modelId="{7DCFABD6-99B3-41FC-8454-61D7821ECF2D}" srcId="{239E62E5-D9C7-468B-87B1-D7D4109702CB}" destId="{6E2E66C8-0660-4F58-8F4E-C032A2A03ABE}" srcOrd="5" destOrd="0" parTransId="{1C23FBF9-10D1-4C67-AABF-DA57D703B4F2}" sibTransId="{F197E439-69A0-4958-9010-146130F5045D}"/>
    <dgm:cxn modelId="{409902EB-86CC-904A-91C1-CD523118EDE6}" type="presOf" srcId="{D4F97F2D-8647-4EF5-9246-14E90F6FEFB4}" destId="{B82EE019-1D71-1041-8DFE-0C8DE5A45D65}" srcOrd="0" destOrd="0" presId="urn:microsoft.com/office/officeart/2005/8/layout/default"/>
    <dgm:cxn modelId="{79D3FFF0-EC5B-CE41-91C8-F916A81A99EA}" type="presOf" srcId="{239E62E5-D9C7-468B-87B1-D7D4109702CB}" destId="{D6DB3B0A-7570-E549-80A6-F4B3574D805A}" srcOrd="0" destOrd="0" presId="urn:microsoft.com/office/officeart/2005/8/layout/default"/>
    <dgm:cxn modelId="{B0870E7D-A79E-F449-AC0F-B01A8013F2E6}" type="presParOf" srcId="{D6DB3B0A-7570-E549-80A6-F4B3574D805A}" destId="{CC828109-A78F-D441-8CD5-3A33FF57B239}" srcOrd="0" destOrd="0" presId="urn:microsoft.com/office/officeart/2005/8/layout/default"/>
    <dgm:cxn modelId="{115E593C-E272-DE4E-A0E0-FA781A57B3D1}" type="presParOf" srcId="{D6DB3B0A-7570-E549-80A6-F4B3574D805A}" destId="{E4C1CF7C-C4FC-FC49-841E-B6D4EB9A9BD2}" srcOrd="1" destOrd="0" presId="urn:microsoft.com/office/officeart/2005/8/layout/default"/>
    <dgm:cxn modelId="{20F84714-3788-D24E-8F43-B774D3C81A03}" type="presParOf" srcId="{D6DB3B0A-7570-E549-80A6-F4B3574D805A}" destId="{B3DD7ADF-7574-114B-B396-5BE07AC7A815}" srcOrd="2" destOrd="0" presId="urn:microsoft.com/office/officeart/2005/8/layout/default"/>
    <dgm:cxn modelId="{DEC0D019-A58D-C743-84A0-EC334A3E5CB1}" type="presParOf" srcId="{D6DB3B0A-7570-E549-80A6-F4B3574D805A}" destId="{88422706-1BFA-C140-A501-B0AFE99041FB}" srcOrd="3" destOrd="0" presId="urn:microsoft.com/office/officeart/2005/8/layout/default"/>
    <dgm:cxn modelId="{316B0702-8FBE-8547-BC10-BE1D5ECC1305}" type="presParOf" srcId="{D6DB3B0A-7570-E549-80A6-F4B3574D805A}" destId="{CBEA83F0-118A-A349-951A-AB74A6A7BE5C}" srcOrd="4" destOrd="0" presId="urn:microsoft.com/office/officeart/2005/8/layout/default"/>
    <dgm:cxn modelId="{ED28361E-6CA7-CF4C-B205-6E20A6836609}" type="presParOf" srcId="{D6DB3B0A-7570-E549-80A6-F4B3574D805A}" destId="{EA5F865E-22AF-BD42-B067-F55FBCA34512}" srcOrd="5" destOrd="0" presId="urn:microsoft.com/office/officeart/2005/8/layout/default"/>
    <dgm:cxn modelId="{D0C8652D-BC2F-F947-99AC-66D0774D747B}" type="presParOf" srcId="{D6DB3B0A-7570-E549-80A6-F4B3574D805A}" destId="{D42061D2-51B5-1A4C-8068-AD7B8C9E8AE4}" srcOrd="6" destOrd="0" presId="urn:microsoft.com/office/officeart/2005/8/layout/default"/>
    <dgm:cxn modelId="{627A6E64-1CBF-4542-939C-4E00012C1973}" type="presParOf" srcId="{D6DB3B0A-7570-E549-80A6-F4B3574D805A}" destId="{742AD73E-3287-D948-9450-AC6BEF919735}" srcOrd="7" destOrd="0" presId="urn:microsoft.com/office/officeart/2005/8/layout/default"/>
    <dgm:cxn modelId="{D7E2DD1A-DC1C-AB4B-97AD-714B5E262741}" type="presParOf" srcId="{D6DB3B0A-7570-E549-80A6-F4B3574D805A}" destId="{85728259-5CE8-1F4C-BFC0-CA2EB751B1B3}" srcOrd="8" destOrd="0" presId="urn:microsoft.com/office/officeart/2005/8/layout/default"/>
    <dgm:cxn modelId="{3618DC2E-E384-024B-94CE-9C1211252DA0}" type="presParOf" srcId="{D6DB3B0A-7570-E549-80A6-F4B3574D805A}" destId="{2FAA36DB-A887-A740-A6E2-1B067F43EAC3}" srcOrd="9" destOrd="0" presId="urn:microsoft.com/office/officeart/2005/8/layout/default"/>
    <dgm:cxn modelId="{E3E17FE7-BFD6-EE49-AF1C-B05C25FEC547}" type="presParOf" srcId="{D6DB3B0A-7570-E549-80A6-F4B3574D805A}" destId="{0B40D452-889C-CE44-AA9D-DFF4525A2696}" srcOrd="10" destOrd="0" presId="urn:microsoft.com/office/officeart/2005/8/layout/default"/>
    <dgm:cxn modelId="{CD8D3DD2-8308-3947-A19E-7ED1E9C949A7}" type="presParOf" srcId="{D6DB3B0A-7570-E549-80A6-F4B3574D805A}" destId="{3A140953-F5B8-764B-A027-486860546384}" srcOrd="11" destOrd="0" presId="urn:microsoft.com/office/officeart/2005/8/layout/default"/>
    <dgm:cxn modelId="{58B66325-8516-9041-ACD4-86CECB433D7E}" type="presParOf" srcId="{D6DB3B0A-7570-E549-80A6-F4B3574D805A}" destId="{B82EE019-1D71-1041-8DFE-0C8DE5A45D65}" srcOrd="12" destOrd="0" presId="urn:microsoft.com/office/officeart/2005/8/layout/default"/>
    <dgm:cxn modelId="{7742DC59-87CB-1741-8C64-D48B0633E8E0}" type="presParOf" srcId="{D6DB3B0A-7570-E549-80A6-F4B3574D805A}" destId="{AC7D29F5-B5C6-C040-8911-4AD9A6170AA0}" srcOrd="13" destOrd="0" presId="urn:microsoft.com/office/officeart/2005/8/layout/default"/>
    <dgm:cxn modelId="{04F0F563-E83E-B748-94C0-9372E3CF78B2}" type="presParOf" srcId="{D6DB3B0A-7570-E549-80A6-F4B3574D805A}" destId="{FFFF456A-2006-D749-A7AC-EFD52C62A8C3}" srcOrd="14" destOrd="0" presId="urn:microsoft.com/office/officeart/2005/8/layout/default"/>
    <dgm:cxn modelId="{4C2D260E-3228-AF4F-BEF6-CF045184206D}" type="presParOf" srcId="{D6DB3B0A-7570-E549-80A6-F4B3574D805A}" destId="{629DC843-6B51-6540-BBF8-54DFDED66B2E}" srcOrd="15" destOrd="0" presId="urn:microsoft.com/office/officeart/2005/8/layout/default"/>
    <dgm:cxn modelId="{1E6386D7-D6B0-BC43-B291-77146A007FBC}" type="presParOf" srcId="{D6DB3B0A-7570-E549-80A6-F4B3574D805A}" destId="{15B55F23-8BDB-E645-BB94-D05E73896990}" srcOrd="16" destOrd="0" presId="urn:microsoft.com/office/officeart/2005/8/layout/default"/>
    <dgm:cxn modelId="{5FBD5B7C-E9B6-2546-AE7D-EA5FD333FF5F}" type="presParOf" srcId="{D6DB3B0A-7570-E549-80A6-F4B3574D805A}" destId="{CFE43CAF-8A30-7C47-A47B-A17D0D3C8E7B}" srcOrd="17" destOrd="0" presId="urn:microsoft.com/office/officeart/2005/8/layout/default"/>
    <dgm:cxn modelId="{649D6F6E-7FD7-6C4B-910B-DE18207C6F63}" type="presParOf" srcId="{D6DB3B0A-7570-E549-80A6-F4B3574D805A}" destId="{4A8494B2-7F6C-514E-AF23-542B26D6AABF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D57D91-AD90-4EC1-8F83-C3A40B5230C8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8D12BD3-08F5-4458-B4D0-5DA458EE7415}">
      <dgm:prSet/>
      <dgm:spPr/>
      <dgm:t>
        <a:bodyPr/>
        <a:lstStyle/>
        <a:p>
          <a:r>
            <a:rPr lang="cs-CZ"/>
            <a:t>Astma bronchiale</a:t>
          </a:r>
          <a:endParaRPr lang="en-US"/>
        </a:p>
      </dgm:t>
    </dgm:pt>
    <dgm:pt modelId="{65FA539B-70D1-4CB7-A3BF-BB0BB9C98CCB}" type="parTrans" cxnId="{C1B62392-707D-4B6F-AB75-658E0C4C0DA2}">
      <dgm:prSet/>
      <dgm:spPr/>
      <dgm:t>
        <a:bodyPr/>
        <a:lstStyle/>
        <a:p>
          <a:endParaRPr lang="en-US"/>
        </a:p>
      </dgm:t>
    </dgm:pt>
    <dgm:pt modelId="{473F7D21-0235-4852-8B1E-EAE66BC1E59F}" type="sibTrans" cxnId="{C1B62392-707D-4B6F-AB75-658E0C4C0DA2}">
      <dgm:prSet/>
      <dgm:spPr/>
      <dgm:t>
        <a:bodyPr/>
        <a:lstStyle/>
        <a:p>
          <a:endParaRPr lang="en-US"/>
        </a:p>
      </dgm:t>
    </dgm:pt>
    <dgm:pt modelId="{BB80BD7E-6FB1-4056-B086-03F699462F8F}">
      <dgm:prSet/>
      <dgm:spPr/>
      <dgm:t>
        <a:bodyPr/>
        <a:lstStyle/>
        <a:p>
          <a:r>
            <a:rPr lang="cs-CZ"/>
            <a:t>CHOPN </a:t>
          </a:r>
          <a:endParaRPr lang="en-US"/>
        </a:p>
      </dgm:t>
    </dgm:pt>
    <dgm:pt modelId="{DCBF7A4E-FED0-4293-840C-D3AB85BA3A62}" type="parTrans" cxnId="{BA8B065D-97C8-4C9C-A0EA-C92ACE6994EB}">
      <dgm:prSet/>
      <dgm:spPr/>
      <dgm:t>
        <a:bodyPr/>
        <a:lstStyle/>
        <a:p>
          <a:endParaRPr lang="en-US"/>
        </a:p>
      </dgm:t>
    </dgm:pt>
    <dgm:pt modelId="{490C7CD0-C6F1-48C5-9EA8-814DE56239A6}" type="sibTrans" cxnId="{BA8B065D-97C8-4C9C-A0EA-C92ACE6994EB}">
      <dgm:prSet/>
      <dgm:spPr/>
      <dgm:t>
        <a:bodyPr/>
        <a:lstStyle/>
        <a:p>
          <a:endParaRPr lang="en-US"/>
        </a:p>
      </dgm:t>
    </dgm:pt>
    <dgm:pt modelId="{DA512A03-1D90-4592-A026-4EFDD725629E}">
      <dgm:prSet/>
      <dgm:spPr/>
      <dgm:t>
        <a:bodyPr/>
        <a:lstStyle/>
        <a:p>
          <a:r>
            <a:rPr lang="cs-CZ"/>
            <a:t>Plicní edém</a:t>
          </a:r>
          <a:endParaRPr lang="en-US"/>
        </a:p>
      </dgm:t>
    </dgm:pt>
    <dgm:pt modelId="{C36A6FBD-1152-4789-95B6-68E64EACF7E7}" type="parTrans" cxnId="{F1E496D9-66A2-49BE-BF85-4595F86A4BCF}">
      <dgm:prSet/>
      <dgm:spPr/>
      <dgm:t>
        <a:bodyPr/>
        <a:lstStyle/>
        <a:p>
          <a:endParaRPr lang="en-US"/>
        </a:p>
      </dgm:t>
    </dgm:pt>
    <dgm:pt modelId="{907048A7-6977-45D1-9F0B-259F60B9CE08}" type="sibTrans" cxnId="{F1E496D9-66A2-49BE-BF85-4595F86A4BCF}">
      <dgm:prSet/>
      <dgm:spPr/>
      <dgm:t>
        <a:bodyPr/>
        <a:lstStyle/>
        <a:p>
          <a:endParaRPr lang="en-US"/>
        </a:p>
      </dgm:t>
    </dgm:pt>
    <dgm:pt modelId="{476391A5-4269-494C-B554-560573424DB9}">
      <dgm:prSet/>
      <dgm:spPr/>
      <dgm:t>
        <a:bodyPr/>
        <a:lstStyle/>
        <a:p>
          <a:r>
            <a:rPr lang="cs-CZ"/>
            <a:t>Plicní embolie</a:t>
          </a:r>
          <a:endParaRPr lang="en-US"/>
        </a:p>
      </dgm:t>
    </dgm:pt>
    <dgm:pt modelId="{DD242E6F-F689-4994-ADFD-F1B6E99C7666}" type="parTrans" cxnId="{2597AB5E-501D-4D5E-A7F4-BB291ECB5D7B}">
      <dgm:prSet/>
      <dgm:spPr/>
      <dgm:t>
        <a:bodyPr/>
        <a:lstStyle/>
        <a:p>
          <a:endParaRPr lang="en-US"/>
        </a:p>
      </dgm:t>
    </dgm:pt>
    <dgm:pt modelId="{7B191B9E-D23D-4C4C-9837-0111262BEE59}" type="sibTrans" cxnId="{2597AB5E-501D-4D5E-A7F4-BB291ECB5D7B}">
      <dgm:prSet/>
      <dgm:spPr/>
      <dgm:t>
        <a:bodyPr/>
        <a:lstStyle/>
        <a:p>
          <a:endParaRPr lang="en-US"/>
        </a:p>
      </dgm:t>
    </dgm:pt>
    <dgm:pt modelId="{27AC24E2-D47D-46A1-819F-308071B8E025}">
      <dgm:prSet/>
      <dgm:spPr/>
      <dgm:t>
        <a:bodyPr/>
        <a:lstStyle/>
        <a:p>
          <a:r>
            <a:rPr lang="cs-CZ"/>
            <a:t>Dušení</a:t>
          </a:r>
          <a:endParaRPr lang="en-US"/>
        </a:p>
      </dgm:t>
    </dgm:pt>
    <dgm:pt modelId="{49A81DB1-654C-4100-8893-3D9D06E769DA}" type="parTrans" cxnId="{3D8E9947-42D6-4519-88BD-07A718730D15}">
      <dgm:prSet/>
      <dgm:spPr/>
      <dgm:t>
        <a:bodyPr/>
        <a:lstStyle/>
        <a:p>
          <a:endParaRPr lang="en-US"/>
        </a:p>
      </dgm:t>
    </dgm:pt>
    <dgm:pt modelId="{26629CE3-7AB9-4906-A652-4CCC9711E7C7}" type="sibTrans" cxnId="{3D8E9947-42D6-4519-88BD-07A718730D15}">
      <dgm:prSet/>
      <dgm:spPr/>
      <dgm:t>
        <a:bodyPr/>
        <a:lstStyle/>
        <a:p>
          <a:endParaRPr lang="en-US"/>
        </a:p>
      </dgm:t>
    </dgm:pt>
    <dgm:pt modelId="{27DC294E-890A-7445-8A29-BD045D4E5421}" type="pres">
      <dgm:prSet presAssocID="{5AD57D91-AD90-4EC1-8F83-C3A40B5230C8}" presName="diagram" presStyleCnt="0">
        <dgm:presLayoutVars>
          <dgm:dir/>
          <dgm:resizeHandles val="exact"/>
        </dgm:presLayoutVars>
      </dgm:prSet>
      <dgm:spPr/>
    </dgm:pt>
    <dgm:pt modelId="{542D54B0-C6D1-9048-A456-49AB3F35C54B}" type="pres">
      <dgm:prSet presAssocID="{78D12BD3-08F5-4458-B4D0-5DA458EE7415}" presName="node" presStyleLbl="node1" presStyleIdx="0" presStyleCnt="5">
        <dgm:presLayoutVars>
          <dgm:bulletEnabled val="1"/>
        </dgm:presLayoutVars>
      </dgm:prSet>
      <dgm:spPr/>
    </dgm:pt>
    <dgm:pt modelId="{C37A8C33-AF47-A74D-A961-F093A32ACBED}" type="pres">
      <dgm:prSet presAssocID="{473F7D21-0235-4852-8B1E-EAE66BC1E59F}" presName="sibTrans" presStyleCnt="0"/>
      <dgm:spPr/>
    </dgm:pt>
    <dgm:pt modelId="{B10CD51F-2E99-8C47-B346-E0C925ED2BB5}" type="pres">
      <dgm:prSet presAssocID="{BB80BD7E-6FB1-4056-B086-03F699462F8F}" presName="node" presStyleLbl="node1" presStyleIdx="1" presStyleCnt="5">
        <dgm:presLayoutVars>
          <dgm:bulletEnabled val="1"/>
        </dgm:presLayoutVars>
      </dgm:prSet>
      <dgm:spPr/>
    </dgm:pt>
    <dgm:pt modelId="{FF14437A-06AF-244F-977A-5B77EBB162D4}" type="pres">
      <dgm:prSet presAssocID="{490C7CD0-C6F1-48C5-9EA8-814DE56239A6}" presName="sibTrans" presStyleCnt="0"/>
      <dgm:spPr/>
    </dgm:pt>
    <dgm:pt modelId="{9EF89594-C58C-9F47-ABE9-A40AC84C6F04}" type="pres">
      <dgm:prSet presAssocID="{DA512A03-1D90-4592-A026-4EFDD725629E}" presName="node" presStyleLbl="node1" presStyleIdx="2" presStyleCnt="5">
        <dgm:presLayoutVars>
          <dgm:bulletEnabled val="1"/>
        </dgm:presLayoutVars>
      </dgm:prSet>
      <dgm:spPr/>
    </dgm:pt>
    <dgm:pt modelId="{B0E7CEE7-F3CB-0543-9DD9-DCAECC15815D}" type="pres">
      <dgm:prSet presAssocID="{907048A7-6977-45D1-9F0B-259F60B9CE08}" presName="sibTrans" presStyleCnt="0"/>
      <dgm:spPr/>
    </dgm:pt>
    <dgm:pt modelId="{E0FC35A8-C587-A148-AC18-5D587F9202AB}" type="pres">
      <dgm:prSet presAssocID="{476391A5-4269-494C-B554-560573424DB9}" presName="node" presStyleLbl="node1" presStyleIdx="3" presStyleCnt="5">
        <dgm:presLayoutVars>
          <dgm:bulletEnabled val="1"/>
        </dgm:presLayoutVars>
      </dgm:prSet>
      <dgm:spPr/>
    </dgm:pt>
    <dgm:pt modelId="{C15B8963-E75D-354C-BE63-7A46E871B248}" type="pres">
      <dgm:prSet presAssocID="{7B191B9E-D23D-4C4C-9837-0111262BEE59}" presName="sibTrans" presStyleCnt="0"/>
      <dgm:spPr/>
    </dgm:pt>
    <dgm:pt modelId="{6C3D784B-7FB0-3B42-844A-C2D78F3276B8}" type="pres">
      <dgm:prSet presAssocID="{27AC24E2-D47D-46A1-819F-308071B8E025}" presName="node" presStyleLbl="node1" presStyleIdx="4" presStyleCnt="5">
        <dgm:presLayoutVars>
          <dgm:bulletEnabled val="1"/>
        </dgm:presLayoutVars>
      </dgm:prSet>
      <dgm:spPr/>
    </dgm:pt>
  </dgm:ptLst>
  <dgm:cxnLst>
    <dgm:cxn modelId="{E615AD00-E651-5C42-B168-91532C89AF4E}" type="presOf" srcId="{DA512A03-1D90-4592-A026-4EFDD725629E}" destId="{9EF89594-C58C-9F47-ABE9-A40AC84C6F04}" srcOrd="0" destOrd="0" presId="urn:microsoft.com/office/officeart/2005/8/layout/default"/>
    <dgm:cxn modelId="{A31BB919-E6D7-B449-A70C-04F6E7B9F77F}" type="presOf" srcId="{476391A5-4269-494C-B554-560573424DB9}" destId="{E0FC35A8-C587-A148-AC18-5D587F9202AB}" srcOrd="0" destOrd="0" presId="urn:microsoft.com/office/officeart/2005/8/layout/default"/>
    <dgm:cxn modelId="{3D8E9947-42D6-4519-88BD-07A718730D15}" srcId="{5AD57D91-AD90-4EC1-8F83-C3A40B5230C8}" destId="{27AC24E2-D47D-46A1-819F-308071B8E025}" srcOrd="4" destOrd="0" parTransId="{49A81DB1-654C-4100-8893-3D9D06E769DA}" sibTransId="{26629CE3-7AB9-4906-A652-4CCC9711E7C7}"/>
    <dgm:cxn modelId="{BF8EDE53-2043-5647-BD9B-470AB7724F5C}" type="presOf" srcId="{BB80BD7E-6FB1-4056-B086-03F699462F8F}" destId="{B10CD51F-2E99-8C47-B346-E0C925ED2BB5}" srcOrd="0" destOrd="0" presId="urn:microsoft.com/office/officeart/2005/8/layout/default"/>
    <dgm:cxn modelId="{BA8B065D-97C8-4C9C-A0EA-C92ACE6994EB}" srcId="{5AD57D91-AD90-4EC1-8F83-C3A40B5230C8}" destId="{BB80BD7E-6FB1-4056-B086-03F699462F8F}" srcOrd="1" destOrd="0" parTransId="{DCBF7A4E-FED0-4293-840C-D3AB85BA3A62}" sibTransId="{490C7CD0-C6F1-48C5-9EA8-814DE56239A6}"/>
    <dgm:cxn modelId="{2597AB5E-501D-4D5E-A7F4-BB291ECB5D7B}" srcId="{5AD57D91-AD90-4EC1-8F83-C3A40B5230C8}" destId="{476391A5-4269-494C-B554-560573424DB9}" srcOrd="3" destOrd="0" parTransId="{DD242E6F-F689-4994-ADFD-F1B6E99C7666}" sibTransId="{7B191B9E-D23D-4C4C-9837-0111262BEE59}"/>
    <dgm:cxn modelId="{ED0FD378-FB6C-E247-B944-DD585040AD62}" type="presOf" srcId="{78D12BD3-08F5-4458-B4D0-5DA458EE7415}" destId="{542D54B0-C6D1-9048-A456-49AB3F35C54B}" srcOrd="0" destOrd="0" presId="urn:microsoft.com/office/officeart/2005/8/layout/default"/>
    <dgm:cxn modelId="{C1B62392-707D-4B6F-AB75-658E0C4C0DA2}" srcId="{5AD57D91-AD90-4EC1-8F83-C3A40B5230C8}" destId="{78D12BD3-08F5-4458-B4D0-5DA458EE7415}" srcOrd="0" destOrd="0" parTransId="{65FA539B-70D1-4CB7-A3BF-BB0BB9C98CCB}" sibTransId="{473F7D21-0235-4852-8B1E-EAE66BC1E59F}"/>
    <dgm:cxn modelId="{83F0299B-AC34-4E47-AFF5-50346953AC3A}" type="presOf" srcId="{27AC24E2-D47D-46A1-819F-308071B8E025}" destId="{6C3D784B-7FB0-3B42-844A-C2D78F3276B8}" srcOrd="0" destOrd="0" presId="urn:microsoft.com/office/officeart/2005/8/layout/default"/>
    <dgm:cxn modelId="{988084CB-588A-DF4C-9AED-C53B84DF1F0A}" type="presOf" srcId="{5AD57D91-AD90-4EC1-8F83-C3A40B5230C8}" destId="{27DC294E-890A-7445-8A29-BD045D4E5421}" srcOrd="0" destOrd="0" presId="urn:microsoft.com/office/officeart/2005/8/layout/default"/>
    <dgm:cxn modelId="{F1E496D9-66A2-49BE-BF85-4595F86A4BCF}" srcId="{5AD57D91-AD90-4EC1-8F83-C3A40B5230C8}" destId="{DA512A03-1D90-4592-A026-4EFDD725629E}" srcOrd="2" destOrd="0" parTransId="{C36A6FBD-1152-4789-95B6-68E64EACF7E7}" sibTransId="{907048A7-6977-45D1-9F0B-259F60B9CE08}"/>
    <dgm:cxn modelId="{879AE03B-E9EB-5448-BD97-D2956179891C}" type="presParOf" srcId="{27DC294E-890A-7445-8A29-BD045D4E5421}" destId="{542D54B0-C6D1-9048-A456-49AB3F35C54B}" srcOrd="0" destOrd="0" presId="urn:microsoft.com/office/officeart/2005/8/layout/default"/>
    <dgm:cxn modelId="{2DC17095-E119-1B4C-A312-5D91E5563C82}" type="presParOf" srcId="{27DC294E-890A-7445-8A29-BD045D4E5421}" destId="{C37A8C33-AF47-A74D-A961-F093A32ACBED}" srcOrd="1" destOrd="0" presId="urn:microsoft.com/office/officeart/2005/8/layout/default"/>
    <dgm:cxn modelId="{6E123894-B06A-C04C-9E8D-BD1CB04DD14C}" type="presParOf" srcId="{27DC294E-890A-7445-8A29-BD045D4E5421}" destId="{B10CD51F-2E99-8C47-B346-E0C925ED2BB5}" srcOrd="2" destOrd="0" presId="urn:microsoft.com/office/officeart/2005/8/layout/default"/>
    <dgm:cxn modelId="{D5AEE058-D862-544B-8A7A-A6502ABBC85B}" type="presParOf" srcId="{27DC294E-890A-7445-8A29-BD045D4E5421}" destId="{FF14437A-06AF-244F-977A-5B77EBB162D4}" srcOrd="3" destOrd="0" presId="urn:microsoft.com/office/officeart/2005/8/layout/default"/>
    <dgm:cxn modelId="{864D19B3-5AC2-5C40-BF02-C90560F480A5}" type="presParOf" srcId="{27DC294E-890A-7445-8A29-BD045D4E5421}" destId="{9EF89594-C58C-9F47-ABE9-A40AC84C6F04}" srcOrd="4" destOrd="0" presId="urn:microsoft.com/office/officeart/2005/8/layout/default"/>
    <dgm:cxn modelId="{86BC08D1-94C7-7240-9967-CC0AA39C9E42}" type="presParOf" srcId="{27DC294E-890A-7445-8A29-BD045D4E5421}" destId="{B0E7CEE7-F3CB-0543-9DD9-DCAECC15815D}" srcOrd="5" destOrd="0" presId="urn:microsoft.com/office/officeart/2005/8/layout/default"/>
    <dgm:cxn modelId="{CCBF9AF0-3225-7744-B4C9-45FF19E4D731}" type="presParOf" srcId="{27DC294E-890A-7445-8A29-BD045D4E5421}" destId="{E0FC35A8-C587-A148-AC18-5D587F9202AB}" srcOrd="6" destOrd="0" presId="urn:microsoft.com/office/officeart/2005/8/layout/default"/>
    <dgm:cxn modelId="{AB9EEFA2-6A4D-2E47-AADB-48C93A26865B}" type="presParOf" srcId="{27DC294E-890A-7445-8A29-BD045D4E5421}" destId="{C15B8963-E75D-354C-BE63-7A46E871B248}" srcOrd="7" destOrd="0" presId="urn:microsoft.com/office/officeart/2005/8/layout/default"/>
    <dgm:cxn modelId="{A9272E80-2F64-CF46-8EEA-8376ABEE136D}" type="presParOf" srcId="{27DC294E-890A-7445-8A29-BD045D4E5421}" destId="{6C3D784B-7FB0-3B42-844A-C2D78F3276B8}" srcOrd="8" destOrd="0" presId="urn:microsoft.com/office/officeart/2005/8/layout/default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E3D1FF-0F82-4F09-9CF9-FCE2F7914A5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9F0C644-5A56-432B-AF6B-3AC04D28E3E0}">
      <dgm:prSet/>
      <dgm:spPr/>
      <dgm:t>
        <a:bodyPr/>
        <a:lstStyle/>
        <a:p>
          <a:r>
            <a:rPr lang="cs-CZ" b="1">
              <a:solidFill>
                <a:schemeClr val="accent2"/>
              </a:solidFill>
            </a:rPr>
            <a:t>Vyšetření na UP</a:t>
          </a:r>
          <a:endParaRPr lang="en-US">
            <a:solidFill>
              <a:schemeClr val="accent2"/>
            </a:solidFill>
          </a:endParaRPr>
        </a:p>
      </dgm:t>
    </dgm:pt>
    <dgm:pt modelId="{32EEFF78-84E1-4E28-910D-6B4666669703}" type="parTrans" cxnId="{BFE6891A-330D-4C34-B320-EBDDD1F8A358}">
      <dgm:prSet/>
      <dgm:spPr/>
      <dgm:t>
        <a:bodyPr/>
        <a:lstStyle/>
        <a:p>
          <a:endParaRPr lang="en-US"/>
        </a:p>
      </dgm:t>
    </dgm:pt>
    <dgm:pt modelId="{1FA4F235-240E-4696-B536-40CD20591A25}" type="sibTrans" cxnId="{BFE6891A-330D-4C34-B320-EBDDD1F8A358}">
      <dgm:prSet/>
      <dgm:spPr/>
      <dgm:t>
        <a:bodyPr/>
        <a:lstStyle/>
        <a:p>
          <a:endParaRPr lang="en-US"/>
        </a:p>
      </dgm:t>
    </dgm:pt>
    <dgm:pt modelId="{ADDBE7DE-C610-4207-8C80-9306471B47E3}">
      <dgm:prSet/>
      <dgm:spPr/>
      <dgm:t>
        <a:bodyPr/>
        <a:lstStyle/>
        <a:p>
          <a:r>
            <a:rPr lang="cs-CZ"/>
            <a:t>ASTRUP – respir. insuficience</a:t>
          </a:r>
          <a:endParaRPr lang="en-US"/>
        </a:p>
      </dgm:t>
    </dgm:pt>
    <dgm:pt modelId="{DE534A28-B8B1-4189-BEFF-00E4770E6DB2}" type="parTrans" cxnId="{E5E052D4-8454-4A2F-954F-2C0869653051}">
      <dgm:prSet/>
      <dgm:spPr/>
      <dgm:t>
        <a:bodyPr/>
        <a:lstStyle/>
        <a:p>
          <a:endParaRPr lang="en-US"/>
        </a:p>
      </dgm:t>
    </dgm:pt>
    <dgm:pt modelId="{511FE439-0C39-49E2-BBFE-0587FB6B6CA6}" type="sibTrans" cxnId="{E5E052D4-8454-4A2F-954F-2C0869653051}">
      <dgm:prSet/>
      <dgm:spPr/>
      <dgm:t>
        <a:bodyPr/>
        <a:lstStyle/>
        <a:p>
          <a:endParaRPr lang="en-US"/>
        </a:p>
      </dgm:t>
    </dgm:pt>
    <dgm:pt modelId="{9C766E52-53FE-4D5E-9E8B-7D482E16FD21}">
      <dgm:prSet/>
      <dgm:spPr/>
      <dgm:t>
        <a:bodyPr/>
        <a:lstStyle/>
        <a:p>
          <a:r>
            <a:rPr lang="cs-CZ"/>
            <a:t> - PaO2 &lt; 8,0 </a:t>
          </a:r>
          <a:r>
            <a:rPr lang="cs-CZ" err="1"/>
            <a:t>kPa</a:t>
          </a:r>
          <a:r>
            <a:rPr lang="cs-CZ"/>
            <a:t> (60mmHg)</a:t>
          </a:r>
          <a:endParaRPr lang="en-US"/>
        </a:p>
      </dgm:t>
    </dgm:pt>
    <dgm:pt modelId="{73DA4CC6-9663-4560-9B97-28074372FF6B}" type="parTrans" cxnId="{FFAADEA5-D6A8-4B42-A1F2-4F499EA1CF2B}">
      <dgm:prSet/>
      <dgm:spPr/>
      <dgm:t>
        <a:bodyPr/>
        <a:lstStyle/>
        <a:p>
          <a:endParaRPr lang="en-US"/>
        </a:p>
      </dgm:t>
    </dgm:pt>
    <dgm:pt modelId="{71B4918C-C983-49A8-8D3B-5242CDCB7543}" type="sibTrans" cxnId="{FFAADEA5-D6A8-4B42-A1F2-4F499EA1CF2B}">
      <dgm:prSet/>
      <dgm:spPr/>
      <dgm:t>
        <a:bodyPr/>
        <a:lstStyle/>
        <a:p>
          <a:endParaRPr lang="en-US"/>
        </a:p>
      </dgm:t>
    </dgm:pt>
    <dgm:pt modelId="{4E9F8148-5954-489E-B39B-442806F7396E}">
      <dgm:prSet/>
      <dgm:spPr/>
      <dgm:t>
        <a:bodyPr/>
        <a:lstStyle/>
        <a:p>
          <a:r>
            <a:rPr lang="cs-CZ"/>
            <a:t> - PaCO2 &gt; 6,7 </a:t>
          </a:r>
          <a:r>
            <a:rPr lang="cs-CZ" err="1"/>
            <a:t>kPa</a:t>
          </a:r>
          <a:r>
            <a:rPr lang="cs-CZ"/>
            <a:t> (60mmHg)</a:t>
          </a:r>
          <a:endParaRPr lang="en-US"/>
        </a:p>
      </dgm:t>
    </dgm:pt>
    <dgm:pt modelId="{73EB90AD-17A1-439D-AA52-F30D890DF232}" type="parTrans" cxnId="{86CEF8B8-D3E8-4479-8E0F-7B4CEEC1BB66}">
      <dgm:prSet/>
      <dgm:spPr/>
      <dgm:t>
        <a:bodyPr/>
        <a:lstStyle/>
        <a:p>
          <a:endParaRPr lang="en-US"/>
        </a:p>
      </dgm:t>
    </dgm:pt>
    <dgm:pt modelId="{0261C104-37D5-46F4-9A95-03A6A37D2ED6}" type="sibTrans" cxnId="{86CEF8B8-D3E8-4479-8E0F-7B4CEEC1BB66}">
      <dgm:prSet/>
      <dgm:spPr/>
      <dgm:t>
        <a:bodyPr/>
        <a:lstStyle/>
        <a:p>
          <a:endParaRPr lang="en-US"/>
        </a:p>
      </dgm:t>
    </dgm:pt>
    <dgm:pt modelId="{D55A8226-A426-4A0B-BFD3-23B30DF95BE0}">
      <dgm:prSet/>
      <dgm:spPr/>
      <dgm:t>
        <a:bodyPr/>
        <a:lstStyle/>
        <a:p>
          <a:r>
            <a:rPr lang="cs-CZ"/>
            <a:t>EKG</a:t>
          </a:r>
          <a:endParaRPr lang="en-US"/>
        </a:p>
      </dgm:t>
    </dgm:pt>
    <dgm:pt modelId="{147E6177-284C-46BF-BD2A-BD70F833D399}" type="parTrans" cxnId="{89A97F65-CA5D-49D8-A73D-E78E4BFFA594}">
      <dgm:prSet/>
      <dgm:spPr/>
      <dgm:t>
        <a:bodyPr/>
        <a:lstStyle/>
        <a:p>
          <a:endParaRPr lang="en-US"/>
        </a:p>
      </dgm:t>
    </dgm:pt>
    <dgm:pt modelId="{DE1CA976-C84C-4D9A-8F44-0F6BF484C65A}" type="sibTrans" cxnId="{89A97F65-CA5D-49D8-A73D-E78E4BFFA594}">
      <dgm:prSet/>
      <dgm:spPr/>
      <dgm:t>
        <a:bodyPr/>
        <a:lstStyle/>
        <a:p>
          <a:endParaRPr lang="en-US"/>
        </a:p>
      </dgm:t>
    </dgm:pt>
    <dgm:pt modelId="{6F3AA895-9BF3-4785-9701-C97827C01FBE}">
      <dgm:prSet/>
      <dgm:spPr/>
      <dgm:t>
        <a:bodyPr/>
        <a:lstStyle/>
        <a:p>
          <a:r>
            <a:rPr lang="cs-CZ"/>
            <a:t>RTG</a:t>
          </a:r>
          <a:endParaRPr lang="en-US"/>
        </a:p>
      </dgm:t>
    </dgm:pt>
    <dgm:pt modelId="{66B38A9C-CD55-4205-8AA1-6B7F9E766427}" type="parTrans" cxnId="{832D1327-EFF1-4D58-A910-49D07448F4BC}">
      <dgm:prSet/>
      <dgm:spPr/>
      <dgm:t>
        <a:bodyPr/>
        <a:lstStyle/>
        <a:p>
          <a:endParaRPr lang="en-US"/>
        </a:p>
      </dgm:t>
    </dgm:pt>
    <dgm:pt modelId="{BDDCC1AF-3BEB-45DB-AD4E-094C6B7ACBC6}" type="sibTrans" cxnId="{832D1327-EFF1-4D58-A910-49D07448F4BC}">
      <dgm:prSet/>
      <dgm:spPr/>
      <dgm:t>
        <a:bodyPr/>
        <a:lstStyle/>
        <a:p>
          <a:endParaRPr lang="en-US"/>
        </a:p>
      </dgm:t>
    </dgm:pt>
    <dgm:pt modelId="{9F1E7A8F-1E96-4A81-93B3-4B719E29DE85}">
      <dgm:prSet/>
      <dgm:spPr/>
      <dgm:t>
        <a:bodyPr/>
        <a:lstStyle/>
        <a:p>
          <a:r>
            <a:rPr lang="cs-CZ"/>
            <a:t>KO + biochemie</a:t>
          </a:r>
          <a:endParaRPr lang="en-US"/>
        </a:p>
      </dgm:t>
    </dgm:pt>
    <dgm:pt modelId="{FC6F2283-7539-4B61-AAA9-8E624A7791A1}" type="parTrans" cxnId="{FA2392B9-CC2E-479F-9A62-E062FFC24DC8}">
      <dgm:prSet/>
      <dgm:spPr/>
      <dgm:t>
        <a:bodyPr/>
        <a:lstStyle/>
        <a:p>
          <a:endParaRPr lang="en-US"/>
        </a:p>
      </dgm:t>
    </dgm:pt>
    <dgm:pt modelId="{5A6DA7D4-B0F2-472E-B0A1-F74125789324}" type="sibTrans" cxnId="{FA2392B9-CC2E-479F-9A62-E062FFC24DC8}">
      <dgm:prSet/>
      <dgm:spPr/>
      <dgm:t>
        <a:bodyPr/>
        <a:lstStyle/>
        <a:p>
          <a:endParaRPr lang="en-US"/>
        </a:p>
      </dgm:t>
    </dgm:pt>
    <dgm:pt modelId="{9E4553FC-8AAF-4925-94B8-67CA73D27222}">
      <dgm:prSet/>
      <dgm:spPr/>
      <dgm:t>
        <a:bodyPr/>
        <a:lstStyle/>
        <a:p>
          <a:r>
            <a:rPr lang="cs-CZ"/>
            <a:t>Kultivace sputa</a:t>
          </a:r>
          <a:endParaRPr lang="en-US"/>
        </a:p>
      </dgm:t>
    </dgm:pt>
    <dgm:pt modelId="{477E108F-CA35-48A3-96EE-5E91ABDC6CE3}" type="parTrans" cxnId="{95DB9A7C-E8EB-4C07-99AD-95CDDDBE1776}">
      <dgm:prSet/>
      <dgm:spPr/>
      <dgm:t>
        <a:bodyPr/>
        <a:lstStyle/>
        <a:p>
          <a:endParaRPr lang="en-US"/>
        </a:p>
      </dgm:t>
    </dgm:pt>
    <dgm:pt modelId="{4317EE7B-2565-4071-9126-4EFE752A7C31}" type="sibTrans" cxnId="{95DB9A7C-E8EB-4C07-99AD-95CDDDBE1776}">
      <dgm:prSet/>
      <dgm:spPr/>
      <dgm:t>
        <a:bodyPr/>
        <a:lstStyle/>
        <a:p>
          <a:endParaRPr lang="en-US"/>
        </a:p>
      </dgm:t>
    </dgm:pt>
    <dgm:pt modelId="{F911E058-B33A-5447-B4AE-0109CC7E8466}" type="pres">
      <dgm:prSet presAssocID="{38E3D1FF-0F82-4F09-9CF9-FCE2F7914A5B}" presName="vert0" presStyleCnt="0">
        <dgm:presLayoutVars>
          <dgm:dir/>
          <dgm:animOne val="branch"/>
          <dgm:animLvl val="lvl"/>
        </dgm:presLayoutVars>
      </dgm:prSet>
      <dgm:spPr/>
    </dgm:pt>
    <dgm:pt modelId="{9689A627-A2AB-A045-BDF9-E85667669F4C}" type="pres">
      <dgm:prSet presAssocID="{F9F0C644-5A56-432B-AF6B-3AC04D28E3E0}" presName="thickLine" presStyleLbl="alignNode1" presStyleIdx="0" presStyleCnt="8"/>
      <dgm:spPr/>
    </dgm:pt>
    <dgm:pt modelId="{AAEF152B-A5C8-C549-858F-3BEAE42B4705}" type="pres">
      <dgm:prSet presAssocID="{F9F0C644-5A56-432B-AF6B-3AC04D28E3E0}" presName="horz1" presStyleCnt="0"/>
      <dgm:spPr/>
    </dgm:pt>
    <dgm:pt modelId="{46CD584E-53D8-0741-BAC4-FB6501D32F06}" type="pres">
      <dgm:prSet presAssocID="{F9F0C644-5A56-432B-AF6B-3AC04D28E3E0}" presName="tx1" presStyleLbl="revTx" presStyleIdx="0" presStyleCnt="8"/>
      <dgm:spPr/>
    </dgm:pt>
    <dgm:pt modelId="{74E08109-3BF7-084C-B8D2-AD68847DFDE8}" type="pres">
      <dgm:prSet presAssocID="{F9F0C644-5A56-432B-AF6B-3AC04D28E3E0}" presName="vert1" presStyleCnt="0"/>
      <dgm:spPr/>
    </dgm:pt>
    <dgm:pt modelId="{C17A833F-D992-E541-A703-B09BC1999264}" type="pres">
      <dgm:prSet presAssocID="{ADDBE7DE-C610-4207-8C80-9306471B47E3}" presName="thickLine" presStyleLbl="alignNode1" presStyleIdx="1" presStyleCnt="8"/>
      <dgm:spPr/>
    </dgm:pt>
    <dgm:pt modelId="{B7DA812C-2123-FB49-96CB-1D8CD8795E23}" type="pres">
      <dgm:prSet presAssocID="{ADDBE7DE-C610-4207-8C80-9306471B47E3}" presName="horz1" presStyleCnt="0"/>
      <dgm:spPr/>
    </dgm:pt>
    <dgm:pt modelId="{55EC6788-6B19-3247-A920-FA5501136454}" type="pres">
      <dgm:prSet presAssocID="{ADDBE7DE-C610-4207-8C80-9306471B47E3}" presName="tx1" presStyleLbl="revTx" presStyleIdx="1" presStyleCnt="8"/>
      <dgm:spPr/>
    </dgm:pt>
    <dgm:pt modelId="{EE1723A1-4B3C-BF40-966A-A4CB45821D82}" type="pres">
      <dgm:prSet presAssocID="{ADDBE7DE-C610-4207-8C80-9306471B47E3}" presName="vert1" presStyleCnt="0"/>
      <dgm:spPr/>
    </dgm:pt>
    <dgm:pt modelId="{7BDC2188-F20D-D04B-A1E6-022025BA83B5}" type="pres">
      <dgm:prSet presAssocID="{9C766E52-53FE-4D5E-9E8B-7D482E16FD21}" presName="thickLine" presStyleLbl="alignNode1" presStyleIdx="2" presStyleCnt="8"/>
      <dgm:spPr/>
    </dgm:pt>
    <dgm:pt modelId="{F8BE977B-6867-5244-9C82-5A5DAA361D51}" type="pres">
      <dgm:prSet presAssocID="{9C766E52-53FE-4D5E-9E8B-7D482E16FD21}" presName="horz1" presStyleCnt="0"/>
      <dgm:spPr/>
    </dgm:pt>
    <dgm:pt modelId="{1FB8DAEB-F453-F541-B893-5AFC9068B3CA}" type="pres">
      <dgm:prSet presAssocID="{9C766E52-53FE-4D5E-9E8B-7D482E16FD21}" presName="tx1" presStyleLbl="revTx" presStyleIdx="2" presStyleCnt="8"/>
      <dgm:spPr/>
    </dgm:pt>
    <dgm:pt modelId="{CB71D3A5-B61D-3D46-9C88-4796F08DBC9C}" type="pres">
      <dgm:prSet presAssocID="{9C766E52-53FE-4D5E-9E8B-7D482E16FD21}" presName="vert1" presStyleCnt="0"/>
      <dgm:spPr/>
    </dgm:pt>
    <dgm:pt modelId="{C3D3F765-7E2A-CB4A-AC97-4E7B0105E31A}" type="pres">
      <dgm:prSet presAssocID="{4E9F8148-5954-489E-B39B-442806F7396E}" presName="thickLine" presStyleLbl="alignNode1" presStyleIdx="3" presStyleCnt="8"/>
      <dgm:spPr/>
    </dgm:pt>
    <dgm:pt modelId="{C7F008AF-E027-CF41-A8C5-AA929AEEAE73}" type="pres">
      <dgm:prSet presAssocID="{4E9F8148-5954-489E-B39B-442806F7396E}" presName="horz1" presStyleCnt="0"/>
      <dgm:spPr/>
    </dgm:pt>
    <dgm:pt modelId="{F79FEFFA-FE82-2E44-92D5-1DCCFB8763F0}" type="pres">
      <dgm:prSet presAssocID="{4E9F8148-5954-489E-B39B-442806F7396E}" presName="tx1" presStyleLbl="revTx" presStyleIdx="3" presStyleCnt="8"/>
      <dgm:spPr/>
    </dgm:pt>
    <dgm:pt modelId="{D7AAC4BD-6EBE-2140-B44C-411523BDEC61}" type="pres">
      <dgm:prSet presAssocID="{4E9F8148-5954-489E-B39B-442806F7396E}" presName="vert1" presStyleCnt="0"/>
      <dgm:spPr/>
    </dgm:pt>
    <dgm:pt modelId="{1C56D59F-6DED-1643-9AA2-07391BF281C1}" type="pres">
      <dgm:prSet presAssocID="{D55A8226-A426-4A0B-BFD3-23B30DF95BE0}" presName="thickLine" presStyleLbl="alignNode1" presStyleIdx="4" presStyleCnt="8"/>
      <dgm:spPr/>
    </dgm:pt>
    <dgm:pt modelId="{A443A444-B7F2-9247-8FB7-CBBD52AC2EC6}" type="pres">
      <dgm:prSet presAssocID="{D55A8226-A426-4A0B-BFD3-23B30DF95BE0}" presName="horz1" presStyleCnt="0"/>
      <dgm:spPr/>
    </dgm:pt>
    <dgm:pt modelId="{30A3D929-370F-0C45-B6A7-34CC60B94915}" type="pres">
      <dgm:prSet presAssocID="{D55A8226-A426-4A0B-BFD3-23B30DF95BE0}" presName="tx1" presStyleLbl="revTx" presStyleIdx="4" presStyleCnt="8"/>
      <dgm:spPr/>
    </dgm:pt>
    <dgm:pt modelId="{BDA69AED-B6BC-8E4B-B8D9-0D9C5987F33A}" type="pres">
      <dgm:prSet presAssocID="{D55A8226-A426-4A0B-BFD3-23B30DF95BE0}" presName="vert1" presStyleCnt="0"/>
      <dgm:spPr/>
    </dgm:pt>
    <dgm:pt modelId="{6116EBD4-4D6C-F949-95AE-582BDC73E0F8}" type="pres">
      <dgm:prSet presAssocID="{6F3AA895-9BF3-4785-9701-C97827C01FBE}" presName="thickLine" presStyleLbl="alignNode1" presStyleIdx="5" presStyleCnt="8"/>
      <dgm:spPr/>
    </dgm:pt>
    <dgm:pt modelId="{E96B9D5F-8542-A64E-AE31-DFAA79F2DBB7}" type="pres">
      <dgm:prSet presAssocID="{6F3AA895-9BF3-4785-9701-C97827C01FBE}" presName="horz1" presStyleCnt="0"/>
      <dgm:spPr/>
    </dgm:pt>
    <dgm:pt modelId="{E01A1F9D-F3FD-C346-864A-F1D728293474}" type="pres">
      <dgm:prSet presAssocID="{6F3AA895-9BF3-4785-9701-C97827C01FBE}" presName="tx1" presStyleLbl="revTx" presStyleIdx="5" presStyleCnt="8"/>
      <dgm:spPr/>
    </dgm:pt>
    <dgm:pt modelId="{7C76E1D8-716E-574B-933E-04C2E677E382}" type="pres">
      <dgm:prSet presAssocID="{6F3AA895-9BF3-4785-9701-C97827C01FBE}" presName="vert1" presStyleCnt="0"/>
      <dgm:spPr/>
    </dgm:pt>
    <dgm:pt modelId="{63558FD4-4DDA-F74A-AB5F-CABAACD45B46}" type="pres">
      <dgm:prSet presAssocID="{9F1E7A8F-1E96-4A81-93B3-4B719E29DE85}" presName="thickLine" presStyleLbl="alignNode1" presStyleIdx="6" presStyleCnt="8"/>
      <dgm:spPr/>
    </dgm:pt>
    <dgm:pt modelId="{BF4CCF98-5A7E-CD40-842E-D1681CB80C6B}" type="pres">
      <dgm:prSet presAssocID="{9F1E7A8F-1E96-4A81-93B3-4B719E29DE85}" presName="horz1" presStyleCnt="0"/>
      <dgm:spPr/>
    </dgm:pt>
    <dgm:pt modelId="{DF6E77F4-21F2-7744-92DD-EAF15CB78F51}" type="pres">
      <dgm:prSet presAssocID="{9F1E7A8F-1E96-4A81-93B3-4B719E29DE85}" presName="tx1" presStyleLbl="revTx" presStyleIdx="6" presStyleCnt="8"/>
      <dgm:spPr/>
    </dgm:pt>
    <dgm:pt modelId="{EF5635C0-4C59-CB41-A695-42BE959162B3}" type="pres">
      <dgm:prSet presAssocID="{9F1E7A8F-1E96-4A81-93B3-4B719E29DE85}" presName="vert1" presStyleCnt="0"/>
      <dgm:spPr/>
    </dgm:pt>
    <dgm:pt modelId="{392B81EA-A239-A949-895B-9D7EAEBBC08A}" type="pres">
      <dgm:prSet presAssocID="{9E4553FC-8AAF-4925-94B8-67CA73D27222}" presName="thickLine" presStyleLbl="alignNode1" presStyleIdx="7" presStyleCnt="8"/>
      <dgm:spPr/>
    </dgm:pt>
    <dgm:pt modelId="{3E7E40F7-E8B1-7B47-BAE0-5AAF806DD34A}" type="pres">
      <dgm:prSet presAssocID="{9E4553FC-8AAF-4925-94B8-67CA73D27222}" presName="horz1" presStyleCnt="0"/>
      <dgm:spPr/>
    </dgm:pt>
    <dgm:pt modelId="{B575482C-EC7F-414C-A573-57AB1B27056F}" type="pres">
      <dgm:prSet presAssocID="{9E4553FC-8AAF-4925-94B8-67CA73D27222}" presName="tx1" presStyleLbl="revTx" presStyleIdx="7" presStyleCnt="8"/>
      <dgm:spPr/>
    </dgm:pt>
    <dgm:pt modelId="{D609CA8E-030B-0C4E-B0CA-F2EB4899CAC4}" type="pres">
      <dgm:prSet presAssocID="{9E4553FC-8AAF-4925-94B8-67CA73D27222}" presName="vert1" presStyleCnt="0"/>
      <dgm:spPr/>
    </dgm:pt>
  </dgm:ptLst>
  <dgm:cxnLst>
    <dgm:cxn modelId="{028D2108-C882-8343-ACEA-E0BB7777095D}" type="presOf" srcId="{9E4553FC-8AAF-4925-94B8-67CA73D27222}" destId="{B575482C-EC7F-414C-A573-57AB1B27056F}" srcOrd="0" destOrd="0" presId="urn:microsoft.com/office/officeart/2008/layout/LinedList"/>
    <dgm:cxn modelId="{BFE6891A-330D-4C34-B320-EBDDD1F8A358}" srcId="{38E3D1FF-0F82-4F09-9CF9-FCE2F7914A5B}" destId="{F9F0C644-5A56-432B-AF6B-3AC04D28E3E0}" srcOrd="0" destOrd="0" parTransId="{32EEFF78-84E1-4E28-910D-6B4666669703}" sibTransId="{1FA4F235-240E-4696-B536-40CD20591A25}"/>
    <dgm:cxn modelId="{5EAE8722-3C14-6947-BF0E-D1646446ABDC}" type="presOf" srcId="{F9F0C644-5A56-432B-AF6B-3AC04D28E3E0}" destId="{46CD584E-53D8-0741-BAC4-FB6501D32F06}" srcOrd="0" destOrd="0" presId="urn:microsoft.com/office/officeart/2008/layout/LinedList"/>
    <dgm:cxn modelId="{832D1327-EFF1-4D58-A910-49D07448F4BC}" srcId="{38E3D1FF-0F82-4F09-9CF9-FCE2F7914A5B}" destId="{6F3AA895-9BF3-4785-9701-C97827C01FBE}" srcOrd="5" destOrd="0" parTransId="{66B38A9C-CD55-4205-8AA1-6B7F9E766427}" sibTransId="{BDDCC1AF-3BEB-45DB-AD4E-094C6B7ACBC6}"/>
    <dgm:cxn modelId="{35E2BC49-F96B-F34B-B806-0A991C6D40F4}" type="presOf" srcId="{4E9F8148-5954-489E-B39B-442806F7396E}" destId="{F79FEFFA-FE82-2E44-92D5-1DCCFB8763F0}" srcOrd="0" destOrd="0" presId="urn:microsoft.com/office/officeart/2008/layout/LinedList"/>
    <dgm:cxn modelId="{B69E3D57-216E-0E4C-815D-908824108DC2}" type="presOf" srcId="{38E3D1FF-0F82-4F09-9CF9-FCE2F7914A5B}" destId="{F911E058-B33A-5447-B4AE-0109CC7E8466}" srcOrd="0" destOrd="0" presId="urn:microsoft.com/office/officeart/2008/layout/LinedList"/>
    <dgm:cxn modelId="{89A97F65-CA5D-49D8-A73D-E78E4BFFA594}" srcId="{38E3D1FF-0F82-4F09-9CF9-FCE2F7914A5B}" destId="{D55A8226-A426-4A0B-BFD3-23B30DF95BE0}" srcOrd="4" destOrd="0" parTransId="{147E6177-284C-46BF-BD2A-BD70F833D399}" sibTransId="{DE1CA976-C84C-4D9A-8F44-0F6BF484C65A}"/>
    <dgm:cxn modelId="{95DB9A7C-E8EB-4C07-99AD-95CDDDBE1776}" srcId="{38E3D1FF-0F82-4F09-9CF9-FCE2F7914A5B}" destId="{9E4553FC-8AAF-4925-94B8-67CA73D27222}" srcOrd="7" destOrd="0" parTransId="{477E108F-CA35-48A3-96EE-5E91ABDC6CE3}" sibTransId="{4317EE7B-2565-4071-9126-4EFE752A7C31}"/>
    <dgm:cxn modelId="{AE6C2793-AC4E-A041-907B-78FC1C477544}" type="presOf" srcId="{9F1E7A8F-1E96-4A81-93B3-4B719E29DE85}" destId="{DF6E77F4-21F2-7744-92DD-EAF15CB78F51}" srcOrd="0" destOrd="0" presId="urn:microsoft.com/office/officeart/2008/layout/LinedList"/>
    <dgm:cxn modelId="{B5994F93-90E7-4440-B67A-03028B2F03C7}" type="presOf" srcId="{6F3AA895-9BF3-4785-9701-C97827C01FBE}" destId="{E01A1F9D-F3FD-C346-864A-F1D728293474}" srcOrd="0" destOrd="0" presId="urn:microsoft.com/office/officeart/2008/layout/LinedList"/>
    <dgm:cxn modelId="{AEF26896-3845-8D44-9E43-8BA7F9DFCCE7}" type="presOf" srcId="{D55A8226-A426-4A0B-BFD3-23B30DF95BE0}" destId="{30A3D929-370F-0C45-B6A7-34CC60B94915}" srcOrd="0" destOrd="0" presId="urn:microsoft.com/office/officeart/2008/layout/LinedList"/>
    <dgm:cxn modelId="{FFAADEA5-D6A8-4B42-A1F2-4F499EA1CF2B}" srcId="{38E3D1FF-0F82-4F09-9CF9-FCE2F7914A5B}" destId="{9C766E52-53FE-4D5E-9E8B-7D482E16FD21}" srcOrd="2" destOrd="0" parTransId="{73DA4CC6-9663-4560-9B97-28074372FF6B}" sibTransId="{71B4918C-C983-49A8-8D3B-5242CDCB7543}"/>
    <dgm:cxn modelId="{86CEF8B8-D3E8-4479-8E0F-7B4CEEC1BB66}" srcId="{38E3D1FF-0F82-4F09-9CF9-FCE2F7914A5B}" destId="{4E9F8148-5954-489E-B39B-442806F7396E}" srcOrd="3" destOrd="0" parTransId="{73EB90AD-17A1-439D-AA52-F30D890DF232}" sibTransId="{0261C104-37D5-46F4-9A95-03A6A37D2ED6}"/>
    <dgm:cxn modelId="{FA2392B9-CC2E-479F-9A62-E062FFC24DC8}" srcId="{38E3D1FF-0F82-4F09-9CF9-FCE2F7914A5B}" destId="{9F1E7A8F-1E96-4A81-93B3-4B719E29DE85}" srcOrd="6" destOrd="0" parTransId="{FC6F2283-7539-4B61-AAA9-8E624A7791A1}" sibTransId="{5A6DA7D4-B0F2-472E-B0A1-F74125789324}"/>
    <dgm:cxn modelId="{E5E052D4-8454-4A2F-954F-2C0869653051}" srcId="{38E3D1FF-0F82-4F09-9CF9-FCE2F7914A5B}" destId="{ADDBE7DE-C610-4207-8C80-9306471B47E3}" srcOrd="1" destOrd="0" parTransId="{DE534A28-B8B1-4189-BEFF-00E4770E6DB2}" sibTransId="{511FE439-0C39-49E2-BBFE-0587FB6B6CA6}"/>
    <dgm:cxn modelId="{D79319FC-F14A-484B-9B78-71A58EA07DE2}" type="presOf" srcId="{ADDBE7DE-C610-4207-8C80-9306471B47E3}" destId="{55EC6788-6B19-3247-A920-FA5501136454}" srcOrd="0" destOrd="0" presId="urn:microsoft.com/office/officeart/2008/layout/LinedList"/>
    <dgm:cxn modelId="{DF0376FC-BDAE-054B-838E-D06BEF3AE1D9}" type="presOf" srcId="{9C766E52-53FE-4D5E-9E8B-7D482E16FD21}" destId="{1FB8DAEB-F453-F541-B893-5AFC9068B3CA}" srcOrd="0" destOrd="0" presId="urn:microsoft.com/office/officeart/2008/layout/LinedList"/>
    <dgm:cxn modelId="{7A103757-40C7-8C44-88CD-86961025814A}" type="presParOf" srcId="{F911E058-B33A-5447-B4AE-0109CC7E8466}" destId="{9689A627-A2AB-A045-BDF9-E85667669F4C}" srcOrd="0" destOrd="0" presId="urn:microsoft.com/office/officeart/2008/layout/LinedList"/>
    <dgm:cxn modelId="{489FF7C6-07DC-FB43-A0E7-66483653694B}" type="presParOf" srcId="{F911E058-B33A-5447-B4AE-0109CC7E8466}" destId="{AAEF152B-A5C8-C549-858F-3BEAE42B4705}" srcOrd="1" destOrd="0" presId="urn:microsoft.com/office/officeart/2008/layout/LinedList"/>
    <dgm:cxn modelId="{A6360485-37E2-584D-B1EF-6FF951058AFE}" type="presParOf" srcId="{AAEF152B-A5C8-C549-858F-3BEAE42B4705}" destId="{46CD584E-53D8-0741-BAC4-FB6501D32F06}" srcOrd="0" destOrd="0" presId="urn:microsoft.com/office/officeart/2008/layout/LinedList"/>
    <dgm:cxn modelId="{7758AFBF-7A71-4F4D-BD15-DB25D414D375}" type="presParOf" srcId="{AAEF152B-A5C8-C549-858F-3BEAE42B4705}" destId="{74E08109-3BF7-084C-B8D2-AD68847DFDE8}" srcOrd="1" destOrd="0" presId="urn:microsoft.com/office/officeart/2008/layout/LinedList"/>
    <dgm:cxn modelId="{A0382B20-B92D-6B4D-B884-C99AED45E35E}" type="presParOf" srcId="{F911E058-B33A-5447-B4AE-0109CC7E8466}" destId="{C17A833F-D992-E541-A703-B09BC1999264}" srcOrd="2" destOrd="0" presId="urn:microsoft.com/office/officeart/2008/layout/LinedList"/>
    <dgm:cxn modelId="{75435618-3435-D54B-8C05-701C882E8B97}" type="presParOf" srcId="{F911E058-B33A-5447-B4AE-0109CC7E8466}" destId="{B7DA812C-2123-FB49-96CB-1D8CD8795E23}" srcOrd="3" destOrd="0" presId="urn:microsoft.com/office/officeart/2008/layout/LinedList"/>
    <dgm:cxn modelId="{23B0F7D1-A591-E54E-8CA8-409481DD8842}" type="presParOf" srcId="{B7DA812C-2123-FB49-96CB-1D8CD8795E23}" destId="{55EC6788-6B19-3247-A920-FA5501136454}" srcOrd="0" destOrd="0" presId="urn:microsoft.com/office/officeart/2008/layout/LinedList"/>
    <dgm:cxn modelId="{B4BC6DA9-A9C0-C247-8924-689F49A0BC4F}" type="presParOf" srcId="{B7DA812C-2123-FB49-96CB-1D8CD8795E23}" destId="{EE1723A1-4B3C-BF40-966A-A4CB45821D82}" srcOrd="1" destOrd="0" presId="urn:microsoft.com/office/officeart/2008/layout/LinedList"/>
    <dgm:cxn modelId="{1D20B6EA-6276-524D-A415-AA7EEEBB1500}" type="presParOf" srcId="{F911E058-B33A-5447-B4AE-0109CC7E8466}" destId="{7BDC2188-F20D-D04B-A1E6-022025BA83B5}" srcOrd="4" destOrd="0" presId="urn:microsoft.com/office/officeart/2008/layout/LinedList"/>
    <dgm:cxn modelId="{D81ED6E7-BD44-C847-84AB-BE5755B9B28F}" type="presParOf" srcId="{F911E058-B33A-5447-B4AE-0109CC7E8466}" destId="{F8BE977B-6867-5244-9C82-5A5DAA361D51}" srcOrd="5" destOrd="0" presId="urn:microsoft.com/office/officeart/2008/layout/LinedList"/>
    <dgm:cxn modelId="{90F37FE9-ABDE-5F4D-98CA-A274594E355D}" type="presParOf" srcId="{F8BE977B-6867-5244-9C82-5A5DAA361D51}" destId="{1FB8DAEB-F453-F541-B893-5AFC9068B3CA}" srcOrd="0" destOrd="0" presId="urn:microsoft.com/office/officeart/2008/layout/LinedList"/>
    <dgm:cxn modelId="{84FA2FBB-2269-9F4F-A1AE-4F740D8C4CE9}" type="presParOf" srcId="{F8BE977B-6867-5244-9C82-5A5DAA361D51}" destId="{CB71D3A5-B61D-3D46-9C88-4796F08DBC9C}" srcOrd="1" destOrd="0" presId="urn:microsoft.com/office/officeart/2008/layout/LinedList"/>
    <dgm:cxn modelId="{DD7C2462-D9C2-DD49-8109-37F9350C1434}" type="presParOf" srcId="{F911E058-B33A-5447-B4AE-0109CC7E8466}" destId="{C3D3F765-7E2A-CB4A-AC97-4E7B0105E31A}" srcOrd="6" destOrd="0" presId="urn:microsoft.com/office/officeart/2008/layout/LinedList"/>
    <dgm:cxn modelId="{51AC7DD3-2BF6-3643-BD84-D5E33B0855A0}" type="presParOf" srcId="{F911E058-B33A-5447-B4AE-0109CC7E8466}" destId="{C7F008AF-E027-CF41-A8C5-AA929AEEAE73}" srcOrd="7" destOrd="0" presId="urn:microsoft.com/office/officeart/2008/layout/LinedList"/>
    <dgm:cxn modelId="{BCDCA3CC-602C-BB42-B2AE-43B7CC3B1D12}" type="presParOf" srcId="{C7F008AF-E027-CF41-A8C5-AA929AEEAE73}" destId="{F79FEFFA-FE82-2E44-92D5-1DCCFB8763F0}" srcOrd="0" destOrd="0" presId="urn:microsoft.com/office/officeart/2008/layout/LinedList"/>
    <dgm:cxn modelId="{3CB95AA5-876B-7541-81FE-82E9CE90E8E8}" type="presParOf" srcId="{C7F008AF-E027-CF41-A8C5-AA929AEEAE73}" destId="{D7AAC4BD-6EBE-2140-B44C-411523BDEC61}" srcOrd="1" destOrd="0" presId="urn:microsoft.com/office/officeart/2008/layout/LinedList"/>
    <dgm:cxn modelId="{01C7CE3F-F8DE-2842-9836-E3D9334BB652}" type="presParOf" srcId="{F911E058-B33A-5447-B4AE-0109CC7E8466}" destId="{1C56D59F-6DED-1643-9AA2-07391BF281C1}" srcOrd="8" destOrd="0" presId="urn:microsoft.com/office/officeart/2008/layout/LinedList"/>
    <dgm:cxn modelId="{62A08493-69DA-EF4F-AAD0-E9486E6A7CD5}" type="presParOf" srcId="{F911E058-B33A-5447-B4AE-0109CC7E8466}" destId="{A443A444-B7F2-9247-8FB7-CBBD52AC2EC6}" srcOrd="9" destOrd="0" presId="urn:microsoft.com/office/officeart/2008/layout/LinedList"/>
    <dgm:cxn modelId="{BB0E2789-A58F-D045-A421-5F8A58328022}" type="presParOf" srcId="{A443A444-B7F2-9247-8FB7-CBBD52AC2EC6}" destId="{30A3D929-370F-0C45-B6A7-34CC60B94915}" srcOrd="0" destOrd="0" presId="urn:microsoft.com/office/officeart/2008/layout/LinedList"/>
    <dgm:cxn modelId="{D75F7087-BCB6-0247-81BC-57DBBA7D45A9}" type="presParOf" srcId="{A443A444-B7F2-9247-8FB7-CBBD52AC2EC6}" destId="{BDA69AED-B6BC-8E4B-B8D9-0D9C5987F33A}" srcOrd="1" destOrd="0" presId="urn:microsoft.com/office/officeart/2008/layout/LinedList"/>
    <dgm:cxn modelId="{682A95B5-4E54-B24E-B0DB-D0C9B3B23D25}" type="presParOf" srcId="{F911E058-B33A-5447-B4AE-0109CC7E8466}" destId="{6116EBD4-4D6C-F949-95AE-582BDC73E0F8}" srcOrd="10" destOrd="0" presId="urn:microsoft.com/office/officeart/2008/layout/LinedList"/>
    <dgm:cxn modelId="{4C2DD244-C73E-8549-90F8-F0330FB6F070}" type="presParOf" srcId="{F911E058-B33A-5447-B4AE-0109CC7E8466}" destId="{E96B9D5F-8542-A64E-AE31-DFAA79F2DBB7}" srcOrd="11" destOrd="0" presId="urn:microsoft.com/office/officeart/2008/layout/LinedList"/>
    <dgm:cxn modelId="{82F62FF9-F46D-1C44-AA8C-545E2DD952AB}" type="presParOf" srcId="{E96B9D5F-8542-A64E-AE31-DFAA79F2DBB7}" destId="{E01A1F9D-F3FD-C346-864A-F1D728293474}" srcOrd="0" destOrd="0" presId="urn:microsoft.com/office/officeart/2008/layout/LinedList"/>
    <dgm:cxn modelId="{7F952C0C-6150-5541-A5C0-10EAB2E95D02}" type="presParOf" srcId="{E96B9D5F-8542-A64E-AE31-DFAA79F2DBB7}" destId="{7C76E1D8-716E-574B-933E-04C2E677E382}" srcOrd="1" destOrd="0" presId="urn:microsoft.com/office/officeart/2008/layout/LinedList"/>
    <dgm:cxn modelId="{0A7DB078-DBCA-2443-B44C-4B7ED0976897}" type="presParOf" srcId="{F911E058-B33A-5447-B4AE-0109CC7E8466}" destId="{63558FD4-4DDA-F74A-AB5F-CABAACD45B46}" srcOrd="12" destOrd="0" presId="urn:microsoft.com/office/officeart/2008/layout/LinedList"/>
    <dgm:cxn modelId="{6914FECE-39A3-D244-8623-828C46BC9A46}" type="presParOf" srcId="{F911E058-B33A-5447-B4AE-0109CC7E8466}" destId="{BF4CCF98-5A7E-CD40-842E-D1681CB80C6B}" srcOrd="13" destOrd="0" presId="urn:microsoft.com/office/officeart/2008/layout/LinedList"/>
    <dgm:cxn modelId="{7EFC2C9A-8F15-BC43-8447-1E139E70408D}" type="presParOf" srcId="{BF4CCF98-5A7E-CD40-842E-D1681CB80C6B}" destId="{DF6E77F4-21F2-7744-92DD-EAF15CB78F51}" srcOrd="0" destOrd="0" presId="urn:microsoft.com/office/officeart/2008/layout/LinedList"/>
    <dgm:cxn modelId="{3C92BF15-2377-D64B-830C-EC44FBE1FFD5}" type="presParOf" srcId="{BF4CCF98-5A7E-CD40-842E-D1681CB80C6B}" destId="{EF5635C0-4C59-CB41-A695-42BE959162B3}" srcOrd="1" destOrd="0" presId="urn:microsoft.com/office/officeart/2008/layout/LinedList"/>
    <dgm:cxn modelId="{A990760B-095F-F341-BD00-D7FD0D039009}" type="presParOf" srcId="{F911E058-B33A-5447-B4AE-0109CC7E8466}" destId="{392B81EA-A239-A949-895B-9D7EAEBBC08A}" srcOrd="14" destOrd="0" presId="urn:microsoft.com/office/officeart/2008/layout/LinedList"/>
    <dgm:cxn modelId="{0E57F1BC-5874-6F44-825B-666CCEC8066C}" type="presParOf" srcId="{F911E058-B33A-5447-B4AE-0109CC7E8466}" destId="{3E7E40F7-E8B1-7B47-BAE0-5AAF806DD34A}" srcOrd="15" destOrd="0" presId="urn:microsoft.com/office/officeart/2008/layout/LinedList"/>
    <dgm:cxn modelId="{7B47DD85-5752-D842-B527-4855BCAF9C2F}" type="presParOf" srcId="{3E7E40F7-E8B1-7B47-BAE0-5AAF806DD34A}" destId="{B575482C-EC7F-414C-A573-57AB1B27056F}" srcOrd="0" destOrd="0" presId="urn:microsoft.com/office/officeart/2008/layout/LinedList"/>
    <dgm:cxn modelId="{720E0A0A-45B5-4246-A71A-B910B03AC32A}" type="presParOf" srcId="{3E7E40F7-E8B1-7B47-BAE0-5AAF806DD34A}" destId="{D609CA8E-030B-0C4E-B0CA-F2EB4899CAC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5A9BDC-0513-466A-B46C-3B60FE116E3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3D4FFE-CA9C-489B-903F-889057E7F36F}">
      <dgm:prSet/>
      <dgm:spPr/>
      <dgm:t>
        <a:bodyPr/>
        <a:lstStyle/>
        <a:p>
          <a:r>
            <a:rPr lang="cs-CZ"/>
            <a:t>SABA</a:t>
          </a:r>
          <a:endParaRPr lang="en-US"/>
        </a:p>
      </dgm:t>
    </dgm:pt>
    <dgm:pt modelId="{5001B559-E133-4FCA-887E-8B3235954226}" type="parTrans" cxnId="{2CFCE6E9-C969-44CD-B269-462D62986F35}">
      <dgm:prSet/>
      <dgm:spPr/>
      <dgm:t>
        <a:bodyPr/>
        <a:lstStyle/>
        <a:p>
          <a:endParaRPr lang="en-US"/>
        </a:p>
      </dgm:t>
    </dgm:pt>
    <dgm:pt modelId="{78874657-04AA-4EF7-96B3-56BAD4E4B653}" type="sibTrans" cxnId="{2CFCE6E9-C969-44CD-B269-462D62986F35}">
      <dgm:prSet/>
      <dgm:spPr/>
      <dgm:t>
        <a:bodyPr/>
        <a:lstStyle/>
        <a:p>
          <a:endParaRPr lang="en-US"/>
        </a:p>
      </dgm:t>
    </dgm:pt>
    <dgm:pt modelId="{DF5305B1-9B6C-447B-BFCF-CC3494705056}">
      <dgm:prSet/>
      <dgm:spPr/>
      <dgm:t>
        <a:bodyPr/>
        <a:lstStyle/>
        <a:p>
          <a:r>
            <a:rPr lang="cs-CZ"/>
            <a:t>nástup 5min</a:t>
          </a:r>
          <a:endParaRPr lang="en-US"/>
        </a:p>
      </dgm:t>
    </dgm:pt>
    <dgm:pt modelId="{970E9289-C45D-4DAC-9F37-D683EBA61923}" type="parTrans" cxnId="{2C88CF8E-CF0F-414F-A51B-7FF7498CB8DF}">
      <dgm:prSet/>
      <dgm:spPr/>
      <dgm:t>
        <a:bodyPr/>
        <a:lstStyle/>
        <a:p>
          <a:endParaRPr lang="en-US"/>
        </a:p>
      </dgm:t>
    </dgm:pt>
    <dgm:pt modelId="{E5FAD6ED-5EC5-4955-8283-332B412711AB}" type="sibTrans" cxnId="{2C88CF8E-CF0F-414F-A51B-7FF7498CB8DF}">
      <dgm:prSet/>
      <dgm:spPr/>
      <dgm:t>
        <a:bodyPr/>
        <a:lstStyle/>
        <a:p>
          <a:endParaRPr lang="en-US"/>
        </a:p>
      </dgm:t>
    </dgm:pt>
    <dgm:pt modelId="{02736DAF-EE86-4178-8574-70787B7448E8}">
      <dgm:prSet/>
      <dgm:spPr/>
      <dgm:t>
        <a:bodyPr/>
        <a:lstStyle/>
        <a:p>
          <a:r>
            <a:rPr lang="cs-CZ"/>
            <a:t>max. 30min</a:t>
          </a:r>
          <a:endParaRPr lang="en-US"/>
        </a:p>
      </dgm:t>
    </dgm:pt>
    <dgm:pt modelId="{ADA23E45-B918-4A48-A722-C1CA845B18D0}" type="parTrans" cxnId="{29692151-38B8-4E90-91D8-86A46B2CC7CB}">
      <dgm:prSet/>
      <dgm:spPr/>
      <dgm:t>
        <a:bodyPr/>
        <a:lstStyle/>
        <a:p>
          <a:endParaRPr lang="en-US"/>
        </a:p>
      </dgm:t>
    </dgm:pt>
    <dgm:pt modelId="{C5193102-2485-4079-B447-FF052869DCFB}" type="sibTrans" cxnId="{29692151-38B8-4E90-91D8-86A46B2CC7CB}">
      <dgm:prSet/>
      <dgm:spPr/>
      <dgm:t>
        <a:bodyPr/>
        <a:lstStyle/>
        <a:p>
          <a:endParaRPr lang="en-US"/>
        </a:p>
      </dgm:t>
    </dgm:pt>
    <dgm:pt modelId="{2E13E381-FF37-45FD-A46F-DBC2CD86D9A0}">
      <dgm:prSet/>
      <dgm:spPr/>
      <dgm:t>
        <a:bodyPr/>
        <a:lstStyle/>
        <a:p>
          <a:r>
            <a:rPr lang="cs-CZ"/>
            <a:t>SAMA </a:t>
          </a:r>
          <a:endParaRPr lang="en-US"/>
        </a:p>
      </dgm:t>
    </dgm:pt>
    <dgm:pt modelId="{4F01244D-927B-4F23-AAC4-4A5A8829BC4C}" type="parTrans" cxnId="{341C7DF0-4CBF-4466-B6A2-CB11923DCDFC}">
      <dgm:prSet/>
      <dgm:spPr/>
      <dgm:t>
        <a:bodyPr/>
        <a:lstStyle/>
        <a:p>
          <a:endParaRPr lang="en-US"/>
        </a:p>
      </dgm:t>
    </dgm:pt>
    <dgm:pt modelId="{D5BB094A-C752-46B7-8EF3-D7E287F32699}" type="sibTrans" cxnId="{341C7DF0-4CBF-4466-B6A2-CB11923DCDFC}">
      <dgm:prSet/>
      <dgm:spPr/>
      <dgm:t>
        <a:bodyPr/>
        <a:lstStyle/>
        <a:p>
          <a:endParaRPr lang="en-US"/>
        </a:p>
      </dgm:t>
    </dgm:pt>
    <dgm:pt modelId="{2D05A4BD-EE4D-4FD1-AF9E-8D90DD96950E}">
      <dgm:prSet/>
      <dgm:spPr/>
      <dgm:t>
        <a:bodyPr/>
        <a:lstStyle/>
        <a:p>
          <a:r>
            <a:rPr lang="cs-CZ"/>
            <a:t>nástup 10-15min</a:t>
          </a:r>
          <a:endParaRPr lang="en-US"/>
        </a:p>
      </dgm:t>
    </dgm:pt>
    <dgm:pt modelId="{7496EBCE-BBF8-4C74-B6D9-C2148EECE023}" type="parTrans" cxnId="{A6DD55BC-8245-4E51-AD23-3527057689C2}">
      <dgm:prSet/>
      <dgm:spPr/>
      <dgm:t>
        <a:bodyPr/>
        <a:lstStyle/>
        <a:p>
          <a:endParaRPr lang="en-US"/>
        </a:p>
      </dgm:t>
    </dgm:pt>
    <dgm:pt modelId="{7C6C9E0E-E89C-4E35-A462-0740A425AF71}" type="sibTrans" cxnId="{A6DD55BC-8245-4E51-AD23-3527057689C2}">
      <dgm:prSet/>
      <dgm:spPr/>
      <dgm:t>
        <a:bodyPr/>
        <a:lstStyle/>
        <a:p>
          <a:endParaRPr lang="en-US"/>
        </a:p>
      </dgm:t>
    </dgm:pt>
    <dgm:pt modelId="{826A3A4D-3D29-450B-8352-37351F956A37}">
      <dgm:prSet/>
      <dgm:spPr/>
      <dgm:t>
        <a:bodyPr/>
        <a:lstStyle/>
        <a:p>
          <a:r>
            <a:rPr lang="cs-CZ"/>
            <a:t>max. </a:t>
          </a:r>
        </a:p>
        <a:p>
          <a:r>
            <a:rPr lang="cs-CZ"/>
            <a:t>30-60min</a:t>
          </a:r>
          <a:endParaRPr lang="en-US"/>
        </a:p>
      </dgm:t>
    </dgm:pt>
    <dgm:pt modelId="{E958945A-28E8-4CDD-87E3-CFE9B357FCF1}" type="parTrans" cxnId="{E8F64058-816C-4CA4-B8ED-9A291BCE85AA}">
      <dgm:prSet/>
      <dgm:spPr/>
      <dgm:t>
        <a:bodyPr/>
        <a:lstStyle/>
        <a:p>
          <a:endParaRPr lang="en-US"/>
        </a:p>
      </dgm:t>
    </dgm:pt>
    <dgm:pt modelId="{FD1BD6C0-5468-40A5-A637-324207570086}" type="sibTrans" cxnId="{E8F64058-816C-4CA4-B8ED-9A291BCE85AA}">
      <dgm:prSet/>
      <dgm:spPr/>
      <dgm:t>
        <a:bodyPr/>
        <a:lstStyle/>
        <a:p>
          <a:endParaRPr lang="en-US"/>
        </a:p>
      </dgm:t>
    </dgm:pt>
    <dgm:pt modelId="{E5EEAE4E-52BB-3748-8564-1DB04A42D458}" type="pres">
      <dgm:prSet presAssocID="{475A9BDC-0513-466A-B46C-3B60FE116E3B}" presName="diagram" presStyleCnt="0">
        <dgm:presLayoutVars>
          <dgm:dir/>
          <dgm:resizeHandles val="exact"/>
        </dgm:presLayoutVars>
      </dgm:prSet>
      <dgm:spPr/>
    </dgm:pt>
    <dgm:pt modelId="{0F3556C9-D848-F946-AC16-DA0FD6C1C3C0}" type="pres">
      <dgm:prSet presAssocID="{DA3D4FFE-CA9C-489B-903F-889057E7F36F}" presName="node" presStyleLbl="node1" presStyleIdx="0" presStyleCnt="6">
        <dgm:presLayoutVars>
          <dgm:bulletEnabled val="1"/>
        </dgm:presLayoutVars>
      </dgm:prSet>
      <dgm:spPr/>
    </dgm:pt>
    <dgm:pt modelId="{9AE8DEF1-FEC3-1A4E-9726-0E5061312214}" type="pres">
      <dgm:prSet presAssocID="{78874657-04AA-4EF7-96B3-56BAD4E4B653}" presName="sibTrans" presStyleCnt="0"/>
      <dgm:spPr/>
    </dgm:pt>
    <dgm:pt modelId="{957A412A-5373-D640-B639-BFFC7535E6E3}" type="pres">
      <dgm:prSet presAssocID="{DF5305B1-9B6C-447B-BFCF-CC3494705056}" presName="node" presStyleLbl="node1" presStyleIdx="1" presStyleCnt="6" custLinFactX="-9374" custLinFactY="8883" custLinFactNeighborX="-100000" custLinFactNeighborY="100000">
        <dgm:presLayoutVars>
          <dgm:bulletEnabled val="1"/>
        </dgm:presLayoutVars>
      </dgm:prSet>
      <dgm:spPr/>
    </dgm:pt>
    <dgm:pt modelId="{11D9B52B-F4F6-7D4F-9B1C-D74873B88EFE}" type="pres">
      <dgm:prSet presAssocID="{E5FAD6ED-5EC5-4955-8283-332B412711AB}" presName="sibTrans" presStyleCnt="0"/>
      <dgm:spPr/>
    </dgm:pt>
    <dgm:pt modelId="{04C99912-A6EA-914B-B8CD-46A778F3C301}" type="pres">
      <dgm:prSet presAssocID="{02736DAF-EE86-4178-8574-70787B7448E8}" presName="node" presStyleLbl="node1" presStyleIdx="2" presStyleCnt="6" custLinFactY="7936" custLinFactNeighborX="626" custLinFactNeighborY="100000">
        <dgm:presLayoutVars>
          <dgm:bulletEnabled val="1"/>
        </dgm:presLayoutVars>
      </dgm:prSet>
      <dgm:spPr/>
    </dgm:pt>
    <dgm:pt modelId="{D9D8731F-1CA8-574A-8C37-0328D3C25E8C}" type="pres">
      <dgm:prSet presAssocID="{C5193102-2485-4079-B447-FF052869DCFB}" presName="sibTrans" presStyleCnt="0"/>
      <dgm:spPr/>
    </dgm:pt>
    <dgm:pt modelId="{C9734B18-C372-C64F-9296-5A4867A1BB0D}" type="pres">
      <dgm:prSet presAssocID="{2E13E381-FF37-45FD-A46F-DBC2CD86D9A0}" presName="node" presStyleLbl="node1" presStyleIdx="3" presStyleCnt="6" custLinFactY="-14807" custLinFactNeighborX="-2247" custLinFactNeighborY="-100000">
        <dgm:presLayoutVars>
          <dgm:bulletEnabled val="1"/>
        </dgm:presLayoutVars>
      </dgm:prSet>
      <dgm:spPr/>
    </dgm:pt>
    <dgm:pt modelId="{F55CCDA7-AC50-0744-B1BA-FCD39E4BBA9E}" type="pres">
      <dgm:prSet presAssocID="{D5BB094A-C752-46B7-8EF3-D7E287F32699}" presName="sibTrans" presStyleCnt="0"/>
      <dgm:spPr/>
    </dgm:pt>
    <dgm:pt modelId="{620A9F3F-2FD0-D646-9B45-1B9564926C79}" type="pres">
      <dgm:prSet presAssocID="{2D05A4BD-EE4D-4FD1-AF9E-8D90DD96950E}" presName="node" presStyleLbl="node1" presStyleIdx="4" presStyleCnt="6" custLinFactX="7753" custLinFactY="-24800" custLinFactNeighborX="100000" custLinFactNeighborY="-100000">
        <dgm:presLayoutVars>
          <dgm:bulletEnabled val="1"/>
        </dgm:presLayoutVars>
      </dgm:prSet>
      <dgm:spPr/>
    </dgm:pt>
    <dgm:pt modelId="{E1E6C9C7-095B-4647-8BC2-DAF67190F373}" type="pres">
      <dgm:prSet presAssocID="{7C6C9E0E-E89C-4E35-A462-0740A425AF71}" presName="sibTrans" presStyleCnt="0"/>
      <dgm:spPr/>
    </dgm:pt>
    <dgm:pt modelId="{5BD6437E-AE43-494D-B350-F68DD3E10923}" type="pres">
      <dgm:prSet presAssocID="{826A3A4D-3D29-450B-8352-37351F956A37}" presName="node" presStyleLbl="node1" presStyleIdx="5" presStyleCnt="6" custLinFactNeighborX="-2247" custLinFactNeighborY="-8886">
        <dgm:presLayoutVars>
          <dgm:bulletEnabled val="1"/>
        </dgm:presLayoutVars>
      </dgm:prSet>
      <dgm:spPr/>
    </dgm:pt>
  </dgm:ptLst>
  <dgm:cxnLst>
    <dgm:cxn modelId="{1A6F954F-F115-2546-98C8-FDE0ABD472DC}" type="presOf" srcId="{02736DAF-EE86-4178-8574-70787B7448E8}" destId="{04C99912-A6EA-914B-B8CD-46A778F3C301}" srcOrd="0" destOrd="0" presId="urn:microsoft.com/office/officeart/2005/8/layout/default"/>
    <dgm:cxn modelId="{29692151-38B8-4E90-91D8-86A46B2CC7CB}" srcId="{475A9BDC-0513-466A-B46C-3B60FE116E3B}" destId="{02736DAF-EE86-4178-8574-70787B7448E8}" srcOrd="2" destOrd="0" parTransId="{ADA23E45-B918-4A48-A722-C1CA845B18D0}" sibTransId="{C5193102-2485-4079-B447-FF052869DCFB}"/>
    <dgm:cxn modelId="{E8F64058-816C-4CA4-B8ED-9A291BCE85AA}" srcId="{475A9BDC-0513-466A-B46C-3B60FE116E3B}" destId="{826A3A4D-3D29-450B-8352-37351F956A37}" srcOrd="5" destOrd="0" parTransId="{E958945A-28E8-4CDD-87E3-CFE9B357FCF1}" sibTransId="{FD1BD6C0-5468-40A5-A637-324207570086}"/>
    <dgm:cxn modelId="{3A315981-B89E-6145-BAF3-209116846F8D}" type="presOf" srcId="{2D05A4BD-EE4D-4FD1-AF9E-8D90DD96950E}" destId="{620A9F3F-2FD0-D646-9B45-1B9564926C79}" srcOrd="0" destOrd="0" presId="urn:microsoft.com/office/officeart/2005/8/layout/default"/>
    <dgm:cxn modelId="{2C88CF8E-CF0F-414F-A51B-7FF7498CB8DF}" srcId="{475A9BDC-0513-466A-B46C-3B60FE116E3B}" destId="{DF5305B1-9B6C-447B-BFCF-CC3494705056}" srcOrd="1" destOrd="0" parTransId="{970E9289-C45D-4DAC-9F37-D683EBA61923}" sibTransId="{E5FAD6ED-5EC5-4955-8283-332B412711AB}"/>
    <dgm:cxn modelId="{3D171D94-754B-C14B-B2E2-478577676C7A}" type="presOf" srcId="{DF5305B1-9B6C-447B-BFCF-CC3494705056}" destId="{957A412A-5373-D640-B639-BFFC7535E6E3}" srcOrd="0" destOrd="0" presId="urn:microsoft.com/office/officeart/2005/8/layout/default"/>
    <dgm:cxn modelId="{C9111AAA-E7C1-114E-9FCB-19E3707F80C9}" type="presOf" srcId="{826A3A4D-3D29-450B-8352-37351F956A37}" destId="{5BD6437E-AE43-494D-B350-F68DD3E10923}" srcOrd="0" destOrd="0" presId="urn:microsoft.com/office/officeart/2005/8/layout/default"/>
    <dgm:cxn modelId="{A6DD55BC-8245-4E51-AD23-3527057689C2}" srcId="{475A9BDC-0513-466A-B46C-3B60FE116E3B}" destId="{2D05A4BD-EE4D-4FD1-AF9E-8D90DD96950E}" srcOrd="4" destOrd="0" parTransId="{7496EBCE-BBF8-4C74-B6D9-C2148EECE023}" sibTransId="{7C6C9E0E-E89C-4E35-A462-0740A425AF71}"/>
    <dgm:cxn modelId="{4DA1EFE2-5BAA-8F45-BE78-62325C444B18}" type="presOf" srcId="{2E13E381-FF37-45FD-A46F-DBC2CD86D9A0}" destId="{C9734B18-C372-C64F-9296-5A4867A1BB0D}" srcOrd="0" destOrd="0" presId="urn:microsoft.com/office/officeart/2005/8/layout/default"/>
    <dgm:cxn modelId="{2CFCE6E9-C969-44CD-B269-462D62986F35}" srcId="{475A9BDC-0513-466A-B46C-3B60FE116E3B}" destId="{DA3D4FFE-CA9C-489B-903F-889057E7F36F}" srcOrd="0" destOrd="0" parTransId="{5001B559-E133-4FCA-887E-8B3235954226}" sibTransId="{78874657-04AA-4EF7-96B3-56BAD4E4B653}"/>
    <dgm:cxn modelId="{2BAC43ED-10FE-2C4B-AB50-CEBA3FD73F62}" type="presOf" srcId="{475A9BDC-0513-466A-B46C-3B60FE116E3B}" destId="{E5EEAE4E-52BB-3748-8564-1DB04A42D458}" srcOrd="0" destOrd="0" presId="urn:microsoft.com/office/officeart/2005/8/layout/default"/>
    <dgm:cxn modelId="{341C7DF0-4CBF-4466-B6A2-CB11923DCDFC}" srcId="{475A9BDC-0513-466A-B46C-3B60FE116E3B}" destId="{2E13E381-FF37-45FD-A46F-DBC2CD86D9A0}" srcOrd="3" destOrd="0" parTransId="{4F01244D-927B-4F23-AAC4-4A5A8829BC4C}" sibTransId="{D5BB094A-C752-46B7-8EF3-D7E287F32699}"/>
    <dgm:cxn modelId="{25B832FE-2E0C-304A-85AD-9BF419818ABE}" type="presOf" srcId="{DA3D4FFE-CA9C-489B-903F-889057E7F36F}" destId="{0F3556C9-D848-F946-AC16-DA0FD6C1C3C0}" srcOrd="0" destOrd="0" presId="urn:microsoft.com/office/officeart/2005/8/layout/default"/>
    <dgm:cxn modelId="{C60338D4-3088-EA48-9B9F-FBF9CC9C3BE1}" type="presParOf" srcId="{E5EEAE4E-52BB-3748-8564-1DB04A42D458}" destId="{0F3556C9-D848-F946-AC16-DA0FD6C1C3C0}" srcOrd="0" destOrd="0" presId="urn:microsoft.com/office/officeart/2005/8/layout/default"/>
    <dgm:cxn modelId="{1B203C36-B810-6E4F-B918-BDDD52FF074A}" type="presParOf" srcId="{E5EEAE4E-52BB-3748-8564-1DB04A42D458}" destId="{9AE8DEF1-FEC3-1A4E-9726-0E5061312214}" srcOrd="1" destOrd="0" presId="urn:microsoft.com/office/officeart/2005/8/layout/default"/>
    <dgm:cxn modelId="{9D00A215-7DED-BA4B-9824-D368B9F74C37}" type="presParOf" srcId="{E5EEAE4E-52BB-3748-8564-1DB04A42D458}" destId="{957A412A-5373-D640-B639-BFFC7535E6E3}" srcOrd="2" destOrd="0" presId="urn:microsoft.com/office/officeart/2005/8/layout/default"/>
    <dgm:cxn modelId="{EA9501DF-9DC2-7F43-AEE6-EAFCF3BA7412}" type="presParOf" srcId="{E5EEAE4E-52BB-3748-8564-1DB04A42D458}" destId="{11D9B52B-F4F6-7D4F-9B1C-D74873B88EFE}" srcOrd="3" destOrd="0" presId="urn:microsoft.com/office/officeart/2005/8/layout/default"/>
    <dgm:cxn modelId="{78F1D39B-DB92-F142-A51B-EEDC7EDA2663}" type="presParOf" srcId="{E5EEAE4E-52BB-3748-8564-1DB04A42D458}" destId="{04C99912-A6EA-914B-B8CD-46A778F3C301}" srcOrd="4" destOrd="0" presId="urn:microsoft.com/office/officeart/2005/8/layout/default"/>
    <dgm:cxn modelId="{5D4D65CE-B926-1E44-9186-065EB3656F03}" type="presParOf" srcId="{E5EEAE4E-52BB-3748-8564-1DB04A42D458}" destId="{D9D8731F-1CA8-574A-8C37-0328D3C25E8C}" srcOrd="5" destOrd="0" presId="urn:microsoft.com/office/officeart/2005/8/layout/default"/>
    <dgm:cxn modelId="{4C440D6C-2A0A-994B-A0ED-39165E33DDD2}" type="presParOf" srcId="{E5EEAE4E-52BB-3748-8564-1DB04A42D458}" destId="{C9734B18-C372-C64F-9296-5A4867A1BB0D}" srcOrd="6" destOrd="0" presId="urn:microsoft.com/office/officeart/2005/8/layout/default"/>
    <dgm:cxn modelId="{0E3A08B7-F028-5C49-B004-65868780B2CE}" type="presParOf" srcId="{E5EEAE4E-52BB-3748-8564-1DB04A42D458}" destId="{F55CCDA7-AC50-0744-B1BA-FCD39E4BBA9E}" srcOrd="7" destOrd="0" presId="urn:microsoft.com/office/officeart/2005/8/layout/default"/>
    <dgm:cxn modelId="{C95E1A25-3B37-F049-AE2D-B0A6E9E69531}" type="presParOf" srcId="{E5EEAE4E-52BB-3748-8564-1DB04A42D458}" destId="{620A9F3F-2FD0-D646-9B45-1B9564926C79}" srcOrd="8" destOrd="0" presId="urn:microsoft.com/office/officeart/2005/8/layout/default"/>
    <dgm:cxn modelId="{64E93A60-82E7-8541-847D-B866E6B0A1A8}" type="presParOf" srcId="{E5EEAE4E-52BB-3748-8564-1DB04A42D458}" destId="{E1E6C9C7-095B-4647-8BC2-DAF67190F373}" srcOrd="9" destOrd="0" presId="urn:microsoft.com/office/officeart/2005/8/layout/default"/>
    <dgm:cxn modelId="{897BDD6D-D669-6941-B5DE-74C5FE00F632}" type="presParOf" srcId="{E5EEAE4E-52BB-3748-8564-1DB04A42D458}" destId="{5BD6437E-AE43-494D-B350-F68DD3E1092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F2D244-A6EC-41A9-AABE-8592A0E53529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4C1653B3-0576-4D1F-B242-1FD15E323BAA}">
      <dgm:prSet custT="1"/>
      <dgm:spPr/>
      <dgm:t>
        <a:bodyPr/>
        <a:lstStyle/>
        <a:p>
          <a:r>
            <a:rPr lang="cs-CZ" sz="3400"/>
            <a:t>Dušnost</a:t>
          </a:r>
          <a:endParaRPr lang="en-US" sz="3400"/>
        </a:p>
      </dgm:t>
    </dgm:pt>
    <dgm:pt modelId="{33AF2B10-4818-46D9-AC74-7C799995EE7B}" type="parTrans" cxnId="{D16C7B5B-1057-4A2E-B5C2-9F29483F3FF2}">
      <dgm:prSet/>
      <dgm:spPr/>
      <dgm:t>
        <a:bodyPr/>
        <a:lstStyle/>
        <a:p>
          <a:endParaRPr lang="en-US"/>
        </a:p>
      </dgm:t>
    </dgm:pt>
    <dgm:pt modelId="{91FE280E-72CE-420E-BD39-99DF3232BCF9}" type="sibTrans" cxnId="{D16C7B5B-1057-4A2E-B5C2-9F29483F3FF2}">
      <dgm:prSet/>
      <dgm:spPr/>
      <dgm:t>
        <a:bodyPr/>
        <a:lstStyle/>
        <a:p>
          <a:endParaRPr lang="en-US"/>
        </a:p>
      </dgm:t>
    </dgm:pt>
    <dgm:pt modelId="{55706B69-25D1-491D-A908-4316960BC25A}">
      <dgm:prSet custT="1"/>
      <dgm:spPr/>
      <dgm:t>
        <a:bodyPr/>
        <a:lstStyle/>
        <a:p>
          <a:r>
            <a:rPr lang="cs-CZ" sz="3400"/>
            <a:t>Tachypnoe, ortopnoe</a:t>
          </a:r>
          <a:endParaRPr lang="en-US" sz="3400"/>
        </a:p>
      </dgm:t>
    </dgm:pt>
    <dgm:pt modelId="{E29DEC67-7B61-4916-A8F5-6C3DC9DC94B3}" type="parTrans" cxnId="{392B74A6-552E-43A3-BD59-750A25011F71}">
      <dgm:prSet/>
      <dgm:spPr/>
      <dgm:t>
        <a:bodyPr/>
        <a:lstStyle/>
        <a:p>
          <a:endParaRPr lang="en-US"/>
        </a:p>
      </dgm:t>
    </dgm:pt>
    <dgm:pt modelId="{641871F4-60F3-40F6-8A73-43DFACDA4010}" type="sibTrans" cxnId="{392B74A6-552E-43A3-BD59-750A25011F71}">
      <dgm:prSet/>
      <dgm:spPr/>
      <dgm:t>
        <a:bodyPr/>
        <a:lstStyle/>
        <a:p>
          <a:endParaRPr lang="en-US"/>
        </a:p>
      </dgm:t>
    </dgm:pt>
    <dgm:pt modelId="{7A8975D5-ED92-405C-8094-5475F5F098DB}">
      <dgm:prSet custT="1"/>
      <dgm:spPr/>
      <dgm:t>
        <a:bodyPr/>
        <a:lstStyle/>
        <a:p>
          <a:r>
            <a:rPr lang="cs-CZ" sz="3400"/>
            <a:t>Expektorace zpěněného růžového sputa</a:t>
          </a:r>
          <a:endParaRPr lang="en-US" sz="3400"/>
        </a:p>
      </dgm:t>
    </dgm:pt>
    <dgm:pt modelId="{B3C84E46-272C-4933-808C-934E0989F177}" type="parTrans" cxnId="{09AB5DF2-D54B-4CDE-8028-E5F0FA2B5E0E}">
      <dgm:prSet/>
      <dgm:spPr/>
      <dgm:t>
        <a:bodyPr/>
        <a:lstStyle/>
        <a:p>
          <a:endParaRPr lang="en-US"/>
        </a:p>
      </dgm:t>
    </dgm:pt>
    <dgm:pt modelId="{97AAA9A7-735A-478D-92DE-33C0CCBB661B}" type="sibTrans" cxnId="{09AB5DF2-D54B-4CDE-8028-E5F0FA2B5E0E}">
      <dgm:prSet/>
      <dgm:spPr/>
      <dgm:t>
        <a:bodyPr/>
        <a:lstStyle/>
        <a:p>
          <a:endParaRPr lang="en-US"/>
        </a:p>
      </dgm:t>
    </dgm:pt>
    <dgm:pt modelId="{F475CC47-683E-42A9-8DD5-0E9FFE264C98}">
      <dgm:prSet custT="1"/>
      <dgm:spPr/>
      <dgm:t>
        <a:bodyPr/>
        <a:lstStyle/>
        <a:p>
          <a:r>
            <a:rPr lang="cs-CZ" sz="3400"/>
            <a:t>Tachykardie, cval</a:t>
          </a:r>
          <a:endParaRPr lang="en-US" sz="3400"/>
        </a:p>
      </dgm:t>
    </dgm:pt>
    <dgm:pt modelId="{8447A940-AFC5-4585-BD08-2F98386281B1}" type="parTrans" cxnId="{BFC1A8E0-0654-4DA1-B768-3174467DC1D8}">
      <dgm:prSet/>
      <dgm:spPr/>
      <dgm:t>
        <a:bodyPr/>
        <a:lstStyle/>
        <a:p>
          <a:endParaRPr lang="en-US"/>
        </a:p>
      </dgm:t>
    </dgm:pt>
    <dgm:pt modelId="{256004E7-E564-4750-91CD-AA09DEAD4906}" type="sibTrans" cxnId="{BFC1A8E0-0654-4DA1-B768-3174467DC1D8}">
      <dgm:prSet/>
      <dgm:spPr/>
      <dgm:t>
        <a:bodyPr/>
        <a:lstStyle/>
        <a:p>
          <a:endParaRPr lang="en-US"/>
        </a:p>
      </dgm:t>
    </dgm:pt>
    <dgm:pt modelId="{B08B3833-5E1C-4AAD-B57F-6CAA238C371D}">
      <dgm:prSet custT="1"/>
      <dgm:spPr/>
      <dgm:t>
        <a:bodyPr/>
        <a:lstStyle/>
        <a:p>
          <a:r>
            <a:rPr lang="cs-CZ" sz="3400"/>
            <a:t>Hypertenze, hypotenze při dekompenzaci </a:t>
          </a:r>
          <a:endParaRPr lang="en-US" sz="3400"/>
        </a:p>
      </dgm:t>
    </dgm:pt>
    <dgm:pt modelId="{A480DEBA-0591-45B6-8CDC-88C29939288C}" type="parTrans" cxnId="{FAA066F5-B125-47B9-A0C4-07838E7572F4}">
      <dgm:prSet/>
      <dgm:spPr/>
      <dgm:t>
        <a:bodyPr/>
        <a:lstStyle/>
        <a:p>
          <a:endParaRPr lang="en-US"/>
        </a:p>
      </dgm:t>
    </dgm:pt>
    <dgm:pt modelId="{008BB0A6-90F3-4E74-972C-66B6E2DC3671}" type="sibTrans" cxnId="{FAA066F5-B125-47B9-A0C4-07838E7572F4}">
      <dgm:prSet/>
      <dgm:spPr/>
      <dgm:t>
        <a:bodyPr/>
        <a:lstStyle/>
        <a:p>
          <a:endParaRPr lang="en-US"/>
        </a:p>
      </dgm:t>
    </dgm:pt>
    <dgm:pt modelId="{AF501B8F-57DA-4426-8E9C-623A4958806D}">
      <dgm:prSet custT="1"/>
      <dgm:spPr/>
      <dgm:t>
        <a:bodyPr/>
        <a:lstStyle/>
        <a:p>
          <a:r>
            <a:rPr lang="cs-CZ" sz="3400"/>
            <a:t>Poslech – vlhké chropy</a:t>
          </a:r>
          <a:endParaRPr lang="en-US" sz="3400"/>
        </a:p>
      </dgm:t>
    </dgm:pt>
    <dgm:pt modelId="{BC24C2BF-B174-4154-ABBE-F8BEC2AAFCB8}" type="parTrans" cxnId="{0C18ED10-387D-48B2-935A-23C6FC3BAEFD}">
      <dgm:prSet/>
      <dgm:spPr/>
      <dgm:t>
        <a:bodyPr/>
        <a:lstStyle/>
        <a:p>
          <a:endParaRPr lang="en-US"/>
        </a:p>
      </dgm:t>
    </dgm:pt>
    <dgm:pt modelId="{67991A4D-71B6-4D2B-A3AD-4D0A462BE7A7}" type="sibTrans" cxnId="{0C18ED10-387D-48B2-935A-23C6FC3BAEFD}">
      <dgm:prSet/>
      <dgm:spPr/>
      <dgm:t>
        <a:bodyPr/>
        <a:lstStyle/>
        <a:p>
          <a:endParaRPr lang="en-US"/>
        </a:p>
      </dgm:t>
    </dgm:pt>
    <dgm:pt modelId="{4A480B89-9271-B04E-B094-406A59F84A62}" type="pres">
      <dgm:prSet presAssocID="{83F2D244-A6EC-41A9-AABE-8592A0E53529}" presName="vert0" presStyleCnt="0">
        <dgm:presLayoutVars>
          <dgm:dir/>
          <dgm:animOne val="branch"/>
          <dgm:animLvl val="lvl"/>
        </dgm:presLayoutVars>
      </dgm:prSet>
      <dgm:spPr/>
    </dgm:pt>
    <dgm:pt modelId="{1B1BF9A4-9252-A04C-8A3C-A164898B312C}" type="pres">
      <dgm:prSet presAssocID="{4C1653B3-0576-4D1F-B242-1FD15E323BAA}" presName="thickLine" presStyleLbl="alignNode1" presStyleIdx="0" presStyleCnt="6"/>
      <dgm:spPr/>
    </dgm:pt>
    <dgm:pt modelId="{AF5796C5-6A9A-CC44-ACCC-031C58DE4DD1}" type="pres">
      <dgm:prSet presAssocID="{4C1653B3-0576-4D1F-B242-1FD15E323BAA}" presName="horz1" presStyleCnt="0"/>
      <dgm:spPr/>
    </dgm:pt>
    <dgm:pt modelId="{BF9581E8-2E3A-254B-9A38-C8E3D274617E}" type="pres">
      <dgm:prSet presAssocID="{4C1653B3-0576-4D1F-B242-1FD15E323BAA}" presName="tx1" presStyleLbl="revTx" presStyleIdx="0" presStyleCnt="6"/>
      <dgm:spPr/>
    </dgm:pt>
    <dgm:pt modelId="{5CE34BC8-A8A4-1E40-BFD7-F0D2F90DB278}" type="pres">
      <dgm:prSet presAssocID="{4C1653B3-0576-4D1F-B242-1FD15E323BAA}" presName="vert1" presStyleCnt="0"/>
      <dgm:spPr/>
    </dgm:pt>
    <dgm:pt modelId="{E8F7500C-4191-A140-90F9-7BFA0740A906}" type="pres">
      <dgm:prSet presAssocID="{55706B69-25D1-491D-A908-4316960BC25A}" presName="thickLine" presStyleLbl="alignNode1" presStyleIdx="1" presStyleCnt="6"/>
      <dgm:spPr/>
    </dgm:pt>
    <dgm:pt modelId="{973F6886-7684-5D48-8435-1791497DD00D}" type="pres">
      <dgm:prSet presAssocID="{55706B69-25D1-491D-A908-4316960BC25A}" presName="horz1" presStyleCnt="0"/>
      <dgm:spPr/>
    </dgm:pt>
    <dgm:pt modelId="{B5CB6B59-77FE-1D48-A5BB-7AF10A42A5A5}" type="pres">
      <dgm:prSet presAssocID="{55706B69-25D1-491D-A908-4316960BC25A}" presName="tx1" presStyleLbl="revTx" presStyleIdx="1" presStyleCnt="6"/>
      <dgm:spPr/>
    </dgm:pt>
    <dgm:pt modelId="{94645E48-EC3F-FB44-A9C5-8B889AB22490}" type="pres">
      <dgm:prSet presAssocID="{55706B69-25D1-491D-A908-4316960BC25A}" presName="vert1" presStyleCnt="0"/>
      <dgm:spPr/>
    </dgm:pt>
    <dgm:pt modelId="{D3C50277-B58A-AE43-8A99-5007717C3A40}" type="pres">
      <dgm:prSet presAssocID="{7A8975D5-ED92-405C-8094-5475F5F098DB}" presName="thickLine" presStyleLbl="alignNode1" presStyleIdx="2" presStyleCnt="6"/>
      <dgm:spPr/>
    </dgm:pt>
    <dgm:pt modelId="{3639FB2D-A0AE-3544-8EF9-E6C7D5CE4F92}" type="pres">
      <dgm:prSet presAssocID="{7A8975D5-ED92-405C-8094-5475F5F098DB}" presName="horz1" presStyleCnt="0"/>
      <dgm:spPr/>
    </dgm:pt>
    <dgm:pt modelId="{A9322AE8-92B2-7F46-9951-D1B818229A01}" type="pres">
      <dgm:prSet presAssocID="{7A8975D5-ED92-405C-8094-5475F5F098DB}" presName="tx1" presStyleLbl="revTx" presStyleIdx="2" presStyleCnt="6"/>
      <dgm:spPr/>
    </dgm:pt>
    <dgm:pt modelId="{E2C7F025-371B-A14F-A564-DBAC1C7031D3}" type="pres">
      <dgm:prSet presAssocID="{7A8975D5-ED92-405C-8094-5475F5F098DB}" presName="vert1" presStyleCnt="0"/>
      <dgm:spPr/>
    </dgm:pt>
    <dgm:pt modelId="{DA3F9931-7F9B-9345-9692-CB393E987524}" type="pres">
      <dgm:prSet presAssocID="{F475CC47-683E-42A9-8DD5-0E9FFE264C98}" presName="thickLine" presStyleLbl="alignNode1" presStyleIdx="3" presStyleCnt="6"/>
      <dgm:spPr/>
    </dgm:pt>
    <dgm:pt modelId="{D1A505D8-8ED9-A944-92B2-B5EAE14EA704}" type="pres">
      <dgm:prSet presAssocID="{F475CC47-683E-42A9-8DD5-0E9FFE264C98}" presName="horz1" presStyleCnt="0"/>
      <dgm:spPr/>
    </dgm:pt>
    <dgm:pt modelId="{B1C2DFA4-D8EE-6A48-8755-D523AA93700D}" type="pres">
      <dgm:prSet presAssocID="{F475CC47-683E-42A9-8DD5-0E9FFE264C98}" presName="tx1" presStyleLbl="revTx" presStyleIdx="3" presStyleCnt="6"/>
      <dgm:spPr/>
    </dgm:pt>
    <dgm:pt modelId="{0B2A0622-2DC1-D547-B2D7-CDD343D061E5}" type="pres">
      <dgm:prSet presAssocID="{F475CC47-683E-42A9-8DD5-0E9FFE264C98}" presName="vert1" presStyleCnt="0"/>
      <dgm:spPr/>
    </dgm:pt>
    <dgm:pt modelId="{A1F80BE0-1930-D14C-8094-E5CB8DF55B37}" type="pres">
      <dgm:prSet presAssocID="{B08B3833-5E1C-4AAD-B57F-6CAA238C371D}" presName="thickLine" presStyleLbl="alignNode1" presStyleIdx="4" presStyleCnt="6"/>
      <dgm:spPr/>
    </dgm:pt>
    <dgm:pt modelId="{A2A840B9-8C92-1D4A-8566-C964ED608080}" type="pres">
      <dgm:prSet presAssocID="{B08B3833-5E1C-4AAD-B57F-6CAA238C371D}" presName="horz1" presStyleCnt="0"/>
      <dgm:spPr/>
    </dgm:pt>
    <dgm:pt modelId="{7230E3A5-1DFA-464F-A880-E02858AAA466}" type="pres">
      <dgm:prSet presAssocID="{B08B3833-5E1C-4AAD-B57F-6CAA238C371D}" presName="tx1" presStyleLbl="revTx" presStyleIdx="4" presStyleCnt="6"/>
      <dgm:spPr/>
    </dgm:pt>
    <dgm:pt modelId="{3C74963D-B69D-C141-B90A-377057AFDA86}" type="pres">
      <dgm:prSet presAssocID="{B08B3833-5E1C-4AAD-B57F-6CAA238C371D}" presName="vert1" presStyleCnt="0"/>
      <dgm:spPr/>
    </dgm:pt>
    <dgm:pt modelId="{AD1C2781-6C25-8549-83F7-20CD390167BF}" type="pres">
      <dgm:prSet presAssocID="{AF501B8F-57DA-4426-8E9C-623A4958806D}" presName="thickLine" presStyleLbl="alignNode1" presStyleIdx="5" presStyleCnt="6"/>
      <dgm:spPr/>
    </dgm:pt>
    <dgm:pt modelId="{DDF4F809-3C04-814C-B6FC-5E6F856B2BCA}" type="pres">
      <dgm:prSet presAssocID="{AF501B8F-57DA-4426-8E9C-623A4958806D}" presName="horz1" presStyleCnt="0"/>
      <dgm:spPr/>
    </dgm:pt>
    <dgm:pt modelId="{B7599433-BE64-D44C-BE42-10B76857AF05}" type="pres">
      <dgm:prSet presAssocID="{AF501B8F-57DA-4426-8E9C-623A4958806D}" presName="tx1" presStyleLbl="revTx" presStyleIdx="5" presStyleCnt="6"/>
      <dgm:spPr/>
    </dgm:pt>
    <dgm:pt modelId="{333F7FC1-D468-3444-A8B8-0FCFB3F589D4}" type="pres">
      <dgm:prSet presAssocID="{AF501B8F-57DA-4426-8E9C-623A4958806D}" presName="vert1" presStyleCnt="0"/>
      <dgm:spPr/>
    </dgm:pt>
  </dgm:ptLst>
  <dgm:cxnLst>
    <dgm:cxn modelId="{0C18ED10-387D-48B2-935A-23C6FC3BAEFD}" srcId="{83F2D244-A6EC-41A9-AABE-8592A0E53529}" destId="{AF501B8F-57DA-4426-8E9C-623A4958806D}" srcOrd="5" destOrd="0" parTransId="{BC24C2BF-B174-4154-ABBE-F8BEC2AAFCB8}" sibTransId="{67991A4D-71B6-4D2B-A3AD-4D0A462BE7A7}"/>
    <dgm:cxn modelId="{5921C719-CD1D-6D4A-9D8B-C8C22339108B}" type="presOf" srcId="{AF501B8F-57DA-4426-8E9C-623A4958806D}" destId="{B7599433-BE64-D44C-BE42-10B76857AF05}" srcOrd="0" destOrd="0" presId="urn:microsoft.com/office/officeart/2008/layout/LinedList"/>
    <dgm:cxn modelId="{D16C7B5B-1057-4A2E-B5C2-9F29483F3FF2}" srcId="{83F2D244-A6EC-41A9-AABE-8592A0E53529}" destId="{4C1653B3-0576-4D1F-B242-1FD15E323BAA}" srcOrd="0" destOrd="0" parTransId="{33AF2B10-4818-46D9-AC74-7C799995EE7B}" sibTransId="{91FE280E-72CE-420E-BD39-99DF3232BCF9}"/>
    <dgm:cxn modelId="{CAA8AD64-2D2B-C74F-A7AF-9B716C8CB8FA}" type="presOf" srcId="{F475CC47-683E-42A9-8DD5-0E9FFE264C98}" destId="{B1C2DFA4-D8EE-6A48-8755-D523AA93700D}" srcOrd="0" destOrd="0" presId="urn:microsoft.com/office/officeart/2008/layout/LinedList"/>
    <dgm:cxn modelId="{D6AAD169-39FD-7E4C-9FC3-D88D631FC007}" type="presOf" srcId="{83F2D244-A6EC-41A9-AABE-8592A0E53529}" destId="{4A480B89-9271-B04E-B094-406A59F84A62}" srcOrd="0" destOrd="0" presId="urn:microsoft.com/office/officeart/2008/layout/LinedList"/>
    <dgm:cxn modelId="{92CDD77C-A337-8842-AEC1-BB2F73762B4E}" type="presOf" srcId="{55706B69-25D1-491D-A908-4316960BC25A}" destId="{B5CB6B59-77FE-1D48-A5BB-7AF10A42A5A5}" srcOrd="0" destOrd="0" presId="urn:microsoft.com/office/officeart/2008/layout/LinedList"/>
    <dgm:cxn modelId="{392B74A6-552E-43A3-BD59-750A25011F71}" srcId="{83F2D244-A6EC-41A9-AABE-8592A0E53529}" destId="{55706B69-25D1-491D-A908-4316960BC25A}" srcOrd="1" destOrd="0" parTransId="{E29DEC67-7B61-4916-A8F5-6C3DC9DC94B3}" sibTransId="{641871F4-60F3-40F6-8A73-43DFACDA4010}"/>
    <dgm:cxn modelId="{041F60C8-342B-0C4D-AB30-DB8BA7AB5E24}" type="presOf" srcId="{4C1653B3-0576-4D1F-B242-1FD15E323BAA}" destId="{BF9581E8-2E3A-254B-9A38-C8E3D274617E}" srcOrd="0" destOrd="0" presId="urn:microsoft.com/office/officeart/2008/layout/LinedList"/>
    <dgm:cxn modelId="{DFBE5DCC-1FCF-7D47-960F-1169412BAE41}" type="presOf" srcId="{7A8975D5-ED92-405C-8094-5475F5F098DB}" destId="{A9322AE8-92B2-7F46-9951-D1B818229A01}" srcOrd="0" destOrd="0" presId="urn:microsoft.com/office/officeart/2008/layout/LinedList"/>
    <dgm:cxn modelId="{BFC1A8E0-0654-4DA1-B768-3174467DC1D8}" srcId="{83F2D244-A6EC-41A9-AABE-8592A0E53529}" destId="{F475CC47-683E-42A9-8DD5-0E9FFE264C98}" srcOrd="3" destOrd="0" parTransId="{8447A940-AFC5-4585-BD08-2F98386281B1}" sibTransId="{256004E7-E564-4750-91CD-AA09DEAD4906}"/>
    <dgm:cxn modelId="{4DBEA2F1-3AD8-984C-8F35-FEB34D8D58D1}" type="presOf" srcId="{B08B3833-5E1C-4AAD-B57F-6CAA238C371D}" destId="{7230E3A5-1DFA-464F-A880-E02858AAA466}" srcOrd="0" destOrd="0" presId="urn:microsoft.com/office/officeart/2008/layout/LinedList"/>
    <dgm:cxn modelId="{09AB5DF2-D54B-4CDE-8028-E5F0FA2B5E0E}" srcId="{83F2D244-A6EC-41A9-AABE-8592A0E53529}" destId="{7A8975D5-ED92-405C-8094-5475F5F098DB}" srcOrd="2" destOrd="0" parTransId="{B3C84E46-272C-4933-808C-934E0989F177}" sibTransId="{97AAA9A7-735A-478D-92DE-33C0CCBB661B}"/>
    <dgm:cxn modelId="{FAA066F5-B125-47B9-A0C4-07838E7572F4}" srcId="{83F2D244-A6EC-41A9-AABE-8592A0E53529}" destId="{B08B3833-5E1C-4AAD-B57F-6CAA238C371D}" srcOrd="4" destOrd="0" parTransId="{A480DEBA-0591-45B6-8CDC-88C29939288C}" sibTransId="{008BB0A6-90F3-4E74-972C-66B6E2DC3671}"/>
    <dgm:cxn modelId="{0081A845-FE6B-3E44-9EA0-8DE83DA4CC5E}" type="presParOf" srcId="{4A480B89-9271-B04E-B094-406A59F84A62}" destId="{1B1BF9A4-9252-A04C-8A3C-A164898B312C}" srcOrd="0" destOrd="0" presId="urn:microsoft.com/office/officeart/2008/layout/LinedList"/>
    <dgm:cxn modelId="{4A25C3FC-DC96-9348-838E-15CD119105BA}" type="presParOf" srcId="{4A480B89-9271-B04E-B094-406A59F84A62}" destId="{AF5796C5-6A9A-CC44-ACCC-031C58DE4DD1}" srcOrd="1" destOrd="0" presId="urn:microsoft.com/office/officeart/2008/layout/LinedList"/>
    <dgm:cxn modelId="{82B11909-B21D-A348-97AC-4AF47C7B4443}" type="presParOf" srcId="{AF5796C5-6A9A-CC44-ACCC-031C58DE4DD1}" destId="{BF9581E8-2E3A-254B-9A38-C8E3D274617E}" srcOrd="0" destOrd="0" presId="urn:microsoft.com/office/officeart/2008/layout/LinedList"/>
    <dgm:cxn modelId="{B621FC9A-D534-A143-BE9B-2ECB9CFDF4E5}" type="presParOf" srcId="{AF5796C5-6A9A-CC44-ACCC-031C58DE4DD1}" destId="{5CE34BC8-A8A4-1E40-BFD7-F0D2F90DB278}" srcOrd="1" destOrd="0" presId="urn:microsoft.com/office/officeart/2008/layout/LinedList"/>
    <dgm:cxn modelId="{F4B50953-025F-F246-B585-BA552BA9BCAB}" type="presParOf" srcId="{4A480B89-9271-B04E-B094-406A59F84A62}" destId="{E8F7500C-4191-A140-90F9-7BFA0740A906}" srcOrd="2" destOrd="0" presId="urn:microsoft.com/office/officeart/2008/layout/LinedList"/>
    <dgm:cxn modelId="{7BC22E66-13ED-E340-9F26-A5F9B77E4BE8}" type="presParOf" srcId="{4A480B89-9271-B04E-B094-406A59F84A62}" destId="{973F6886-7684-5D48-8435-1791497DD00D}" srcOrd="3" destOrd="0" presId="urn:microsoft.com/office/officeart/2008/layout/LinedList"/>
    <dgm:cxn modelId="{F518C041-6AA8-B84E-85E1-B9F6EBB12C3C}" type="presParOf" srcId="{973F6886-7684-5D48-8435-1791497DD00D}" destId="{B5CB6B59-77FE-1D48-A5BB-7AF10A42A5A5}" srcOrd="0" destOrd="0" presId="urn:microsoft.com/office/officeart/2008/layout/LinedList"/>
    <dgm:cxn modelId="{5D3476CD-25E1-304D-9327-FBA1CF40C927}" type="presParOf" srcId="{973F6886-7684-5D48-8435-1791497DD00D}" destId="{94645E48-EC3F-FB44-A9C5-8B889AB22490}" srcOrd="1" destOrd="0" presId="urn:microsoft.com/office/officeart/2008/layout/LinedList"/>
    <dgm:cxn modelId="{4BC8AF69-70F2-CC4F-9699-099DBB0FCECC}" type="presParOf" srcId="{4A480B89-9271-B04E-B094-406A59F84A62}" destId="{D3C50277-B58A-AE43-8A99-5007717C3A40}" srcOrd="4" destOrd="0" presId="urn:microsoft.com/office/officeart/2008/layout/LinedList"/>
    <dgm:cxn modelId="{CC715133-7FB7-DD43-8A42-2A42A2614495}" type="presParOf" srcId="{4A480B89-9271-B04E-B094-406A59F84A62}" destId="{3639FB2D-A0AE-3544-8EF9-E6C7D5CE4F92}" srcOrd="5" destOrd="0" presId="urn:microsoft.com/office/officeart/2008/layout/LinedList"/>
    <dgm:cxn modelId="{B8F3E5A5-0A28-1B4A-859F-8E885D8264D5}" type="presParOf" srcId="{3639FB2D-A0AE-3544-8EF9-E6C7D5CE4F92}" destId="{A9322AE8-92B2-7F46-9951-D1B818229A01}" srcOrd="0" destOrd="0" presId="urn:microsoft.com/office/officeart/2008/layout/LinedList"/>
    <dgm:cxn modelId="{4F0CFE9D-0057-9746-861A-E52F9E9FF1A6}" type="presParOf" srcId="{3639FB2D-A0AE-3544-8EF9-E6C7D5CE4F92}" destId="{E2C7F025-371B-A14F-A564-DBAC1C7031D3}" srcOrd="1" destOrd="0" presId="urn:microsoft.com/office/officeart/2008/layout/LinedList"/>
    <dgm:cxn modelId="{FAF31813-A5B4-FC45-BFAE-D568884F96D9}" type="presParOf" srcId="{4A480B89-9271-B04E-B094-406A59F84A62}" destId="{DA3F9931-7F9B-9345-9692-CB393E987524}" srcOrd="6" destOrd="0" presId="urn:microsoft.com/office/officeart/2008/layout/LinedList"/>
    <dgm:cxn modelId="{BC05F21B-2D33-9940-838B-706CA0C64BA2}" type="presParOf" srcId="{4A480B89-9271-B04E-B094-406A59F84A62}" destId="{D1A505D8-8ED9-A944-92B2-B5EAE14EA704}" srcOrd="7" destOrd="0" presId="urn:microsoft.com/office/officeart/2008/layout/LinedList"/>
    <dgm:cxn modelId="{90F6A882-BB30-CC47-B9C5-AD0EA23C4476}" type="presParOf" srcId="{D1A505D8-8ED9-A944-92B2-B5EAE14EA704}" destId="{B1C2DFA4-D8EE-6A48-8755-D523AA93700D}" srcOrd="0" destOrd="0" presId="urn:microsoft.com/office/officeart/2008/layout/LinedList"/>
    <dgm:cxn modelId="{C2EF4711-D299-6646-BB41-4F92D346778B}" type="presParOf" srcId="{D1A505D8-8ED9-A944-92B2-B5EAE14EA704}" destId="{0B2A0622-2DC1-D547-B2D7-CDD343D061E5}" srcOrd="1" destOrd="0" presId="urn:microsoft.com/office/officeart/2008/layout/LinedList"/>
    <dgm:cxn modelId="{0E55465D-7D81-4940-A873-5ED1319FEBC3}" type="presParOf" srcId="{4A480B89-9271-B04E-B094-406A59F84A62}" destId="{A1F80BE0-1930-D14C-8094-E5CB8DF55B37}" srcOrd="8" destOrd="0" presId="urn:microsoft.com/office/officeart/2008/layout/LinedList"/>
    <dgm:cxn modelId="{CC356BCA-1465-AB4D-B901-D2433966FAE6}" type="presParOf" srcId="{4A480B89-9271-B04E-B094-406A59F84A62}" destId="{A2A840B9-8C92-1D4A-8566-C964ED608080}" srcOrd="9" destOrd="0" presId="urn:microsoft.com/office/officeart/2008/layout/LinedList"/>
    <dgm:cxn modelId="{8A9B5CC8-901A-9248-ACFD-3EC55493AC8F}" type="presParOf" srcId="{A2A840B9-8C92-1D4A-8566-C964ED608080}" destId="{7230E3A5-1DFA-464F-A880-E02858AAA466}" srcOrd="0" destOrd="0" presId="urn:microsoft.com/office/officeart/2008/layout/LinedList"/>
    <dgm:cxn modelId="{12C5B850-7726-D940-995E-B50BA3F56D61}" type="presParOf" srcId="{A2A840B9-8C92-1D4A-8566-C964ED608080}" destId="{3C74963D-B69D-C141-B90A-377057AFDA86}" srcOrd="1" destOrd="0" presId="urn:microsoft.com/office/officeart/2008/layout/LinedList"/>
    <dgm:cxn modelId="{9398BC41-7620-BF4F-8F69-11360AEB9675}" type="presParOf" srcId="{4A480B89-9271-B04E-B094-406A59F84A62}" destId="{AD1C2781-6C25-8549-83F7-20CD390167BF}" srcOrd="10" destOrd="0" presId="urn:microsoft.com/office/officeart/2008/layout/LinedList"/>
    <dgm:cxn modelId="{0578C39C-94BB-EB4F-BD5E-EDE271E86B81}" type="presParOf" srcId="{4A480B89-9271-B04E-B094-406A59F84A62}" destId="{DDF4F809-3C04-814C-B6FC-5E6F856B2BCA}" srcOrd="11" destOrd="0" presId="urn:microsoft.com/office/officeart/2008/layout/LinedList"/>
    <dgm:cxn modelId="{DD77D7B0-30E7-F042-99E2-8478F5BD9B58}" type="presParOf" srcId="{DDF4F809-3C04-814C-B6FC-5E6F856B2BCA}" destId="{B7599433-BE64-D44C-BE42-10B76857AF05}" srcOrd="0" destOrd="0" presId="urn:microsoft.com/office/officeart/2008/layout/LinedList"/>
    <dgm:cxn modelId="{2AE81299-E668-0148-AEE1-51C8D2190CBF}" type="presParOf" srcId="{DDF4F809-3C04-814C-B6FC-5E6F856B2BCA}" destId="{333F7FC1-D468-3444-A8B8-0FCFB3F589D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9B47A-5FB2-BD4C-8FB7-8C73BB092914}">
      <dsp:nvSpPr>
        <dsp:cNvPr id="0" name=""/>
        <dsp:cNvSpPr/>
      </dsp:nvSpPr>
      <dsp:spPr>
        <a:xfrm>
          <a:off x="0" y="44999"/>
          <a:ext cx="11526253" cy="1125393"/>
        </a:xfrm>
        <a:prstGeom prst="round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800" kern="1200">
              <a:latin typeface="Calibri" panose="020F0502020204030204" pitchFamily="34" charset="0"/>
              <a:cs typeface="Calibri" panose="020F0502020204030204" pitchFamily="34" charset="0"/>
            </a:rPr>
            <a:t>nevhodné složení vdechované směsi </a:t>
          </a:r>
          <a:endParaRPr lang="en-US" sz="2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937" y="99936"/>
        <a:ext cx="11416379" cy="1015519"/>
      </dsp:txXfrm>
    </dsp:sp>
    <dsp:sp modelId="{55D94B8F-FA5D-6E4B-B1F5-068664307B42}">
      <dsp:nvSpPr>
        <dsp:cNvPr id="0" name=""/>
        <dsp:cNvSpPr/>
      </dsp:nvSpPr>
      <dsp:spPr>
        <a:xfrm>
          <a:off x="0" y="1184793"/>
          <a:ext cx="11526253" cy="1125393"/>
        </a:xfrm>
        <a:prstGeom prst="round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800" kern="1200">
              <a:latin typeface="Calibri" panose="020F0502020204030204" pitchFamily="34" charset="0"/>
              <a:cs typeface="Calibri" panose="020F0502020204030204" pitchFamily="34" charset="0"/>
            </a:rPr>
            <a:t>poškozená </a:t>
          </a:r>
          <a:r>
            <a:rPr lang="cs-CZ" sz="2800" kern="1200" err="1">
              <a:latin typeface="Calibri" panose="020F0502020204030204" pitchFamily="34" charset="0"/>
              <a:cs typeface="Calibri" panose="020F0502020204030204" pitchFamily="34" charset="0"/>
            </a:rPr>
            <a:t>alveolokapilární</a:t>
          </a:r>
          <a:r>
            <a:rPr lang="cs-CZ" sz="2800" kern="1200">
              <a:latin typeface="Calibri" panose="020F0502020204030204" pitchFamily="34" charset="0"/>
              <a:cs typeface="Calibri" panose="020F0502020204030204" pitchFamily="34" charset="0"/>
            </a:rPr>
            <a:t> membrána s prodloužením difúzní dráhy (ARDS, plicní edém)</a:t>
          </a:r>
          <a:endParaRPr lang="en-US" sz="2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937" y="1239730"/>
        <a:ext cx="11416379" cy="1015519"/>
      </dsp:txXfrm>
    </dsp:sp>
    <dsp:sp modelId="{697AD984-7303-A04B-B794-148CD4ED92E7}">
      <dsp:nvSpPr>
        <dsp:cNvPr id="0" name=""/>
        <dsp:cNvSpPr/>
      </dsp:nvSpPr>
      <dsp:spPr>
        <a:xfrm>
          <a:off x="0" y="2324587"/>
          <a:ext cx="11526253" cy="1902883"/>
        </a:xfrm>
        <a:prstGeom prst="round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800" kern="1200">
              <a:latin typeface="Calibri" panose="020F0502020204030204" pitchFamily="34" charset="0"/>
              <a:cs typeface="Calibri" panose="020F0502020204030204" pitchFamily="34" charset="0"/>
            </a:rPr>
            <a:t>nedostatečný rozsah difuzní plochy - plicní edém, zánět, fibróza</a:t>
          </a: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cs-CZ" sz="2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800" kern="1200">
              <a:latin typeface="Calibri" panose="020F0502020204030204" pitchFamily="34" charset="0"/>
              <a:cs typeface="Calibri" panose="020F0502020204030204" pitchFamily="34" charset="0"/>
            </a:rPr>
            <a:t>Změny plicní </a:t>
          </a:r>
          <a:r>
            <a:rPr lang="cs-CZ" sz="2800" kern="1200" err="1">
              <a:latin typeface="Calibri" panose="020F0502020204030204" pitchFamily="34" charset="0"/>
              <a:cs typeface="Calibri" panose="020F0502020204030204" pitchFamily="34" charset="0"/>
            </a:rPr>
            <a:t>perfuze</a:t>
          </a:r>
          <a:endParaRPr lang="en-US" sz="2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2891" y="2417478"/>
        <a:ext cx="11340471" cy="17171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B7792-CFF0-D74F-916C-6D761FD96A6B}">
      <dsp:nvSpPr>
        <dsp:cNvPr id="0" name=""/>
        <dsp:cNvSpPr/>
      </dsp:nvSpPr>
      <dsp:spPr>
        <a:xfrm>
          <a:off x="0" y="0"/>
          <a:ext cx="463641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CE6AD4-8BDB-D845-A479-6E49DE36B2AA}">
      <dsp:nvSpPr>
        <dsp:cNvPr id="0" name=""/>
        <dsp:cNvSpPr/>
      </dsp:nvSpPr>
      <dsp:spPr>
        <a:xfrm>
          <a:off x="0" y="0"/>
          <a:ext cx="4636410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obtížná diagnostika</a:t>
          </a:r>
          <a:endParaRPr lang="en-US" sz="2400" kern="1200"/>
        </a:p>
      </dsp:txBody>
      <dsp:txXfrm>
        <a:off x="0" y="0"/>
        <a:ext cx="4636410" cy="765968"/>
      </dsp:txXfrm>
    </dsp:sp>
    <dsp:sp modelId="{311EB777-C8CF-7C41-88D4-998230E36731}">
      <dsp:nvSpPr>
        <dsp:cNvPr id="0" name=""/>
        <dsp:cNvSpPr/>
      </dsp:nvSpPr>
      <dsp:spPr>
        <a:xfrm>
          <a:off x="0" y="765968"/>
          <a:ext cx="463641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B5F5FB-FED7-064B-ABB8-5A7ADD0123E6}">
      <dsp:nvSpPr>
        <dsp:cNvPr id="0" name=""/>
        <dsp:cNvSpPr/>
      </dsp:nvSpPr>
      <dsp:spPr>
        <a:xfrm>
          <a:off x="0" y="765968"/>
          <a:ext cx="4636410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projevy od téměř bezpříznakových až po náhlou zástavu oběhu</a:t>
          </a:r>
          <a:endParaRPr lang="en-US" sz="2400" kern="1200"/>
        </a:p>
      </dsp:txBody>
      <dsp:txXfrm>
        <a:off x="0" y="765968"/>
        <a:ext cx="4636410" cy="765968"/>
      </dsp:txXfrm>
    </dsp:sp>
    <dsp:sp modelId="{9F43EB34-1CF7-9B47-BF7A-1F28410B8E34}">
      <dsp:nvSpPr>
        <dsp:cNvPr id="0" name=""/>
        <dsp:cNvSpPr/>
      </dsp:nvSpPr>
      <dsp:spPr>
        <a:xfrm>
          <a:off x="0" y="1531937"/>
          <a:ext cx="463641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A691F1-433E-B040-9159-9E27EBDE1025}">
      <dsp:nvSpPr>
        <dsp:cNvPr id="0" name=""/>
        <dsp:cNvSpPr/>
      </dsp:nvSpPr>
      <dsp:spPr>
        <a:xfrm>
          <a:off x="0" y="1531937"/>
          <a:ext cx="4636410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pátrat po </a:t>
          </a:r>
          <a:r>
            <a:rPr lang="cs-CZ" sz="2400" b="1" kern="1200" dirty="0"/>
            <a:t>rizikových faktorech </a:t>
          </a:r>
          <a:r>
            <a:rPr lang="cs-CZ" sz="2400" kern="1200" dirty="0"/>
            <a:t>dušnost náhle vzniklá</a:t>
          </a:r>
          <a:endParaRPr lang="en-US" sz="2400" kern="1200" dirty="0"/>
        </a:p>
      </dsp:txBody>
      <dsp:txXfrm>
        <a:off x="0" y="1531937"/>
        <a:ext cx="4636410" cy="765968"/>
      </dsp:txXfrm>
    </dsp:sp>
    <dsp:sp modelId="{E545D604-CA47-F34F-9784-AB0C858770F2}">
      <dsp:nvSpPr>
        <dsp:cNvPr id="0" name=""/>
        <dsp:cNvSpPr/>
      </dsp:nvSpPr>
      <dsp:spPr>
        <a:xfrm>
          <a:off x="0" y="2297905"/>
          <a:ext cx="463641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3D0621-0F38-0B4D-9194-75FD08CE2E3D}">
      <dsp:nvSpPr>
        <dsp:cNvPr id="0" name=""/>
        <dsp:cNvSpPr/>
      </dsp:nvSpPr>
      <dsp:spPr>
        <a:xfrm>
          <a:off x="0" y="2297905"/>
          <a:ext cx="4636410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bolesti na hrudi</a:t>
          </a:r>
          <a:endParaRPr lang="en-US" sz="2400" kern="1200"/>
        </a:p>
      </dsp:txBody>
      <dsp:txXfrm>
        <a:off x="0" y="2297905"/>
        <a:ext cx="4636410" cy="765968"/>
      </dsp:txXfrm>
    </dsp:sp>
    <dsp:sp modelId="{F9EC261A-EB42-674C-AFCB-1B3A37FC7A67}">
      <dsp:nvSpPr>
        <dsp:cNvPr id="0" name=""/>
        <dsp:cNvSpPr/>
      </dsp:nvSpPr>
      <dsp:spPr>
        <a:xfrm>
          <a:off x="0" y="3063874"/>
          <a:ext cx="463641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420274-6CB9-A440-B474-094FEAEF34FE}">
      <dsp:nvSpPr>
        <dsp:cNvPr id="0" name=""/>
        <dsp:cNvSpPr/>
      </dsp:nvSpPr>
      <dsp:spPr>
        <a:xfrm>
          <a:off x="0" y="3063874"/>
          <a:ext cx="4636410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dráždivý kašel, někdy hemoptýza</a:t>
          </a:r>
          <a:endParaRPr lang="en-US" sz="2400" kern="1200"/>
        </a:p>
      </dsp:txBody>
      <dsp:txXfrm>
        <a:off x="0" y="3063874"/>
        <a:ext cx="4636410" cy="765968"/>
      </dsp:txXfrm>
    </dsp:sp>
    <dsp:sp modelId="{DC404493-22B2-8D44-B229-CDD73C9FE38C}">
      <dsp:nvSpPr>
        <dsp:cNvPr id="0" name=""/>
        <dsp:cNvSpPr/>
      </dsp:nvSpPr>
      <dsp:spPr>
        <a:xfrm>
          <a:off x="0" y="3829843"/>
          <a:ext cx="463641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5D0EBB-09C8-224B-9FC5-1B2EE263026D}">
      <dsp:nvSpPr>
        <dsp:cNvPr id="0" name=""/>
        <dsp:cNvSpPr/>
      </dsp:nvSpPr>
      <dsp:spPr>
        <a:xfrm>
          <a:off x="0" y="3829843"/>
          <a:ext cx="4636410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synkopa, palpitace</a:t>
          </a:r>
          <a:endParaRPr lang="en-US" sz="2400" kern="1200"/>
        </a:p>
      </dsp:txBody>
      <dsp:txXfrm>
        <a:off x="0" y="3829843"/>
        <a:ext cx="4636410" cy="765968"/>
      </dsp:txXfrm>
    </dsp:sp>
    <dsp:sp modelId="{D9E81C3B-2286-CA46-8838-6657498B94CE}">
      <dsp:nvSpPr>
        <dsp:cNvPr id="0" name=""/>
        <dsp:cNvSpPr/>
      </dsp:nvSpPr>
      <dsp:spPr>
        <a:xfrm>
          <a:off x="0" y="4595811"/>
          <a:ext cx="463641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7062AD-12BC-F540-966C-764B3CFCE7FC}">
      <dsp:nvSpPr>
        <dsp:cNvPr id="0" name=""/>
        <dsp:cNvSpPr/>
      </dsp:nvSpPr>
      <dsp:spPr>
        <a:xfrm>
          <a:off x="0" y="4595811"/>
          <a:ext cx="4636410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poslechový nález normální</a:t>
          </a:r>
          <a:endParaRPr lang="en-US" sz="2400" kern="1200"/>
        </a:p>
      </dsp:txBody>
      <dsp:txXfrm>
        <a:off x="0" y="4595811"/>
        <a:ext cx="4636410" cy="765968"/>
      </dsp:txXfrm>
    </dsp:sp>
    <dsp:sp modelId="{35F440DC-D3B4-9E44-9A05-C527D0F0CFF7}">
      <dsp:nvSpPr>
        <dsp:cNvPr id="0" name=""/>
        <dsp:cNvSpPr/>
      </dsp:nvSpPr>
      <dsp:spPr>
        <a:xfrm>
          <a:off x="0" y="5361780"/>
          <a:ext cx="463641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663AA5-0D1C-4949-AB9B-663B593C2A2D}">
      <dsp:nvSpPr>
        <dsp:cNvPr id="0" name=""/>
        <dsp:cNvSpPr/>
      </dsp:nvSpPr>
      <dsp:spPr>
        <a:xfrm>
          <a:off x="0" y="5361780"/>
          <a:ext cx="4636410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tachykardie, hypotenze, cyanóza, pokles saturace O2</a:t>
          </a:r>
          <a:endParaRPr lang="en-US" sz="2400" kern="1200"/>
        </a:p>
      </dsp:txBody>
      <dsp:txXfrm>
        <a:off x="0" y="5361780"/>
        <a:ext cx="4636410" cy="7659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E10DC-9131-FF45-9BEB-A70DF51713F2}">
      <dsp:nvSpPr>
        <dsp:cNvPr id="0" name=""/>
        <dsp:cNvSpPr/>
      </dsp:nvSpPr>
      <dsp:spPr>
        <a:xfrm>
          <a:off x="243181" y="39"/>
          <a:ext cx="1358753" cy="8152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O2 </a:t>
          </a:r>
          <a:endParaRPr lang="en-US" sz="2000" kern="1200"/>
        </a:p>
      </dsp:txBody>
      <dsp:txXfrm>
        <a:off x="243181" y="39"/>
        <a:ext cx="1358753" cy="815251"/>
      </dsp:txXfrm>
    </dsp:sp>
    <dsp:sp modelId="{54C42F12-6812-F54C-82F5-0D2753AA9952}">
      <dsp:nvSpPr>
        <dsp:cNvPr id="0" name=""/>
        <dsp:cNvSpPr/>
      </dsp:nvSpPr>
      <dsp:spPr>
        <a:xfrm>
          <a:off x="1737809" y="39"/>
          <a:ext cx="1358753" cy="8152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i.v.</a:t>
          </a:r>
          <a:endParaRPr lang="en-US" sz="2000" kern="1200"/>
        </a:p>
      </dsp:txBody>
      <dsp:txXfrm>
        <a:off x="1737809" y="39"/>
        <a:ext cx="1358753" cy="815251"/>
      </dsp:txXfrm>
    </dsp:sp>
    <dsp:sp modelId="{5F98E8EC-9D52-5B4E-AC81-5D86266383E4}">
      <dsp:nvSpPr>
        <dsp:cNvPr id="0" name=""/>
        <dsp:cNvSpPr/>
      </dsp:nvSpPr>
      <dsp:spPr>
        <a:xfrm>
          <a:off x="3232438" y="39"/>
          <a:ext cx="2163733" cy="8152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Antikoagulace</a:t>
          </a:r>
          <a:endParaRPr lang="en-US" sz="2000" kern="1200"/>
        </a:p>
      </dsp:txBody>
      <dsp:txXfrm>
        <a:off x="3232438" y="39"/>
        <a:ext cx="2163733" cy="815251"/>
      </dsp:txXfrm>
    </dsp:sp>
    <dsp:sp modelId="{823CD53D-1600-2E49-953A-A81D631D227A}">
      <dsp:nvSpPr>
        <dsp:cNvPr id="0" name=""/>
        <dsp:cNvSpPr/>
      </dsp:nvSpPr>
      <dsp:spPr>
        <a:xfrm>
          <a:off x="5532046" y="39"/>
          <a:ext cx="1358753" cy="8152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EKG</a:t>
          </a:r>
          <a:endParaRPr lang="en-US" sz="2000" kern="1200"/>
        </a:p>
      </dsp:txBody>
      <dsp:txXfrm>
        <a:off x="5532046" y="39"/>
        <a:ext cx="1358753" cy="815251"/>
      </dsp:txXfrm>
    </dsp:sp>
    <dsp:sp modelId="{C8E46E28-874F-774A-8751-0EBD454F0C85}">
      <dsp:nvSpPr>
        <dsp:cNvPr id="0" name=""/>
        <dsp:cNvSpPr/>
      </dsp:nvSpPr>
      <dsp:spPr>
        <a:xfrm>
          <a:off x="7026675" y="39"/>
          <a:ext cx="1358753" cy="8152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ECHO</a:t>
          </a:r>
        </a:p>
      </dsp:txBody>
      <dsp:txXfrm>
        <a:off x="7026675" y="39"/>
        <a:ext cx="1358753" cy="815251"/>
      </dsp:txXfrm>
    </dsp:sp>
    <dsp:sp modelId="{A3FC5A5F-1966-9545-8BD1-8EF1A017E98E}">
      <dsp:nvSpPr>
        <dsp:cNvPr id="0" name=""/>
        <dsp:cNvSpPr/>
      </dsp:nvSpPr>
      <dsp:spPr>
        <a:xfrm>
          <a:off x="2700751" y="951166"/>
          <a:ext cx="1568259" cy="8152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D-dimery</a:t>
          </a:r>
          <a:endParaRPr lang="en-US" sz="2000" kern="1200"/>
        </a:p>
      </dsp:txBody>
      <dsp:txXfrm>
        <a:off x="2700751" y="951166"/>
        <a:ext cx="1568259" cy="815251"/>
      </dsp:txXfrm>
    </dsp:sp>
    <dsp:sp modelId="{6F702A95-C5B0-3540-BA4F-0504BFA139C5}">
      <dsp:nvSpPr>
        <dsp:cNvPr id="0" name=""/>
        <dsp:cNvSpPr/>
      </dsp:nvSpPr>
      <dsp:spPr>
        <a:xfrm>
          <a:off x="4404886" y="951166"/>
          <a:ext cx="1522972" cy="8152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err="1"/>
            <a:t>Angio</a:t>
          </a:r>
          <a:r>
            <a:rPr lang="cs-CZ" sz="2000" kern="1200"/>
            <a:t> CT</a:t>
          </a:r>
          <a:endParaRPr lang="en-US" sz="2000" kern="1200"/>
        </a:p>
      </dsp:txBody>
      <dsp:txXfrm>
        <a:off x="4404886" y="951166"/>
        <a:ext cx="1522972" cy="81525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C8B67-3524-7549-9F16-150A751DCC7F}">
      <dsp:nvSpPr>
        <dsp:cNvPr id="0" name=""/>
        <dsp:cNvSpPr/>
      </dsp:nvSpPr>
      <dsp:spPr>
        <a:xfrm>
          <a:off x="402550" y="1992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V</a:t>
          </a:r>
          <a:r>
            <a:rPr lang="cs-CZ" sz="2800" b="0" i="0" kern="1200" dirty="0"/>
            <a:t>niknutí cizího materiálu do dýchacích cest při aktivním nádechu</a:t>
          </a:r>
          <a:endParaRPr lang="en-US" sz="2800" kern="1200" dirty="0"/>
        </a:p>
      </dsp:txBody>
      <dsp:txXfrm>
        <a:off x="402550" y="1992"/>
        <a:ext cx="3034531" cy="1820718"/>
      </dsp:txXfrm>
    </dsp:sp>
    <dsp:sp modelId="{303276EF-6EED-734F-B468-BC1277380DD2}">
      <dsp:nvSpPr>
        <dsp:cNvPr id="0" name=""/>
        <dsp:cNvSpPr/>
      </dsp:nvSpPr>
      <dsp:spPr>
        <a:xfrm>
          <a:off x="3740534" y="1992"/>
          <a:ext cx="3034531" cy="1820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N</a:t>
          </a:r>
          <a:r>
            <a:rPr lang="cs-CZ" sz="2800" b="0" i="0" kern="1200"/>
            <a:t>ejužší místa</a:t>
          </a:r>
          <a:endParaRPr lang="en-US" sz="2800" kern="1200"/>
        </a:p>
      </dsp:txBody>
      <dsp:txXfrm>
        <a:off x="3740534" y="1992"/>
        <a:ext cx="3034531" cy="1820718"/>
      </dsp:txXfrm>
    </dsp:sp>
    <dsp:sp modelId="{B1BC7355-8122-E145-96BC-C427FD8ECF79}">
      <dsp:nvSpPr>
        <dsp:cNvPr id="0" name=""/>
        <dsp:cNvSpPr/>
      </dsp:nvSpPr>
      <dsp:spPr>
        <a:xfrm>
          <a:off x="7078518" y="1992"/>
          <a:ext cx="3034531" cy="1820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Náhlý vznik, kašel, inspirační stridor</a:t>
          </a:r>
          <a:endParaRPr lang="en-US" sz="2800" kern="1200"/>
        </a:p>
      </dsp:txBody>
      <dsp:txXfrm>
        <a:off x="7078518" y="1992"/>
        <a:ext cx="3034531" cy="1820718"/>
      </dsp:txXfrm>
    </dsp:sp>
    <dsp:sp modelId="{1361E9E1-02CC-A142-B271-1641779B507A}">
      <dsp:nvSpPr>
        <dsp:cNvPr id="0" name=""/>
        <dsp:cNvSpPr/>
      </dsp:nvSpPr>
      <dsp:spPr>
        <a:xfrm>
          <a:off x="402550" y="2126164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Neefektivní snaha o nádech, rozvoj cyanózy</a:t>
          </a:r>
          <a:endParaRPr lang="en-US" sz="2800" kern="1200"/>
        </a:p>
      </dsp:txBody>
      <dsp:txXfrm>
        <a:off x="402550" y="2126164"/>
        <a:ext cx="3034531" cy="1820718"/>
      </dsp:txXfrm>
    </dsp:sp>
    <dsp:sp modelId="{017ED68A-486D-5045-BCA1-900412797400}">
      <dsp:nvSpPr>
        <dsp:cNvPr id="0" name=""/>
        <dsp:cNvSpPr/>
      </dsp:nvSpPr>
      <dsp:spPr>
        <a:xfrm>
          <a:off x="3740534" y="2126164"/>
          <a:ext cx="3034531" cy="18207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Vypuzovací manévry adekvátní věku</a:t>
          </a:r>
          <a:endParaRPr lang="en-US" sz="2800" kern="1200"/>
        </a:p>
      </dsp:txBody>
      <dsp:txXfrm>
        <a:off x="3740534" y="2126164"/>
        <a:ext cx="3034531" cy="1820718"/>
      </dsp:txXfrm>
    </dsp:sp>
    <dsp:sp modelId="{059C04F5-6E5F-D048-82D5-24E7454ADCCD}">
      <dsp:nvSpPr>
        <dsp:cNvPr id="0" name=""/>
        <dsp:cNvSpPr/>
      </dsp:nvSpPr>
      <dsp:spPr>
        <a:xfrm>
          <a:off x="7078518" y="2126164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Odsáti z horních cest dýchacích</a:t>
          </a:r>
          <a:endParaRPr lang="en-US" sz="2800" kern="1200"/>
        </a:p>
      </dsp:txBody>
      <dsp:txXfrm>
        <a:off x="7078518" y="2126164"/>
        <a:ext cx="3034531" cy="182071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CD205-0B3A-5441-8729-C4C1F8575F21}">
      <dsp:nvSpPr>
        <dsp:cNvPr id="0" name=""/>
        <dsp:cNvSpPr/>
      </dsp:nvSpPr>
      <dsp:spPr>
        <a:xfrm>
          <a:off x="402550" y="1992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Vitální funkce</a:t>
          </a:r>
          <a:endParaRPr lang="en-US" sz="2800" kern="1200"/>
        </a:p>
      </dsp:txBody>
      <dsp:txXfrm>
        <a:off x="402550" y="1992"/>
        <a:ext cx="3034531" cy="1820718"/>
      </dsp:txXfrm>
    </dsp:sp>
    <dsp:sp modelId="{9D18D9AD-E8BE-F948-8BA4-FF5245991799}">
      <dsp:nvSpPr>
        <dsp:cNvPr id="0" name=""/>
        <dsp:cNvSpPr/>
      </dsp:nvSpPr>
      <dsp:spPr>
        <a:xfrm>
          <a:off x="3740534" y="1992"/>
          <a:ext cx="3034531" cy="1820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Úzkost </a:t>
          </a:r>
          <a:endParaRPr lang="en-US" sz="2800" kern="1200"/>
        </a:p>
      </dsp:txBody>
      <dsp:txXfrm>
        <a:off x="3740534" y="1992"/>
        <a:ext cx="3034531" cy="1820718"/>
      </dsp:txXfrm>
    </dsp:sp>
    <dsp:sp modelId="{C7298ECF-6D3A-BA41-9998-C51DB93E950F}">
      <dsp:nvSpPr>
        <dsp:cNvPr id="0" name=""/>
        <dsp:cNvSpPr/>
      </dsp:nvSpPr>
      <dsp:spPr>
        <a:xfrm>
          <a:off x="7078518" y="1992"/>
          <a:ext cx="3034531" cy="1820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Tachypnoe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SpO2 100%</a:t>
          </a:r>
          <a:endParaRPr lang="en-US" sz="2800" kern="1200" dirty="0"/>
        </a:p>
      </dsp:txBody>
      <dsp:txXfrm>
        <a:off x="7078518" y="1992"/>
        <a:ext cx="3034531" cy="1820718"/>
      </dsp:txXfrm>
    </dsp:sp>
    <dsp:sp modelId="{2F70BA87-2E96-2F47-8264-78C43EB73346}">
      <dsp:nvSpPr>
        <dsp:cNvPr id="0" name=""/>
        <dsp:cNvSpPr/>
      </dsp:nvSpPr>
      <dsp:spPr>
        <a:xfrm>
          <a:off x="2034217" y="2128157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Zklidnit</a:t>
          </a:r>
          <a:endParaRPr lang="en-US" sz="2800" kern="1200"/>
        </a:p>
      </dsp:txBody>
      <dsp:txXfrm>
        <a:off x="2034217" y="2128157"/>
        <a:ext cx="3034531" cy="1820718"/>
      </dsp:txXfrm>
    </dsp:sp>
    <dsp:sp modelId="{BE0C7EAD-B770-B444-8C03-DD4D9870DE0E}">
      <dsp:nvSpPr>
        <dsp:cNvPr id="0" name=""/>
        <dsp:cNvSpPr/>
      </dsp:nvSpPr>
      <dsp:spPr>
        <a:xfrm>
          <a:off x="5409526" y="2126164"/>
          <a:ext cx="3034531" cy="1820718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!!! CAVE možná vyvolávající příčina – bolest, STEMI, NPB</a:t>
          </a:r>
          <a:endParaRPr lang="en-US" sz="2800" kern="1200"/>
        </a:p>
      </dsp:txBody>
      <dsp:txXfrm>
        <a:off x="5409526" y="2126164"/>
        <a:ext cx="3034531" cy="1820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EA295-4DB3-4246-B064-DCA894AF979C}">
      <dsp:nvSpPr>
        <dsp:cNvPr id="0" name=""/>
        <dsp:cNvSpPr/>
      </dsp:nvSpPr>
      <dsp:spPr>
        <a:xfrm>
          <a:off x="0" y="58114"/>
          <a:ext cx="6900512" cy="17901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nedostatečná vazebná kapacita pro kyslík </a:t>
          </a:r>
          <a:endParaRPr lang="en-US" sz="4500" kern="1200"/>
        </a:p>
      </dsp:txBody>
      <dsp:txXfrm>
        <a:off x="87385" y="145499"/>
        <a:ext cx="6725742" cy="1615330"/>
      </dsp:txXfrm>
    </dsp:sp>
    <dsp:sp modelId="{BEB7EA4E-0B1C-704D-A792-500F71EE2C34}">
      <dsp:nvSpPr>
        <dsp:cNvPr id="0" name=""/>
        <dsp:cNvSpPr/>
      </dsp:nvSpPr>
      <dsp:spPr>
        <a:xfrm>
          <a:off x="0" y="1848214"/>
          <a:ext cx="6900512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500" kern="1200"/>
            <a:t>anémie</a:t>
          </a:r>
          <a:endParaRPr lang="en-US" sz="3500" kern="1200"/>
        </a:p>
      </dsp:txBody>
      <dsp:txXfrm>
        <a:off x="0" y="1848214"/>
        <a:ext cx="6900512" cy="745200"/>
      </dsp:txXfrm>
    </dsp:sp>
    <dsp:sp modelId="{9BFDB076-9567-DF48-BC3C-BE9699D5F592}">
      <dsp:nvSpPr>
        <dsp:cNvPr id="0" name=""/>
        <dsp:cNvSpPr/>
      </dsp:nvSpPr>
      <dsp:spPr>
        <a:xfrm>
          <a:off x="0" y="2593414"/>
          <a:ext cx="6900512" cy="17901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zablokovaná vazebná kapacita hemoglobinu </a:t>
          </a:r>
          <a:endParaRPr lang="en-US" sz="4500" kern="1200"/>
        </a:p>
      </dsp:txBody>
      <dsp:txXfrm>
        <a:off x="87385" y="2680799"/>
        <a:ext cx="6725742" cy="1615330"/>
      </dsp:txXfrm>
    </dsp:sp>
    <dsp:sp modelId="{0A021262-0312-0F41-A436-09844506B9EE}">
      <dsp:nvSpPr>
        <dsp:cNvPr id="0" name=""/>
        <dsp:cNvSpPr/>
      </dsp:nvSpPr>
      <dsp:spPr>
        <a:xfrm>
          <a:off x="0" y="4383514"/>
          <a:ext cx="6900512" cy="109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500" kern="1200"/>
            <a:t>intoxikace oxidem uhelnatým, methemoglobin</a:t>
          </a:r>
          <a:endParaRPr lang="en-US" sz="3500" kern="1200"/>
        </a:p>
      </dsp:txBody>
      <dsp:txXfrm>
        <a:off x="0" y="4383514"/>
        <a:ext cx="6900512" cy="10945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C822C-F3FB-BE4D-A4F6-B7D6B156D219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C3D6F-727A-0E44-A850-1619222F5D16}">
      <dsp:nvSpPr>
        <dsp:cNvPr id="0" name=""/>
        <dsp:cNvSpPr/>
      </dsp:nvSpPr>
      <dsp:spPr>
        <a:xfrm>
          <a:off x="0" y="675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Ortopnoe</a:t>
          </a:r>
          <a:endParaRPr lang="en-US" sz="3600" kern="1200"/>
        </a:p>
      </dsp:txBody>
      <dsp:txXfrm>
        <a:off x="0" y="675"/>
        <a:ext cx="6900512" cy="790684"/>
      </dsp:txXfrm>
    </dsp:sp>
    <dsp:sp modelId="{09C068B8-C6AC-8247-81CB-430960383A2F}">
      <dsp:nvSpPr>
        <dsp:cNvPr id="0" name=""/>
        <dsp:cNvSpPr/>
      </dsp:nvSpPr>
      <dsp:spPr>
        <a:xfrm>
          <a:off x="0" y="791359"/>
          <a:ext cx="6900512" cy="0"/>
        </a:xfrm>
        <a:prstGeom prst="lin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78307-5BCD-E94D-AF4E-18E2F143CBD1}">
      <dsp:nvSpPr>
        <dsp:cNvPr id="0" name=""/>
        <dsp:cNvSpPr/>
      </dsp:nvSpPr>
      <dsp:spPr>
        <a:xfrm>
          <a:off x="0" y="791359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Tachypnoe</a:t>
          </a:r>
          <a:endParaRPr lang="en-US" sz="3600" kern="1200"/>
        </a:p>
      </dsp:txBody>
      <dsp:txXfrm>
        <a:off x="0" y="791359"/>
        <a:ext cx="6900512" cy="790684"/>
      </dsp:txXfrm>
    </dsp:sp>
    <dsp:sp modelId="{53C2C96B-99D0-3047-B82A-B64DCF35105B}">
      <dsp:nvSpPr>
        <dsp:cNvPr id="0" name=""/>
        <dsp:cNvSpPr/>
      </dsp:nvSpPr>
      <dsp:spPr>
        <a:xfrm>
          <a:off x="0" y="1582044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0B05E-8E50-3D49-853A-BA9365DBE5AF}">
      <dsp:nvSpPr>
        <dsp:cNvPr id="0" name=""/>
        <dsp:cNvSpPr/>
      </dsp:nvSpPr>
      <dsp:spPr>
        <a:xfrm>
          <a:off x="0" y="1582044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Bradypnoe</a:t>
          </a:r>
          <a:endParaRPr lang="en-US" sz="3600" kern="1200"/>
        </a:p>
      </dsp:txBody>
      <dsp:txXfrm>
        <a:off x="0" y="1582044"/>
        <a:ext cx="6900512" cy="790684"/>
      </dsp:txXfrm>
    </dsp:sp>
    <dsp:sp modelId="{DFDC1171-7E60-504B-B0BE-DB9F7C7B2C78}">
      <dsp:nvSpPr>
        <dsp:cNvPr id="0" name=""/>
        <dsp:cNvSpPr/>
      </dsp:nvSpPr>
      <dsp:spPr>
        <a:xfrm>
          <a:off x="0" y="2372728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EA5F0-8616-1045-9BB8-3FBFDD2B7DCA}">
      <dsp:nvSpPr>
        <dsp:cNvPr id="0" name=""/>
        <dsp:cNvSpPr/>
      </dsp:nvSpPr>
      <dsp:spPr>
        <a:xfrm>
          <a:off x="0" y="2372728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Hyperpnoe</a:t>
          </a:r>
          <a:endParaRPr lang="en-US" sz="3600" kern="1200"/>
        </a:p>
      </dsp:txBody>
      <dsp:txXfrm>
        <a:off x="0" y="2372728"/>
        <a:ext cx="6900512" cy="790684"/>
      </dsp:txXfrm>
    </dsp:sp>
    <dsp:sp modelId="{04876036-BC7B-B544-938E-394C432D825C}">
      <dsp:nvSpPr>
        <dsp:cNvPr id="0" name=""/>
        <dsp:cNvSpPr/>
      </dsp:nvSpPr>
      <dsp:spPr>
        <a:xfrm>
          <a:off x="0" y="3163412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0F8F2-306B-6345-A35E-CF31FED7AD05}">
      <dsp:nvSpPr>
        <dsp:cNvPr id="0" name=""/>
        <dsp:cNvSpPr/>
      </dsp:nvSpPr>
      <dsp:spPr>
        <a:xfrm>
          <a:off x="0" y="3163412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Hypopnoe</a:t>
          </a:r>
          <a:endParaRPr lang="en-US" sz="3600" kern="1200"/>
        </a:p>
      </dsp:txBody>
      <dsp:txXfrm>
        <a:off x="0" y="3163412"/>
        <a:ext cx="6900512" cy="790684"/>
      </dsp:txXfrm>
    </dsp:sp>
    <dsp:sp modelId="{1B0DE468-C83A-A347-9AF8-79C7E2B5FC03}">
      <dsp:nvSpPr>
        <dsp:cNvPr id="0" name=""/>
        <dsp:cNvSpPr/>
      </dsp:nvSpPr>
      <dsp:spPr>
        <a:xfrm>
          <a:off x="0" y="3954096"/>
          <a:ext cx="6900512" cy="0"/>
        </a:xfrm>
        <a:prstGeom prst="lin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F7F5A-3F5C-5A48-9A73-1CCBA843CDC5}">
      <dsp:nvSpPr>
        <dsp:cNvPr id="0" name=""/>
        <dsp:cNvSpPr/>
      </dsp:nvSpPr>
      <dsp:spPr>
        <a:xfrm>
          <a:off x="0" y="3954096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Asfyxie</a:t>
          </a:r>
          <a:endParaRPr lang="en-US" sz="3600" kern="1200"/>
        </a:p>
      </dsp:txBody>
      <dsp:txXfrm>
        <a:off x="0" y="3954096"/>
        <a:ext cx="6900512" cy="790684"/>
      </dsp:txXfrm>
    </dsp:sp>
    <dsp:sp modelId="{34C6ED57-E68B-C348-8D64-CD09F19794CE}">
      <dsp:nvSpPr>
        <dsp:cNvPr id="0" name=""/>
        <dsp:cNvSpPr/>
      </dsp:nvSpPr>
      <dsp:spPr>
        <a:xfrm>
          <a:off x="0" y="4744781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49D13-D114-5148-B60A-7D91F2B8FB48}">
      <dsp:nvSpPr>
        <dsp:cNvPr id="0" name=""/>
        <dsp:cNvSpPr/>
      </dsp:nvSpPr>
      <dsp:spPr>
        <a:xfrm>
          <a:off x="0" y="4744781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Apnoe</a:t>
          </a:r>
          <a:endParaRPr lang="en-US" sz="3600" kern="1200"/>
        </a:p>
      </dsp:txBody>
      <dsp:txXfrm>
        <a:off x="0" y="4744781"/>
        <a:ext cx="6900512" cy="7906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50A56-D900-EE4A-B7E7-F14BAAC409FF}">
      <dsp:nvSpPr>
        <dsp:cNvPr id="0" name=""/>
        <dsp:cNvSpPr/>
      </dsp:nvSpPr>
      <dsp:spPr>
        <a:xfrm>
          <a:off x="0" y="258954"/>
          <a:ext cx="7486070" cy="994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 err="1"/>
            <a:t>Dechove</a:t>
          </a:r>
          <a:r>
            <a:rPr lang="cs-CZ" sz="2500" b="0" kern="1200"/>
            <a:t>́ centrum je </a:t>
          </a:r>
          <a:r>
            <a:rPr lang="cs-CZ" sz="2500" b="0" kern="1200" err="1"/>
            <a:t>umístěno</a:t>
          </a:r>
          <a:r>
            <a:rPr lang="cs-CZ" sz="2500" b="0" kern="1200"/>
            <a:t> v </a:t>
          </a:r>
          <a:r>
            <a:rPr lang="cs-CZ" sz="2500" b="0" kern="1200" err="1"/>
            <a:t>mozkovém</a:t>
          </a:r>
          <a:r>
            <a:rPr lang="cs-CZ" sz="2500" b="0" kern="1200"/>
            <a:t> kmeni - mechanoreceptory a chemoreceptory</a:t>
          </a:r>
          <a:endParaRPr lang="en-US" sz="2500" kern="1200"/>
        </a:p>
      </dsp:txBody>
      <dsp:txXfrm>
        <a:off x="48547" y="307501"/>
        <a:ext cx="7388976" cy="897406"/>
      </dsp:txXfrm>
    </dsp:sp>
    <dsp:sp modelId="{13F2086F-6503-3B4B-815A-E7B7633A1391}">
      <dsp:nvSpPr>
        <dsp:cNvPr id="0" name=""/>
        <dsp:cNvSpPr/>
      </dsp:nvSpPr>
      <dsp:spPr>
        <a:xfrm>
          <a:off x="0" y="1253454"/>
          <a:ext cx="748607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68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kern="1200"/>
            <a:t>G</a:t>
          </a:r>
          <a:r>
            <a:rPr lang="cs-CZ" sz="2400" b="0" kern="1200"/>
            <a:t>enerují </a:t>
          </a:r>
          <a:r>
            <a:rPr lang="cs-CZ" sz="2400" b="0" kern="1200" err="1"/>
            <a:t>eferentni</a:t>
          </a:r>
          <a:r>
            <a:rPr lang="cs-CZ" sz="2400" b="0" kern="1200"/>
            <a:t>́ </a:t>
          </a:r>
          <a:r>
            <a:rPr lang="cs-CZ" sz="2400" b="0" kern="1200" err="1"/>
            <a:t>signály</a:t>
          </a:r>
          <a:r>
            <a:rPr lang="cs-CZ" sz="2400" b="0" kern="1200"/>
            <a:t>, </a:t>
          </a:r>
          <a:r>
            <a:rPr lang="cs-CZ" sz="2400" b="0" kern="1200" err="1"/>
            <a:t>ktere</a:t>
          </a:r>
          <a:r>
            <a:rPr lang="cs-CZ" sz="2400" b="0" kern="1200"/>
            <a:t>́ </a:t>
          </a:r>
          <a:r>
            <a:rPr lang="cs-CZ" sz="2400" b="0" kern="1200" err="1"/>
            <a:t>ovlivňuji</a:t>
          </a:r>
          <a:r>
            <a:rPr lang="cs-CZ" sz="2400" b="0" kern="1200"/>
            <a:t>́ </a:t>
          </a:r>
          <a:r>
            <a:rPr lang="cs-CZ" sz="2400" b="0" kern="1200" err="1"/>
            <a:t>dýchání</a:t>
          </a:r>
          <a:r>
            <a:rPr lang="cs-CZ" sz="2400" b="0" kern="1200"/>
            <a:t> ́. </a:t>
          </a:r>
          <a:endParaRPr lang="en-US" sz="2400" kern="1200"/>
        </a:p>
      </dsp:txBody>
      <dsp:txXfrm>
        <a:off x="0" y="1253454"/>
        <a:ext cx="7486070" cy="414000"/>
      </dsp:txXfrm>
    </dsp:sp>
    <dsp:sp modelId="{5500195D-28F0-DD4D-91A4-530F71156D04}">
      <dsp:nvSpPr>
        <dsp:cNvPr id="0" name=""/>
        <dsp:cNvSpPr/>
      </dsp:nvSpPr>
      <dsp:spPr>
        <a:xfrm>
          <a:off x="0" y="1667454"/>
          <a:ext cx="7486070" cy="99450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/>
            <a:t>Chemoreceptory jsou citlivé ke změně chemického složení krve (pH, PaCO2, PaO2)</a:t>
          </a:r>
          <a:endParaRPr lang="en-US" sz="2500" kern="1200"/>
        </a:p>
      </dsp:txBody>
      <dsp:txXfrm>
        <a:off x="48547" y="1716001"/>
        <a:ext cx="7388976" cy="897406"/>
      </dsp:txXfrm>
    </dsp:sp>
    <dsp:sp modelId="{3658C9BD-B746-DB4C-9AFF-2BF5C8038CDB}">
      <dsp:nvSpPr>
        <dsp:cNvPr id="0" name=""/>
        <dsp:cNvSpPr/>
      </dsp:nvSpPr>
      <dsp:spPr>
        <a:xfrm>
          <a:off x="0" y="2661954"/>
          <a:ext cx="7486070" cy="147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68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b="0" kern="1200"/>
            <a:t>Jsou </a:t>
          </a:r>
          <a:r>
            <a:rPr lang="cs-CZ" sz="2400" b="0" kern="1200" err="1"/>
            <a:t>umístěny</a:t>
          </a:r>
          <a:r>
            <a:rPr lang="cs-CZ" sz="2400" b="0" kern="1200"/>
            <a:t> na </a:t>
          </a:r>
          <a:r>
            <a:rPr lang="cs-CZ" sz="2400" b="0" kern="1200" err="1"/>
            <a:t>ventrálním</a:t>
          </a:r>
          <a:r>
            <a:rPr lang="cs-CZ" sz="2400" b="0" kern="1200"/>
            <a:t> povrchu </a:t>
          </a:r>
          <a:r>
            <a:rPr lang="cs-CZ" sz="2400" b="0" kern="1200" err="1"/>
            <a:t>prodloužene</a:t>
          </a:r>
          <a:r>
            <a:rPr lang="cs-CZ" sz="2400" b="0" kern="1200"/>
            <a:t>́ </a:t>
          </a:r>
          <a:r>
            <a:rPr lang="cs-CZ" sz="2400" b="0" kern="1200" err="1"/>
            <a:t>míchy</a:t>
          </a:r>
          <a:r>
            <a:rPr lang="cs-CZ" sz="2400" b="0" kern="1200"/>
            <a:t>, v </a:t>
          </a:r>
          <a:r>
            <a:rPr lang="cs-CZ" sz="2400" b="0" kern="1200" err="1"/>
            <a:t>karotických</a:t>
          </a:r>
          <a:r>
            <a:rPr lang="cs-CZ" sz="2400" b="0" kern="1200"/>
            <a:t> </a:t>
          </a:r>
          <a:r>
            <a:rPr lang="cs-CZ" sz="2400" b="0" kern="1200" err="1"/>
            <a:t>tepnách</a:t>
          </a:r>
          <a:r>
            <a:rPr lang="cs-CZ" sz="2400" b="0" kern="1200"/>
            <a:t> a </a:t>
          </a:r>
          <a:r>
            <a:rPr lang="cs-CZ" sz="2400" b="0" kern="1200" err="1"/>
            <a:t>aorte</a:t>
          </a:r>
          <a:r>
            <a:rPr lang="cs-CZ" sz="2400" b="0" kern="1200"/>
            <a:t>̌. 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b="0" kern="1200" err="1"/>
            <a:t>Vysílaji</a:t>
          </a:r>
          <a:r>
            <a:rPr lang="cs-CZ" sz="2400" b="0" kern="1200"/>
            <a:t>́ impulzy - </a:t>
          </a:r>
          <a:r>
            <a:rPr lang="cs-CZ" sz="2400" b="0" kern="1200" err="1"/>
            <a:t>sinokarotického</a:t>
          </a:r>
          <a:r>
            <a:rPr lang="cs-CZ" sz="2400" b="0" kern="1200"/>
            <a:t>, </a:t>
          </a:r>
          <a:r>
            <a:rPr lang="cs-CZ" sz="2400" b="0" kern="1200" err="1"/>
            <a:t>glossofaryngeálního</a:t>
          </a:r>
          <a:r>
            <a:rPr lang="cs-CZ" sz="2400" b="0" kern="1200"/>
            <a:t> a </a:t>
          </a:r>
          <a:r>
            <a:rPr lang="cs-CZ" sz="2400" b="0" kern="1200" err="1"/>
            <a:t>bloudivého</a:t>
          </a:r>
          <a:r>
            <a:rPr lang="cs-CZ" sz="2400" b="0" kern="1200"/>
            <a:t> nervu </a:t>
          </a:r>
          <a:endParaRPr lang="en-US" sz="2400" kern="1200"/>
        </a:p>
      </dsp:txBody>
      <dsp:txXfrm>
        <a:off x="0" y="2661954"/>
        <a:ext cx="7486070" cy="1474875"/>
      </dsp:txXfrm>
    </dsp:sp>
    <dsp:sp modelId="{2A9F1F7A-5966-4644-B1CC-33DE36B4C0BF}">
      <dsp:nvSpPr>
        <dsp:cNvPr id="0" name=""/>
        <dsp:cNvSpPr/>
      </dsp:nvSpPr>
      <dsp:spPr>
        <a:xfrm>
          <a:off x="0" y="4136829"/>
          <a:ext cx="7486070" cy="99450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kern="1200"/>
            <a:t>Mechanoreceptory reagují na změnu napětí v plicích a v dýchacích cestách</a:t>
          </a:r>
          <a:r>
            <a:rPr lang="cs-CZ" sz="2500" kern="1200"/>
            <a:t> - </a:t>
          </a:r>
          <a:r>
            <a:rPr lang="cs-CZ" sz="2500" b="0" kern="1200"/>
            <a:t>nervus vagus a nervus phrenicus</a:t>
          </a:r>
          <a:endParaRPr lang="en-US" sz="2500" kern="1200"/>
        </a:p>
      </dsp:txBody>
      <dsp:txXfrm>
        <a:off x="48547" y="4185376"/>
        <a:ext cx="7388976" cy="897406"/>
      </dsp:txXfrm>
    </dsp:sp>
    <dsp:sp modelId="{C9AFDF9C-F967-0548-AE03-BABD1A73FF12}">
      <dsp:nvSpPr>
        <dsp:cNvPr id="0" name=""/>
        <dsp:cNvSpPr/>
      </dsp:nvSpPr>
      <dsp:spPr>
        <a:xfrm>
          <a:off x="0" y="5203329"/>
          <a:ext cx="7486070" cy="9945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</a:t>
          </a:r>
          <a:r>
            <a:rPr lang="cs-CZ" sz="2500" b="0" kern="1200"/>
            <a:t>roprioceptory, svalová vřeténka nebo šlachová tělíska – napětí v dýchacích svalech</a:t>
          </a:r>
          <a:endParaRPr lang="en-US" sz="2500" kern="1200"/>
        </a:p>
      </dsp:txBody>
      <dsp:txXfrm>
        <a:off x="48547" y="5251876"/>
        <a:ext cx="7388976" cy="8974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28109-A78F-D441-8CD5-3A33FF57B239}">
      <dsp:nvSpPr>
        <dsp:cNvPr id="0" name=""/>
        <dsp:cNvSpPr/>
      </dsp:nvSpPr>
      <dsp:spPr>
        <a:xfrm>
          <a:off x="610607" y="2715"/>
          <a:ext cx="4536067" cy="7848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Plicní</a:t>
          </a:r>
          <a:endParaRPr lang="en-US" sz="3200" kern="1200"/>
        </a:p>
      </dsp:txBody>
      <dsp:txXfrm>
        <a:off x="610607" y="2715"/>
        <a:ext cx="4536067" cy="784865"/>
      </dsp:txXfrm>
    </dsp:sp>
    <dsp:sp modelId="{B3DD7ADF-7574-114B-B396-5BE07AC7A815}">
      <dsp:nvSpPr>
        <dsp:cNvPr id="0" name=""/>
        <dsp:cNvSpPr/>
      </dsp:nvSpPr>
      <dsp:spPr>
        <a:xfrm>
          <a:off x="5277485" y="2715"/>
          <a:ext cx="4536067" cy="7848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Srdeční</a:t>
          </a:r>
          <a:endParaRPr lang="en-US" sz="3200" kern="1200"/>
        </a:p>
      </dsp:txBody>
      <dsp:txXfrm>
        <a:off x="5277485" y="2715"/>
        <a:ext cx="4536067" cy="784865"/>
      </dsp:txXfrm>
    </dsp:sp>
    <dsp:sp modelId="{CBEA83F0-118A-A349-951A-AB74A6A7BE5C}">
      <dsp:nvSpPr>
        <dsp:cNvPr id="0" name=""/>
        <dsp:cNvSpPr/>
      </dsp:nvSpPr>
      <dsp:spPr>
        <a:xfrm>
          <a:off x="610607" y="918392"/>
          <a:ext cx="4536067" cy="7848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Psychogenní</a:t>
          </a:r>
          <a:endParaRPr lang="en-US" sz="3200" kern="1200"/>
        </a:p>
      </dsp:txBody>
      <dsp:txXfrm>
        <a:off x="610607" y="918392"/>
        <a:ext cx="4536067" cy="784865"/>
      </dsp:txXfrm>
    </dsp:sp>
    <dsp:sp modelId="{D42061D2-51B5-1A4C-8068-AD7B8C9E8AE4}">
      <dsp:nvSpPr>
        <dsp:cNvPr id="0" name=""/>
        <dsp:cNvSpPr/>
      </dsp:nvSpPr>
      <dsp:spPr>
        <a:xfrm>
          <a:off x="5277485" y="918392"/>
          <a:ext cx="4536067" cy="7848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Neuromuskulární</a:t>
          </a:r>
          <a:endParaRPr lang="en-US" sz="3200" kern="1200"/>
        </a:p>
      </dsp:txBody>
      <dsp:txXfrm>
        <a:off x="5277485" y="918392"/>
        <a:ext cx="4536067" cy="784865"/>
      </dsp:txXfrm>
    </dsp:sp>
    <dsp:sp modelId="{85728259-5CE8-1F4C-BFC0-CA2EB751B1B3}">
      <dsp:nvSpPr>
        <dsp:cNvPr id="0" name=""/>
        <dsp:cNvSpPr/>
      </dsp:nvSpPr>
      <dsp:spPr>
        <a:xfrm>
          <a:off x="610607" y="1834069"/>
          <a:ext cx="4536067" cy="78486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Hematologické</a:t>
          </a:r>
          <a:endParaRPr lang="en-US" sz="3200" kern="1200"/>
        </a:p>
      </dsp:txBody>
      <dsp:txXfrm>
        <a:off x="610607" y="1834069"/>
        <a:ext cx="4536067" cy="784865"/>
      </dsp:txXfrm>
    </dsp:sp>
    <dsp:sp modelId="{0B40D452-889C-CE44-AA9D-DFF4525A2696}">
      <dsp:nvSpPr>
        <dsp:cNvPr id="0" name=""/>
        <dsp:cNvSpPr/>
      </dsp:nvSpPr>
      <dsp:spPr>
        <a:xfrm>
          <a:off x="5277485" y="1834069"/>
          <a:ext cx="4536067" cy="7848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Metabolické</a:t>
          </a:r>
          <a:endParaRPr lang="en-US" sz="3200" kern="1200"/>
        </a:p>
      </dsp:txBody>
      <dsp:txXfrm>
        <a:off x="5277485" y="1834069"/>
        <a:ext cx="4536067" cy="784865"/>
      </dsp:txXfrm>
    </dsp:sp>
    <dsp:sp modelId="{B82EE019-1D71-1041-8DFE-0C8DE5A45D65}">
      <dsp:nvSpPr>
        <dsp:cNvPr id="0" name=""/>
        <dsp:cNvSpPr/>
      </dsp:nvSpPr>
      <dsp:spPr>
        <a:xfrm>
          <a:off x="610607" y="2749745"/>
          <a:ext cx="4536067" cy="7848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Námahová</a:t>
          </a:r>
          <a:endParaRPr lang="en-US" sz="3200" kern="1200"/>
        </a:p>
      </dsp:txBody>
      <dsp:txXfrm>
        <a:off x="610607" y="2749745"/>
        <a:ext cx="4536067" cy="784865"/>
      </dsp:txXfrm>
    </dsp:sp>
    <dsp:sp modelId="{FFFF456A-2006-D749-A7AC-EFD52C62A8C3}">
      <dsp:nvSpPr>
        <dsp:cNvPr id="0" name=""/>
        <dsp:cNvSpPr/>
      </dsp:nvSpPr>
      <dsp:spPr>
        <a:xfrm>
          <a:off x="5277485" y="2749745"/>
          <a:ext cx="4536067" cy="7848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Klidová</a:t>
          </a:r>
          <a:endParaRPr lang="en-US" sz="3200" kern="1200"/>
        </a:p>
      </dsp:txBody>
      <dsp:txXfrm>
        <a:off x="5277485" y="2749745"/>
        <a:ext cx="4536067" cy="784865"/>
      </dsp:txXfrm>
    </dsp:sp>
    <dsp:sp modelId="{15B55F23-8BDB-E645-BB94-D05E73896990}">
      <dsp:nvSpPr>
        <dsp:cNvPr id="0" name=""/>
        <dsp:cNvSpPr/>
      </dsp:nvSpPr>
      <dsp:spPr>
        <a:xfrm>
          <a:off x="610607" y="3665422"/>
          <a:ext cx="4536067" cy="7848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Inspirační </a:t>
          </a:r>
          <a:endParaRPr lang="en-US" sz="3200" kern="1200"/>
        </a:p>
      </dsp:txBody>
      <dsp:txXfrm>
        <a:off x="610607" y="3665422"/>
        <a:ext cx="4536067" cy="784865"/>
      </dsp:txXfrm>
    </dsp:sp>
    <dsp:sp modelId="{4A8494B2-7F6C-514E-AF23-542B26D6AABF}">
      <dsp:nvSpPr>
        <dsp:cNvPr id="0" name=""/>
        <dsp:cNvSpPr/>
      </dsp:nvSpPr>
      <dsp:spPr>
        <a:xfrm>
          <a:off x="5277485" y="3665422"/>
          <a:ext cx="4536067" cy="78486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Expirační</a:t>
          </a:r>
          <a:endParaRPr lang="en-US" sz="3200" kern="1200"/>
        </a:p>
      </dsp:txBody>
      <dsp:txXfrm>
        <a:off x="5277485" y="3665422"/>
        <a:ext cx="4536067" cy="7848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D54B0-C6D1-9048-A456-49AB3F35C54B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/>
            <a:t>Astma bronchiale</a:t>
          </a:r>
          <a:endParaRPr lang="en-US" sz="5200" kern="1200"/>
        </a:p>
      </dsp:txBody>
      <dsp:txXfrm>
        <a:off x="0" y="39687"/>
        <a:ext cx="3286125" cy="1971675"/>
      </dsp:txXfrm>
    </dsp:sp>
    <dsp:sp modelId="{B10CD51F-2E99-8C47-B346-E0C925ED2BB5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/>
            <a:t>CHOPN </a:t>
          </a:r>
          <a:endParaRPr lang="en-US" sz="5200" kern="1200"/>
        </a:p>
      </dsp:txBody>
      <dsp:txXfrm>
        <a:off x="3614737" y="39687"/>
        <a:ext cx="3286125" cy="1971675"/>
      </dsp:txXfrm>
    </dsp:sp>
    <dsp:sp modelId="{9EF89594-C58C-9F47-ABE9-A40AC84C6F04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/>
            <a:t>Plicní edém</a:t>
          </a:r>
          <a:endParaRPr lang="en-US" sz="5200" kern="1200"/>
        </a:p>
      </dsp:txBody>
      <dsp:txXfrm>
        <a:off x="7229475" y="39687"/>
        <a:ext cx="3286125" cy="1971675"/>
      </dsp:txXfrm>
    </dsp:sp>
    <dsp:sp modelId="{E0FC35A8-C587-A148-AC18-5D587F9202AB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/>
            <a:t>Plicní embolie</a:t>
          </a:r>
          <a:endParaRPr lang="en-US" sz="5200" kern="1200"/>
        </a:p>
      </dsp:txBody>
      <dsp:txXfrm>
        <a:off x="1807368" y="2339975"/>
        <a:ext cx="3286125" cy="1971675"/>
      </dsp:txXfrm>
    </dsp:sp>
    <dsp:sp modelId="{6C3D784B-7FB0-3B42-844A-C2D78F3276B8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/>
            <a:t>Dušení</a:t>
          </a:r>
          <a:endParaRPr lang="en-US" sz="5200" kern="1200"/>
        </a:p>
      </dsp:txBody>
      <dsp:txXfrm>
        <a:off x="5422106" y="2339975"/>
        <a:ext cx="3286125" cy="19716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9A627-A2AB-A045-BDF9-E85667669F4C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D584E-53D8-0741-BAC4-FB6501D32F06}">
      <dsp:nvSpPr>
        <dsp:cNvPr id="0" name=""/>
        <dsp:cNvSpPr/>
      </dsp:nvSpPr>
      <dsp:spPr>
        <a:xfrm>
          <a:off x="0" y="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>
              <a:solidFill>
                <a:schemeClr val="accent2"/>
              </a:solidFill>
            </a:rPr>
            <a:t>Vyšetření na UP</a:t>
          </a:r>
          <a:endParaRPr lang="en-US" sz="3200" kern="1200">
            <a:solidFill>
              <a:schemeClr val="accent2"/>
            </a:solidFill>
          </a:endParaRPr>
        </a:p>
      </dsp:txBody>
      <dsp:txXfrm>
        <a:off x="0" y="0"/>
        <a:ext cx="6900512" cy="692017"/>
      </dsp:txXfrm>
    </dsp:sp>
    <dsp:sp modelId="{C17A833F-D992-E541-A703-B09BC1999264}">
      <dsp:nvSpPr>
        <dsp:cNvPr id="0" name=""/>
        <dsp:cNvSpPr/>
      </dsp:nvSpPr>
      <dsp:spPr>
        <a:xfrm>
          <a:off x="0" y="692017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C6788-6B19-3247-A920-FA5501136454}">
      <dsp:nvSpPr>
        <dsp:cNvPr id="0" name=""/>
        <dsp:cNvSpPr/>
      </dsp:nvSpPr>
      <dsp:spPr>
        <a:xfrm>
          <a:off x="0" y="692017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ASTRUP – respir. insuficience</a:t>
          </a:r>
          <a:endParaRPr lang="en-US" sz="3200" kern="1200"/>
        </a:p>
      </dsp:txBody>
      <dsp:txXfrm>
        <a:off x="0" y="692017"/>
        <a:ext cx="6900512" cy="692017"/>
      </dsp:txXfrm>
    </dsp:sp>
    <dsp:sp modelId="{7BDC2188-F20D-D04B-A1E6-022025BA83B5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8DAEB-F453-F541-B893-5AFC9068B3CA}">
      <dsp:nvSpPr>
        <dsp:cNvPr id="0" name=""/>
        <dsp:cNvSpPr/>
      </dsp:nvSpPr>
      <dsp:spPr>
        <a:xfrm>
          <a:off x="0" y="138403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 - PaO2 &lt; 8,0 </a:t>
          </a:r>
          <a:r>
            <a:rPr lang="cs-CZ" sz="3200" kern="1200" err="1"/>
            <a:t>kPa</a:t>
          </a:r>
          <a:r>
            <a:rPr lang="cs-CZ" sz="3200" kern="1200"/>
            <a:t> (60mmHg)</a:t>
          </a:r>
          <a:endParaRPr lang="en-US" sz="3200" kern="1200"/>
        </a:p>
      </dsp:txBody>
      <dsp:txXfrm>
        <a:off x="0" y="1384035"/>
        <a:ext cx="6900512" cy="692017"/>
      </dsp:txXfrm>
    </dsp:sp>
    <dsp:sp modelId="{C3D3F765-7E2A-CB4A-AC97-4E7B0105E31A}">
      <dsp:nvSpPr>
        <dsp:cNvPr id="0" name=""/>
        <dsp:cNvSpPr/>
      </dsp:nvSpPr>
      <dsp:spPr>
        <a:xfrm>
          <a:off x="0" y="2076052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FEFFA-FE82-2E44-92D5-1DCCFB8763F0}">
      <dsp:nvSpPr>
        <dsp:cNvPr id="0" name=""/>
        <dsp:cNvSpPr/>
      </dsp:nvSpPr>
      <dsp:spPr>
        <a:xfrm>
          <a:off x="0" y="2076052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 - PaCO2 &gt; 6,7 </a:t>
          </a:r>
          <a:r>
            <a:rPr lang="cs-CZ" sz="3200" kern="1200" err="1"/>
            <a:t>kPa</a:t>
          </a:r>
          <a:r>
            <a:rPr lang="cs-CZ" sz="3200" kern="1200"/>
            <a:t> (60mmHg)</a:t>
          </a:r>
          <a:endParaRPr lang="en-US" sz="3200" kern="1200"/>
        </a:p>
      </dsp:txBody>
      <dsp:txXfrm>
        <a:off x="0" y="2076052"/>
        <a:ext cx="6900512" cy="692017"/>
      </dsp:txXfrm>
    </dsp:sp>
    <dsp:sp modelId="{1C56D59F-6DED-1643-9AA2-07391BF281C1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3D929-370F-0C45-B6A7-34CC60B94915}">
      <dsp:nvSpPr>
        <dsp:cNvPr id="0" name=""/>
        <dsp:cNvSpPr/>
      </dsp:nvSpPr>
      <dsp:spPr>
        <a:xfrm>
          <a:off x="0" y="276807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EKG</a:t>
          </a:r>
          <a:endParaRPr lang="en-US" sz="3200" kern="1200"/>
        </a:p>
      </dsp:txBody>
      <dsp:txXfrm>
        <a:off x="0" y="2768070"/>
        <a:ext cx="6900512" cy="692017"/>
      </dsp:txXfrm>
    </dsp:sp>
    <dsp:sp modelId="{6116EBD4-4D6C-F949-95AE-582BDC73E0F8}">
      <dsp:nvSpPr>
        <dsp:cNvPr id="0" name=""/>
        <dsp:cNvSpPr/>
      </dsp:nvSpPr>
      <dsp:spPr>
        <a:xfrm>
          <a:off x="0" y="346008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A1F9D-F3FD-C346-864A-F1D728293474}">
      <dsp:nvSpPr>
        <dsp:cNvPr id="0" name=""/>
        <dsp:cNvSpPr/>
      </dsp:nvSpPr>
      <dsp:spPr>
        <a:xfrm>
          <a:off x="0" y="3460088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RTG</a:t>
          </a:r>
          <a:endParaRPr lang="en-US" sz="3200" kern="1200"/>
        </a:p>
      </dsp:txBody>
      <dsp:txXfrm>
        <a:off x="0" y="3460088"/>
        <a:ext cx="6900512" cy="692017"/>
      </dsp:txXfrm>
    </dsp:sp>
    <dsp:sp modelId="{63558FD4-4DDA-F74A-AB5F-CABAACD45B46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E77F4-21F2-7744-92DD-EAF15CB78F51}">
      <dsp:nvSpPr>
        <dsp:cNvPr id="0" name=""/>
        <dsp:cNvSpPr/>
      </dsp:nvSpPr>
      <dsp:spPr>
        <a:xfrm>
          <a:off x="0" y="415210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KO + biochemie</a:t>
          </a:r>
          <a:endParaRPr lang="en-US" sz="3200" kern="1200"/>
        </a:p>
      </dsp:txBody>
      <dsp:txXfrm>
        <a:off x="0" y="4152105"/>
        <a:ext cx="6900512" cy="692017"/>
      </dsp:txXfrm>
    </dsp:sp>
    <dsp:sp modelId="{392B81EA-A239-A949-895B-9D7EAEBBC08A}">
      <dsp:nvSpPr>
        <dsp:cNvPr id="0" name=""/>
        <dsp:cNvSpPr/>
      </dsp:nvSpPr>
      <dsp:spPr>
        <a:xfrm>
          <a:off x="0" y="484412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5482C-EC7F-414C-A573-57AB1B27056F}">
      <dsp:nvSpPr>
        <dsp:cNvPr id="0" name=""/>
        <dsp:cNvSpPr/>
      </dsp:nvSpPr>
      <dsp:spPr>
        <a:xfrm>
          <a:off x="0" y="4844123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Kultivace sputa</a:t>
          </a:r>
          <a:endParaRPr lang="en-US" sz="3200" kern="1200"/>
        </a:p>
      </dsp:txBody>
      <dsp:txXfrm>
        <a:off x="0" y="4844123"/>
        <a:ext cx="6900512" cy="6920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556C9-D848-F946-AC16-DA0FD6C1C3C0}">
      <dsp:nvSpPr>
        <dsp:cNvPr id="0" name=""/>
        <dsp:cNvSpPr/>
      </dsp:nvSpPr>
      <dsp:spPr>
        <a:xfrm>
          <a:off x="545672" y="1800"/>
          <a:ext cx="2766269" cy="16597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SABA</a:t>
          </a:r>
          <a:endParaRPr lang="en-US" sz="4000" kern="1200"/>
        </a:p>
      </dsp:txBody>
      <dsp:txXfrm>
        <a:off x="545672" y="1800"/>
        <a:ext cx="2766269" cy="1659761"/>
      </dsp:txXfrm>
    </dsp:sp>
    <dsp:sp modelId="{957A412A-5373-D640-B639-BFFC7535E6E3}">
      <dsp:nvSpPr>
        <dsp:cNvPr id="0" name=""/>
        <dsp:cNvSpPr/>
      </dsp:nvSpPr>
      <dsp:spPr>
        <a:xfrm>
          <a:off x="562989" y="1808999"/>
          <a:ext cx="2766269" cy="16597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nástup 5min</a:t>
          </a:r>
          <a:endParaRPr lang="en-US" sz="4000" kern="1200"/>
        </a:p>
      </dsp:txBody>
      <dsp:txXfrm>
        <a:off x="562989" y="1808999"/>
        <a:ext cx="2766269" cy="1659761"/>
      </dsp:txXfrm>
    </dsp:sp>
    <dsp:sp modelId="{04C99912-A6EA-914B-B8CD-46A778F3C301}">
      <dsp:nvSpPr>
        <dsp:cNvPr id="0" name=""/>
        <dsp:cNvSpPr/>
      </dsp:nvSpPr>
      <dsp:spPr>
        <a:xfrm>
          <a:off x="562989" y="3729670"/>
          <a:ext cx="2766269" cy="16597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max. 30min</a:t>
          </a:r>
          <a:endParaRPr lang="en-US" sz="4000" kern="1200"/>
        </a:p>
      </dsp:txBody>
      <dsp:txXfrm>
        <a:off x="562989" y="3729670"/>
        <a:ext cx="2766269" cy="1659761"/>
      </dsp:txXfrm>
    </dsp:sp>
    <dsp:sp modelId="{C9734B18-C372-C64F-9296-5A4867A1BB0D}">
      <dsp:nvSpPr>
        <dsp:cNvPr id="0" name=""/>
        <dsp:cNvSpPr/>
      </dsp:nvSpPr>
      <dsp:spPr>
        <a:xfrm>
          <a:off x="3526411" y="32666"/>
          <a:ext cx="2766269" cy="16597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SAMA </a:t>
          </a:r>
          <a:endParaRPr lang="en-US" sz="4000" kern="1200"/>
        </a:p>
      </dsp:txBody>
      <dsp:txXfrm>
        <a:off x="3526411" y="32666"/>
        <a:ext cx="2766269" cy="1659761"/>
      </dsp:txXfrm>
    </dsp:sp>
    <dsp:sp modelId="{620A9F3F-2FD0-D646-9B45-1B9564926C79}">
      <dsp:nvSpPr>
        <dsp:cNvPr id="0" name=""/>
        <dsp:cNvSpPr/>
      </dsp:nvSpPr>
      <dsp:spPr>
        <a:xfrm>
          <a:off x="3526411" y="1803195"/>
          <a:ext cx="2766269" cy="16597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nástup 10-15min</a:t>
          </a:r>
          <a:endParaRPr lang="en-US" sz="4000" kern="1200"/>
        </a:p>
      </dsp:txBody>
      <dsp:txXfrm>
        <a:off x="3526411" y="1803195"/>
        <a:ext cx="2766269" cy="1659761"/>
      </dsp:txXfrm>
    </dsp:sp>
    <dsp:sp modelId="{5BD6437E-AE43-494D-B350-F68DD3E10923}">
      <dsp:nvSpPr>
        <dsp:cNvPr id="0" name=""/>
        <dsp:cNvSpPr/>
      </dsp:nvSpPr>
      <dsp:spPr>
        <a:xfrm>
          <a:off x="3526411" y="3727091"/>
          <a:ext cx="2766269" cy="16597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max.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30-60min</a:t>
          </a:r>
          <a:endParaRPr lang="en-US" sz="4000" kern="1200"/>
        </a:p>
      </dsp:txBody>
      <dsp:txXfrm>
        <a:off x="3526411" y="3727091"/>
        <a:ext cx="2766269" cy="16597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BF9A4-9252-A04C-8A3C-A164898B312C}">
      <dsp:nvSpPr>
        <dsp:cNvPr id="0" name=""/>
        <dsp:cNvSpPr/>
      </dsp:nvSpPr>
      <dsp:spPr>
        <a:xfrm>
          <a:off x="0" y="3161"/>
          <a:ext cx="744949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581E8-2E3A-254B-9A38-C8E3D274617E}">
      <dsp:nvSpPr>
        <dsp:cNvPr id="0" name=""/>
        <dsp:cNvSpPr/>
      </dsp:nvSpPr>
      <dsp:spPr>
        <a:xfrm>
          <a:off x="0" y="3161"/>
          <a:ext cx="7449494" cy="107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Dušnost</a:t>
          </a:r>
          <a:endParaRPr lang="en-US" sz="3400" kern="1200"/>
        </a:p>
      </dsp:txBody>
      <dsp:txXfrm>
        <a:off x="0" y="3161"/>
        <a:ext cx="7449494" cy="1078186"/>
      </dsp:txXfrm>
    </dsp:sp>
    <dsp:sp modelId="{E8F7500C-4191-A140-90F9-7BFA0740A906}">
      <dsp:nvSpPr>
        <dsp:cNvPr id="0" name=""/>
        <dsp:cNvSpPr/>
      </dsp:nvSpPr>
      <dsp:spPr>
        <a:xfrm>
          <a:off x="0" y="1081348"/>
          <a:ext cx="744949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B6B59-77FE-1D48-A5BB-7AF10A42A5A5}">
      <dsp:nvSpPr>
        <dsp:cNvPr id="0" name=""/>
        <dsp:cNvSpPr/>
      </dsp:nvSpPr>
      <dsp:spPr>
        <a:xfrm>
          <a:off x="0" y="1081348"/>
          <a:ext cx="7449494" cy="107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Tachypnoe, ortopnoe</a:t>
          </a:r>
          <a:endParaRPr lang="en-US" sz="3400" kern="1200"/>
        </a:p>
      </dsp:txBody>
      <dsp:txXfrm>
        <a:off x="0" y="1081348"/>
        <a:ext cx="7449494" cy="1078186"/>
      </dsp:txXfrm>
    </dsp:sp>
    <dsp:sp modelId="{D3C50277-B58A-AE43-8A99-5007717C3A40}">
      <dsp:nvSpPr>
        <dsp:cNvPr id="0" name=""/>
        <dsp:cNvSpPr/>
      </dsp:nvSpPr>
      <dsp:spPr>
        <a:xfrm>
          <a:off x="0" y="2159535"/>
          <a:ext cx="744949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22AE8-92B2-7F46-9951-D1B818229A01}">
      <dsp:nvSpPr>
        <dsp:cNvPr id="0" name=""/>
        <dsp:cNvSpPr/>
      </dsp:nvSpPr>
      <dsp:spPr>
        <a:xfrm>
          <a:off x="0" y="2159535"/>
          <a:ext cx="7449494" cy="107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Expektorace zpěněného růžového sputa</a:t>
          </a:r>
          <a:endParaRPr lang="en-US" sz="3400" kern="1200"/>
        </a:p>
      </dsp:txBody>
      <dsp:txXfrm>
        <a:off x="0" y="2159535"/>
        <a:ext cx="7449494" cy="1078186"/>
      </dsp:txXfrm>
    </dsp:sp>
    <dsp:sp modelId="{DA3F9931-7F9B-9345-9692-CB393E987524}">
      <dsp:nvSpPr>
        <dsp:cNvPr id="0" name=""/>
        <dsp:cNvSpPr/>
      </dsp:nvSpPr>
      <dsp:spPr>
        <a:xfrm>
          <a:off x="0" y="3237722"/>
          <a:ext cx="744949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2DFA4-D8EE-6A48-8755-D523AA93700D}">
      <dsp:nvSpPr>
        <dsp:cNvPr id="0" name=""/>
        <dsp:cNvSpPr/>
      </dsp:nvSpPr>
      <dsp:spPr>
        <a:xfrm>
          <a:off x="0" y="3237722"/>
          <a:ext cx="7449494" cy="107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Tachykardie, cval</a:t>
          </a:r>
          <a:endParaRPr lang="en-US" sz="3400" kern="1200"/>
        </a:p>
      </dsp:txBody>
      <dsp:txXfrm>
        <a:off x="0" y="3237722"/>
        <a:ext cx="7449494" cy="1078186"/>
      </dsp:txXfrm>
    </dsp:sp>
    <dsp:sp modelId="{A1F80BE0-1930-D14C-8094-E5CB8DF55B37}">
      <dsp:nvSpPr>
        <dsp:cNvPr id="0" name=""/>
        <dsp:cNvSpPr/>
      </dsp:nvSpPr>
      <dsp:spPr>
        <a:xfrm>
          <a:off x="0" y="4315909"/>
          <a:ext cx="744949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0E3A5-1DFA-464F-A880-E02858AAA466}">
      <dsp:nvSpPr>
        <dsp:cNvPr id="0" name=""/>
        <dsp:cNvSpPr/>
      </dsp:nvSpPr>
      <dsp:spPr>
        <a:xfrm>
          <a:off x="0" y="4315909"/>
          <a:ext cx="7449494" cy="107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Hypertenze, hypotenze při dekompenzaci </a:t>
          </a:r>
          <a:endParaRPr lang="en-US" sz="3400" kern="1200"/>
        </a:p>
      </dsp:txBody>
      <dsp:txXfrm>
        <a:off x="0" y="4315909"/>
        <a:ext cx="7449494" cy="1078186"/>
      </dsp:txXfrm>
    </dsp:sp>
    <dsp:sp modelId="{AD1C2781-6C25-8549-83F7-20CD390167BF}">
      <dsp:nvSpPr>
        <dsp:cNvPr id="0" name=""/>
        <dsp:cNvSpPr/>
      </dsp:nvSpPr>
      <dsp:spPr>
        <a:xfrm>
          <a:off x="0" y="5394096"/>
          <a:ext cx="744949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99433-BE64-D44C-BE42-10B76857AF05}">
      <dsp:nvSpPr>
        <dsp:cNvPr id="0" name=""/>
        <dsp:cNvSpPr/>
      </dsp:nvSpPr>
      <dsp:spPr>
        <a:xfrm>
          <a:off x="0" y="5394096"/>
          <a:ext cx="7449494" cy="107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Poslech – vlhké chropy</a:t>
          </a:r>
          <a:endParaRPr lang="en-US" sz="3400" kern="1200"/>
        </a:p>
      </dsp:txBody>
      <dsp:txXfrm>
        <a:off x="0" y="5394096"/>
        <a:ext cx="7449494" cy="1078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717D6-CC0D-B74F-8420-E251E353ECB9}" type="datetimeFigureOut">
              <a:rPr lang="cs-CZ" smtClean="0"/>
              <a:t>04.10.2025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4DBD2-5467-D845-A78A-D6031085DE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83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kiskripta.eu/w/Plicn%C3%AD_embolie" TargetMode="External"/><Relationship Id="rId13" Type="http://schemas.openxmlformats.org/officeDocument/2006/relationships/hyperlink" Target="https://www.wikiskripta.eu/w/Tetanie" TargetMode="External"/><Relationship Id="rId3" Type="http://schemas.openxmlformats.org/officeDocument/2006/relationships/hyperlink" Target="https://www.wikiskripta.eu/w/CHOPN" TargetMode="External"/><Relationship Id="rId7" Type="http://schemas.openxmlformats.org/officeDocument/2006/relationships/hyperlink" Target="https://www.wikiskripta.eu/w/Plicn%C3%AD_arteri%C3%A1ln%C3%AD_hypertenze" TargetMode="External"/><Relationship Id="rId12" Type="http://schemas.openxmlformats.org/officeDocument/2006/relationships/hyperlink" Target="https://www.wikiskripta.eu/w/Hysterie" TargetMode="External"/><Relationship Id="rId17" Type="http://schemas.openxmlformats.org/officeDocument/2006/relationships/hyperlink" Target="https://www.wikiskripta.eu/w/Diabetick%C3%A1_ketoacid%C3%B3za" TargetMode="External"/><Relationship Id="rId2" Type="http://schemas.openxmlformats.org/officeDocument/2006/relationships/slide" Target="../slides/slide17.xml"/><Relationship Id="rId16" Type="http://schemas.openxmlformats.org/officeDocument/2006/relationships/hyperlink" Target="https://www.wikiskripta.eu/w/Kussmaulovo_d%C3%BDch%C3%A1n%C3%AD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kiskripta.eu/w/Pneumokoni%C3%B3za" TargetMode="External"/><Relationship Id="rId11" Type="http://schemas.openxmlformats.org/officeDocument/2006/relationships/hyperlink" Target="https://www.wikiskripta.eu/w/Mitr%C3%A1ln%C3%AD_sten%C3%B3za" TargetMode="External"/><Relationship Id="rId5" Type="http://schemas.openxmlformats.org/officeDocument/2006/relationships/hyperlink" Target="https://www.wikiskripta.eu/w/Pneumonie" TargetMode="External"/><Relationship Id="rId15" Type="http://schemas.openxmlformats.org/officeDocument/2006/relationships/hyperlink" Target="https://www.wikiskripta.eu/w/An%C3%A9mie" TargetMode="External"/><Relationship Id="rId10" Type="http://schemas.openxmlformats.org/officeDocument/2006/relationships/hyperlink" Target="https://www.wikiskripta.eu/w/Srde%C4%8Dn%C3%AD_selh%C3%A1n%C3%AD_(interna)" TargetMode="External"/><Relationship Id="rId4" Type="http://schemas.openxmlformats.org/officeDocument/2006/relationships/hyperlink" Target="https://www.wikiskripta.eu/w/Astma" TargetMode="External"/><Relationship Id="rId9" Type="http://schemas.openxmlformats.org/officeDocument/2006/relationships/hyperlink" Target="https://www.wikiskripta.eu/w/Plicn%C3%AD_ed%C3%A9m" TargetMode="External"/><Relationship Id="rId14" Type="http://schemas.openxmlformats.org/officeDocument/2006/relationships/hyperlink" Target="https://www.wikiskripta.eu/w/Myastenie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Hematoencefalick%C3%A1_bari%C3%A9ra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wikiskripta.eu/w/Atropin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Hematoencefalick%C3%A1_bari%C3%A9ra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wikiskripta.eu/w/Arytmie" TargetMode="External"/><Relationship Id="rId4" Type="http://schemas.openxmlformats.org/officeDocument/2006/relationships/hyperlink" Target="https://www.wikiskripta.eu/w/Atropin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Hematoencefalick%C3%A1_bari%C3%A9ra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wikiskripta.eu/w/Arytmie" TargetMode="External"/><Relationship Id="rId4" Type="http://schemas.openxmlformats.org/officeDocument/2006/relationships/hyperlink" Target="https://www.wikiskripta.eu/w/Atropin" TargetMode="External"/></Relationships>
</file>

<file path=ppt/notesSlides/_rels/notes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kiskripta.eu/w/Diseminovan%C3%A1_intravaskul%C3%A1rn%C3%AD_koagulace" TargetMode="External"/><Relationship Id="rId13" Type="http://schemas.openxmlformats.org/officeDocument/2006/relationships/hyperlink" Target="https://www.wikiskripta.eu/w/Hypoxie" TargetMode="External"/><Relationship Id="rId18" Type="http://schemas.openxmlformats.org/officeDocument/2006/relationships/hyperlink" Target="https://www.wikiskripta.eu/w/Plicn%C3%AD_ob%C4%9Bh" TargetMode="External"/><Relationship Id="rId3" Type="http://schemas.openxmlformats.org/officeDocument/2006/relationships/hyperlink" Target="https://www.wikiskripta.eu/w/Osmotick%C3%BD_tlak" TargetMode="External"/><Relationship Id="rId21" Type="http://schemas.openxmlformats.org/officeDocument/2006/relationships/hyperlink" Target="https://www.wikiskripta.eu/w/Mitr%C3%A1ln%C3%AD_sten%C3%B3za" TargetMode="External"/><Relationship Id="rId7" Type="http://schemas.openxmlformats.org/officeDocument/2006/relationships/hyperlink" Target="https://www.wikiskripta.eu/w/Aspirace" TargetMode="External"/><Relationship Id="rId12" Type="http://schemas.openxmlformats.org/officeDocument/2006/relationships/hyperlink" Target="https://www.wikiskripta.eu/w/Srde%C4%8Dn%C3%AD_selh%C3%A1n%C3%AD_(interna)" TargetMode="External"/><Relationship Id="rId17" Type="http://schemas.openxmlformats.org/officeDocument/2006/relationships/hyperlink" Target="https://www.wikiskripta.eu/w/Srde%C4%8Dn%C3%AD_selh%C3%A1n%C3%AD_(rozcestn%C3%ADk)" TargetMode="External"/><Relationship Id="rId2" Type="http://schemas.openxmlformats.org/officeDocument/2006/relationships/slide" Target="../slides/slide36.xml"/><Relationship Id="rId16" Type="http://schemas.openxmlformats.org/officeDocument/2006/relationships/hyperlink" Target="https://www.wikiskripta.eu/w/Eklampsie" TargetMode="External"/><Relationship Id="rId20" Type="http://schemas.openxmlformats.org/officeDocument/2006/relationships/hyperlink" Target="https://www.wikiskripta.eu/w/Infarkt_myokardu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kiskripta.eu/w/Z%C3%A1n%C4%9Bt" TargetMode="External"/><Relationship Id="rId11" Type="http://schemas.openxmlformats.org/officeDocument/2006/relationships/hyperlink" Target="https://www.wikiskripta.eu/w/Chlopenn%C3%AD_vady" TargetMode="External"/><Relationship Id="rId5" Type="http://schemas.openxmlformats.org/officeDocument/2006/relationships/hyperlink" Target="https://www.wikiskripta.eu/w/Onkotick%C3%BD_tlak" TargetMode="External"/><Relationship Id="rId15" Type="http://schemas.openxmlformats.org/officeDocument/2006/relationships/hyperlink" Target="https://www.wikiskripta.eu/w/Plicn%C3%AD_embolie" TargetMode="External"/><Relationship Id="rId23" Type="http://schemas.openxmlformats.org/officeDocument/2006/relationships/hyperlink" Target="https://www.wikiskripta.eu/w/Pl%C3%ADce_(histologick%C3%BD_prepar%C3%A1t)" TargetMode="External"/><Relationship Id="rId10" Type="http://schemas.openxmlformats.org/officeDocument/2006/relationships/hyperlink" Target="https://www.wikiskripta.eu/w/Ledvinn%C3%A9_selh%C3%A1n%C3%AD" TargetMode="External"/><Relationship Id="rId19" Type="http://schemas.openxmlformats.org/officeDocument/2006/relationships/hyperlink" Target="https://www.wikiskripta.eu/w/Krevn%C3%AD_tlak" TargetMode="External"/><Relationship Id="rId4" Type="http://schemas.openxmlformats.org/officeDocument/2006/relationships/hyperlink" Target="file:///w/Tk%25C3%25A1%25C5%2588ov%25C3%25BD_mok#Hydrostatick&#253;_tlak_v_kapil&#225;r&#225;ch" TargetMode="External"/><Relationship Id="rId9" Type="http://schemas.openxmlformats.org/officeDocument/2006/relationships/hyperlink" Target="https://www.wikiskripta.eu/w/Alergie" TargetMode="External"/><Relationship Id="rId14" Type="http://schemas.openxmlformats.org/officeDocument/2006/relationships/hyperlink" Target="https://www.prolekare.cz/casopisy/casopis-lekaru-ceskych/2011-3/neurogenni-plicni-edem-34661" TargetMode="External"/><Relationship Id="rId22" Type="http://schemas.openxmlformats.org/officeDocument/2006/relationships/hyperlink" Target="https://www.wikiskripta.eu/w/Arytmie" TargetMode="Externa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kiskripta.eu/w/Prim%C3%A1rn%C3%AD_a_sekund%C3%A1rn%C3%AD_%C5%BEiln%C3%AD_m%C4%9Bstky" TargetMode="External"/><Relationship Id="rId3" Type="http://schemas.openxmlformats.org/officeDocument/2006/relationships/hyperlink" Target="https://www.wikiskripta.eu/w/Leidensk%C3%A1_mutace" TargetMode="External"/><Relationship Id="rId7" Type="http://schemas.openxmlformats.org/officeDocument/2006/relationships/hyperlink" Target="https://www.wikiskripta.eu/w/Syndrom_ekonomick%C3%A9_t%C5%99%C3%ADdy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kiskripta.eu/w/Hormon%C3%A1ln%C3%AD_antikoncepce" TargetMode="External"/><Relationship Id="rId11" Type="http://schemas.openxmlformats.org/officeDocument/2006/relationships/hyperlink" Target="https://www.wikiskripta.eu/w/Plicn%C3%AD_arteri%C3%A1ln%C3%AD_hypertenze#Chronick.C3.A1_tromboembolick.C3.A1_plicn.C3.AD_hypertenze_.28CTEPH.29" TargetMode="External"/><Relationship Id="rId5" Type="http://schemas.openxmlformats.org/officeDocument/2006/relationships/hyperlink" Target="https://www.wikiskripta.eu/w/T%C4%9Bhotenstv%C3%AD" TargetMode="External"/><Relationship Id="rId10" Type="http://schemas.openxmlformats.org/officeDocument/2006/relationships/hyperlink" Target="https://www.wikiskripta.eu/w/Zaji%C5%A1t%C4%9Bn%C3%AD_%C5%BEiln%C3%ADho_p%C5%99%C3%ADstupu" TargetMode="External"/><Relationship Id="rId4" Type="http://schemas.openxmlformats.org/officeDocument/2006/relationships/hyperlink" Target="https://www.wikiskripta.eu/w/Plicn%C3%AD_embolie#cite_note-Bauer-3" TargetMode="External"/><Relationship Id="rId9" Type="http://schemas.openxmlformats.org/officeDocument/2006/relationships/hyperlink" Target="https://www.wikiskripta.eu/w/Obezita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Emfyz%C3%A9m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wikiskripta.eu/w/Atelekt%C3%A1za" TargetMode="Externa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kiskripta.eu/w/Akutn%C3%AD_laryngitida" TargetMode="External"/><Relationship Id="rId13" Type="http://schemas.openxmlformats.org/officeDocument/2006/relationships/hyperlink" Target="https://www.wikiskripta.eu/w/ARDS" TargetMode="External"/><Relationship Id="rId3" Type="http://schemas.openxmlformats.org/officeDocument/2006/relationships/hyperlink" Target="https://www.wikiskripta.eu/w/Myastenia_gravis" TargetMode="External"/><Relationship Id="rId7" Type="http://schemas.openxmlformats.org/officeDocument/2006/relationships/hyperlink" Target="https://www.wikiskripta.eu/w/Akutn%C3%AD_epiglotitida" TargetMode="External"/><Relationship Id="rId12" Type="http://schemas.openxmlformats.org/officeDocument/2006/relationships/hyperlink" Target="https://www.wikiskripta.eu/w/Pneumoni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kiskripta.eu/w/Chylothorax" TargetMode="External"/><Relationship Id="rId11" Type="http://schemas.openxmlformats.org/officeDocument/2006/relationships/hyperlink" Target="https://www.wikiskripta.eu/w/Bronchiolitis" TargetMode="External"/><Relationship Id="rId5" Type="http://schemas.openxmlformats.org/officeDocument/2006/relationships/hyperlink" Target="https://www.wikiskripta.eu/w/Hemothorax" TargetMode="External"/><Relationship Id="rId10" Type="http://schemas.openxmlformats.org/officeDocument/2006/relationships/hyperlink" Target="https://www.wikiskripta.eu/w/Asthma_bronchiale" TargetMode="External"/><Relationship Id="rId4" Type="http://schemas.openxmlformats.org/officeDocument/2006/relationships/hyperlink" Target="https://www.wikiskripta.eu/w/Pneumothorax" TargetMode="External"/><Relationship Id="rId9" Type="http://schemas.openxmlformats.org/officeDocument/2006/relationships/hyperlink" Target="https://www.wikiskripta.eu/w/Aspirace" TargetMode="External"/><Relationship Id="rId14" Type="http://schemas.openxmlformats.org/officeDocument/2006/relationships/hyperlink" Target="https://www.wikiskripta.eu/w/Ed%C3%A9m_plic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Redoxn%C3%AD_reakc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s.wikipedia.org/wiki/Adenosintrifosf%C3%A1t" TargetMode="External"/><Relationship Id="rId4" Type="http://schemas.openxmlformats.org/officeDocument/2006/relationships/hyperlink" Target="https://cs.wikipedia.org/wiki/Organick%C3%A1_l%C3%A1tka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4DBD2-5467-D845-A78A-D6031085DEBC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6355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4DBD2-5467-D845-A78A-D6031085DEB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093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b="0">
                <a:effectLst/>
                <a:latin typeface="MyriadPro"/>
              </a:rPr>
              <a:t>ortopnoe – je formou </a:t>
            </a:r>
            <a:r>
              <a:rPr lang="cs-CZ" sz="1800" b="0" err="1">
                <a:effectLst/>
                <a:latin typeface="MyriadPro"/>
              </a:rPr>
              <a:t>klidove</a:t>
            </a:r>
            <a:r>
              <a:rPr lang="cs-CZ" sz="1800" b="0">
                <a:effectLst/>
                <a:latin typeface="MyriadPro"/>
              </a:rPr>
              <a:t>́ </a:t>
            </a:r>
            <a:r>
              <a:rPr lang="cs-CZ" sz="1800" b="0" err="1">
                <a:effectLst/>
                <a:latin typeface="MyriadPro"/>
              </a:rPr>
              <a:t>dušnosti</a:t>
            </a:r>
            <a:r>
              <a:rPr lang="cs-CZ" sz="1800" b="0">
                <a:effectLst/>
                <a:latin typeface="MyriadPro"/>
              </a:rPr>
              <a:t>, </a:t>
            </a:r>
            <a:r>
              <a:rPr lang="cs-CZ" sz="1800" b="0" err="1">
                <a:effectLst/>
                <a:latin typeface="MyriadPro"/>
              </a:rPr>
              <a:t>ktera</a:t>
            </a:r>
            <a:r>
              <a:rPr lang="cs-CZ" sz="1800" b="0">
                <a:effectLst/>
                <a:latin typeface="MyriadPro"/>
              </a:rPr>
              <a:t>́ se </a:t>
            </a:r>
            <a:r>
              <a:rPr lang="cs-CZ" sz="1800" b="0" err="1">
                <a:effectLst/>
                <a:latin typeface="MyriadPro"/>
              </a:rPr>
              <a:t>zmírni</a:t>
            </a:r>
            <a:r>
              <a:rPr lang="cs-CZ" sz="1800" b="0">
                <a:effectLst/>
                <a:latin typeface="MyriadPro"/>
              </a:rPr>
              <a:t>́ po vertikalizaci, pacient zapojuje </a:t>
            </a:r>
            <a:r>
              <a:rPr lang="cs-CZ" sz="1800" b="0" err="1">
                <a:effectLst/>
                <a:latin typeface="MyriadPro"/>
              </a:rPr>
              <a:t>pomocne</a:t>
            </a:r>
            <a:r>
              <a:rPr lang="cs-CZ" sz="1800" b="0">
                <a:effectLst/>
                <a:latin typeface="MyriadPro"/>
              </a:rPr>
              <a:t>́ </a:t>
            </a:r>
            <a:r>
              <a:rPr lang="cs-CZ" sz="1800" b="0" err="1">
                <a:effectLst/>
                <a:latin typeface="MyriadPro"/>
              </a:rPr>
              <a:t>dýchaci</a:t>
            </a:r>
            <a:r>
              <a:rPr lang="cs-CZ" sz="1800" b="0">
                <a:effectLst/>
                <a:latin typeface="MyriadPro"/>
              </a:rPr>
              <a:t>́ svalstvo (</a:t>
            </a:r>
            <a:r>
              <a:rPr lang="cs-CZ" sz="1800" b="0" err="1">
                <a:effectLst/>
                <a:latin typeface="MyriadPro"/>
              </a:rPr>
              <a:t>pr</a:t>
            </a:r>
            <a:r>
              <a:rPr lang="cs-CZ" sz="1800" b="0">
                <a:effectLst/>
                <a:latin typeface="MyriadPro"/>
              </a:rPr>
              <a:t>̌. </a:t>
            </a:r>
            <a:r>
              <a:rPr lang="cs-CZ" sz="1800" b="0" err="1">
                <a:effectLst/>
                <a:latin typeface="MyriadPro"/>
              </a:rPr>
              <a:t>plicni</a:t>
            </a:r>
            <a:r>
              <a:rPr lang="cs-CZ" sz="1800" b="0">
                <a:effectLst/>
                <a:latin typeface="MyriadPro"/>
              </a:rPr>
              <a:t>́ </a:t>
            </a:r>
            <a:r>
              <a:rPr lang="cs-CZ" sz="1800" b="0" err="1">
                <a:effectLst/>
                <a:latin typeface="MyriadPro"/>
              </a:rPr>
              <a:t>edém</a:t>
            </a:r>
            <a:r>
              <a:rPr lang="cs-CZ" sz="1800" b="0">
                <a:effectLst/>
                <a:latin typeface="MyriadPro"/>
              </a:rPr>
              <a:t>, </a:t>
            </a:r>
            <a:r>
              <a:rPr lang="cs-CZ" sz="1800" b="0" err="1">
                <a:effectLst/>
                <a:latin typeface="MyriadPro"/>
              </a:rPr>
              <a:t>vzácne</a:t>
            </a:r>
            <a:r>
              <a:rPr lang="cs-CZ" sz="1800" b="0">
                <a:effectLst/>
                <a:latin typeface="MyriadPro"/>
              </a:rPr>
              <a:t>̌ astma </a:t>
            </a:r>
            <a:r>
              <a:rPr lang="cs-CZ" sz="1800" b="0" err="1">
                <a:effectLst/>
                <a:latin typeface="MyriadPro"/>
              </a:rPr>
              <a:t>bronchiale</a:t>
            </a:r>
            <a:r>
              <a:rPr lang="cs-CZ" sz="1800" b="0">
                <a:effectLst/>
                <a:latin typeface="MyriadPro"/>
              </a:rPr>
              <a:t>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b="0">
                <a:effectLst/>
                <a:latin typeface="MyriadPro"/>
              </a:rPr>
              <a:t>tachypnoe – </a:t>
            </a:r>
            <a:r>
              <a:rPr lang="cs-CZ" sz="1800" b="0" err="1">
                <a:effectLst/>
                <a:latin typeface="MyriadPro"/>
              </a:rPr>
              <a:t>klidove</a:t>
            </a:r>
            <a:r>
              <a:rPr lang="cs-CZ" sz="1800" b="0">
                <a:effectLst/>
                <a:latin typeface="MyriadPro"/>
              </a:rPr>
              <a:t>́ </a:t>
            </a:r>
            <a:r>
              <a:rPr lang="cs-CZ" sz="1800" b="0" err="1">
                <a:effectLst/>
                <a:latin typeface="MyriadPro"/>
              </a:rPr>
              <a:t>zvýšeni</a:t>
            </a:r>
            <a:r>
              <a:rPr lang="cs-CZ" sz="1800" b="0">
                <a:effectLst/>
                <a:latin typeface="MyriadPro"/>
              </a:rPr>
              <a:t>́ </a:t>
            </a:r>
            <a:r>
              <a:rPr lang="cs-CZ" sz="1800" b="0" err="1">
                <a:effectLst/>
                <a:latin typeface="MyriadPro"/>
              </a:rPr>
              <a:t>dechove</a:t>
            </a:r>
            <a:r>
              <a:rPr lang="cs-CZ" sz="1800" b="0">
                <a:effectLst/>
                <a:latin typeface="MyriadPro"/>
              </a:rPr>
              <a:t>́ frekvence nad </a:t>
            </a:r>
            <a:r>
              <a:rPr lang="cs-CZ" sz="1800" b="0" err="1">
                <a:effectLst/>
                <a:latin typeface="MyriadPro"/>
              </a:rPr>
              <a:t>horni</a:t>
            </a:r>
            <a:r>
              <a:rPr lang="cs-CZ" sz="1800" b="0">
                <a:effectLst/>
                <a:latin typeface="MyriadPro"/>
              </a:rPr>
              <a:t>́ hranici normy, hloubka dechu se </a:t>
            </a:r>
            <a:r>
              <a:rPr lang="cs-CZ" sz="1800" b="0" err="1">
                <a:effectLst/>
                <a:latin typeface="MyriadPro"/>
              </a:rPr>
              <a:t>měnit</a:t>
            </a:r>
            <a:r>
              <a:rPr lang="cs-CZ" sz="1800" b="0">
                <a:effectLst/>
                <a:latin typeface="MyriadPro"/>
              </a:rPr>
              <a:t> </a:t>
            </a:r>
            <a:r>
              <a:rPr lang="cs-CZ" sz="1800" b="0" err="1">
                <a:effectLst/>
                <a:latin typeface="MyriadPro"/>
              </a:rPr>
              <a:t>nemusi</a:t>
            </a:r>
            <a:r>
              <a:rPr lang="cs-CZ" sz="1800" b="0">
                <a:effectLst/>
                <a:latin typeface="MyriadPro"/>
              </a:rPr>
              <a:t>́ (</a:t>
            </a:r>
            <a:r>
              <a:rPr lang="cs-CZ" sz="1800" b="0" err="1">
                <a:effectLst/>
                <a:latin typeface="MyriadPro"/>
              </a:rPr>
              <a:t>pr</a:t>
            </a:r>
            <a:r>
              <a:rPr lang="cs-CZ" sz="1800" b="0">
                <a:effectLst/>
                <a:latin typeface="MyriadPro"/>
              </a:rPr>
              <a:t>̌. </a:t>
            </a:r>
            <a:r>
              <a:rPr lang="cs-CZ" sz="1800" b="0" err="1">
                <a:effectLst/>
                <a:latin typeface="MyriadPro"/>
              </a:rPr>
              <a:t>plicni</a:t>
            </a:r>
            <a:r>
              <a:rPr lang="cs-CZ" sz="1800" b="0">
                <a:effectLst/>
                <a:latin typeface="MyriadPro"/>
              </a:rPr>
              <a:t>́ </a:t>
            </a:r>
            <a:r>
              <a:rPr lang="cs-CZ" sz="1800" b="0" err="1">
                <a:effectLst/>
                <a:latin typeface="MyriadPro"/>
              </a:rPr>
              <a:t>em</a:t>
            </a:r>
            <a:r>
              <a:rPr lang="cs-CZ" sz="1800" b="0">
                <a:effectLst/>
                <a:latin typeface="MyriadPro"/>
              </a:rPr>
              <a:t>- </a:t>
            </a:r>
            <a:r>
              <a:rPr lang="cs-CZ" sz="1800" b="0" err="1">
                <a:effectLst/>
                <a:latin typeface="MyriadPro"/>
              </a:rPr>
              <a:t>bolie</a:t>
            </a:r>
            <a:r>
              <a:rPr lang="cs-CZ" sz="1800" b="0">
                <a:effectLst/>
                <a:latin typeface="MyriadPro"/>
              </a:rPr>
              <a:t>, pneumonie),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b="0">
                <a:effectLst/>
                <a:latin typeface="MyriadPro"/>
              </a:rPr>
              <a:t>hyperpnoe – </a:t>
            </a:r>
            <a:r>
              <a:rPr lang="cs-CZ" sz="1800" b="0" err="1">
                <a:effectLst/>
                <a:latin typeface="MyriadPro"/>
              </a:rPr>
              <a:t>prohloubene</a:t>
            </a:r>
            <a:r>
              <a:rPr lang="cs-CZ" sz="1800" b="0">
                <a:effectLst/>
                <a:latin typeface="MyriadPro"/>
              </a:rPr>
              <a:t>́ </a:t>
            </a:r>
            <a:r>
              <a:rPr lang="cs-CZ" sz="1800" b="0" err="1">
                <a:effectLst/>
                <a:latin typeface="MyriadPro"/>
              </a:rPr>
              <a:t>dýcháni</a:t>
            </a:r>
            <a:r>
              <a:rPr lang="cs-CZ" sz="1800" b="0">
                <a:effectLst/>
                <a:latin typeface="MyriadPro"/>
              </a:rPr>
              <a:t>́ se </a:t>
            </a:r>
            <a:r>
              <a:rPr lang="cs-CZ" sz="1800" b="0" err="1">
                <a:effectLst/>
                <a:latin typeface="MyriadPro"/>
              </a:rPr>
              <a:t>zvětšením</a:t>
            </a:r>
            <a:r>
              <a:rPr lang="cs-CZ" sz="1800" b="0">
                <a:effectLst/>
                <a:latin typeface="MyriadPro"/>
              </a:rPr>
              <a:t> </a:t>
            </a:r>
            <a:r>
              <a:rPr lang="cs-CZ" sz="1800" b="0" err="1">
                <a:effectLst/>
                <a:latin typeface="MyriadPro"/>
              </a:rPr>
              <a:t>minutového</a:t>
            </a:r>
            <a:r>
              <a:rPr lang="cs-CZ" sz="1800" b="0">
                <a:effectLst/>
                <a:latin typeface="MyriadPro"/>
              </a:rPr>
              <a:t> </a:t>
            </a:r>
            <a:r>
              <a:rPr lang="cs-CZ" sz="1800" b="0" err="1">
                <a:effectLst/>
                <a:latin typeface="MyriadPro"/>
              </a:rPr>
              <a:t>plicního</a:t>
            </a:r>
            <a:r>
              <a:rPr lang="cs-CZ" sz="1800" b="0">
                <a:effectLst/>
                <a:latin typeface="MyriadPro"/>
              </a:rPr>
              <a:t> ob- jemu (</a:t>
            </a:r>
            <a:r>
              <a:rPr lang="cs-CZ" sz="1800" b="0" err="1">
                <a:effectLst/>
                <a:latin typeface="MyriadPro"/>
              </a:rPr>
              <a:t>pr</a:t>
            </a:r>
            <a:r>
              <a:rPr lang="cs-CZ" sz="1800" b="0">
                <a:effectLst/>
                <a:latin typeface="MyriadPro"/>
              </a:rPr>
              <a:t>̌. </a:t>
            </a:r>
            <a:r>
              <a:rPr lang="cs-CZ" sz="1800" b="0" err="1">
                <a:effectLst/>
                <a:latin typeface="MyriadPro"/>
              </a:rPr>
              <a:t>acidóza</a:t>
            </a:r>
            <a:r>
              <a:rPr lang="cs-CZ" sz="1800" b="0">
                <a:effectLst/>
                <a:latin typeface="MyriadPro"/>
              </a:rPr>
              <a:t>, </a:t>
            </a:r>
            <a:r>
              <a:rPr lang="cs-CZ" sz="1800" b="0" err="1">
                <a:effectLst/>
                <a:latin typeface="MyriadPro"/>
              </a:rPr>
              <a:t>febrilie</a:t>
            </a:r>
            <a:r>
              <a:rPr lang="cs-CZ" sz="1800" b="0">
                <a:effectLst/>
                <a:latin typeface="MyriadPro"/>
              </a:rPr>
              <a:t>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b="0">
                <a:effectLst/>
                <a:latin typeface="MyriadPro"/>
              </a:rPr>
              <a:t>bradypnoe – </a:t>
            </a:r>
            <a:r>
              <a:rPr lang="cs-CZ" sz="1800" b="0" err="1">
                <a:effectLst/>
                <a:latin typeface="MyriadPro"/>
              </a:rPr>
              <a:t>sníženi</a:t>
            </a:r>
            <a:r>
              <a:rPr lang="cs-CZ" sz="1800" b="0">
                <a:effectLst/>
                <a:latin typeface="MyriadPro"/>
              </a:rPr>
              <a:t>́ </a:t>
            </a:r>
            <a:r>
              <a:rPr lang="cs-CZ" sz="1800" b="0" err="1">
                <a:effectLst/>
                <a:latin typeface="MyriadPro"/>
              </a:rPr>
              <a:t>dechove</a:t>
            </a:r>
            <a:r>
              <a:rPr lang="cs-CZ" sz="1800" b="0">
                <a:effectLst/>
                <a:latin typeface="MyriadPro"/>
              </a:rPr>
              <a:t>́ frekvence pod hranici normy, </a:t>
            </a:r>
            <a:r>
              <a:rPr lang="cs-CZ" sz="1800" b="0" err="1">
                <a:effectLst/>
                <a:latin typeface="MyriadPro"/>
              </a:rPr>
              <a:t>mělke</a:t>
            </a:r>
            <a:r>
              <a:rPr lang="cs-CZ" sz="1800" b="0">
                <a:effectLst/>
                <a:latin typeface="MyriadPro"/>
              </a:rPr>
              <a:t>́ </a:t>
            </a:r>
            <a:r>
              <a:rPr lang="cs-CZ" sz="1800" b="0" err="1">
                <a:effectLst/>
                <a:latin typeface="MyriadPro"/>
              </a:rPr>
              <a:t>dýcháni</a:t>
            </a:r>
            <a:r>
              <a:rPr lang="cs-CZ" sz="1800" b="0">
                <a:effectLst/>
                <a:latin typeface="MyriadPro"/>
              </a:rPr>
              <a:t>́ (</a:t>
            </a:r>
            <a:r>
              <a:rPr lang="cs-CZ" sz="1800" b="0" err="1">
                <a:effectLst/>
                <a:latin typeface="MyriadPro"/>
              </a:rPr>
              <a:t>poškozeni</a:t>
            </a:r>
            <a:r>
              <a:rPr lang="cs-CZ" sz="1800" b="0">
                <a:effectLst/>
                <a:latin typeface="MyriadPro"/>
              </a:rPr>
              <a:t>́ </a:t>
            </a:r>
            <a:r>
              <a:rPr lang="cs-CZ" sz="1800" b="0" err="1">
                <a:effectLst/>
                <a:latin typeface="MyriadPro"/>
              </a:rPr>
              <a:t>dechového</a:t>
            </a:r>
            <a:r>
              <a:rPr lang="cs-CZ" sz="1800" b="0">
                <a:effectLst/>
                <a:latin typeface="MyriadPro"/>
              </a:rPr>
              <a:t> centra, drogy),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b="0">
                <a:effectLst/>
                <a:latin typeface="MyriadPro"/>
              </a:rPr>
              <a:t>asfyxie – je </a:t>
            </a:r>
            <a:r>
              <a:rPr lang="cs-CZ" sz="1800" b="0" err="1">
                <a:effectLst/>
                <a:latin typeface="MyriadPro"/>
              </a:rPr>
              <a:t>urgentni</a:t>
            </a:r>
            <a:r>
              <a:rPr lang="cs-CZ" sz="1800" b="0">
                <a:effectLst/>
                <a:latin typeface="MyriadPro"/>
              </a:rPr>
              <a:t>́ stav, </a:t>
            </a:r>
            <a:r>
              <a:rPr lang="cs-CZ" sz="1800" b="0" err="1">
                <a:effectLst/>
                <a:latin typeface="MyriadPro"/>
              </a:rPr>
              <a:t>ktery</a:t>
            </a:r>
            <a:r>
              <a:rPr lang="cs-CZ" sz="1800" b="0">
                <a:effectLst/>
                <a:latin typeface="MyriadPro"/>
              </a:rPr>
              <a:t>́ </a:t>
            </a:r>
            <a:r>
              <a:rPr lang="cs-CZ" sz="1800" b="0" err="1">
                <a:effectLst/>
                <a:latin typeface="MyriadPro"/>
              </a:rPr>
              <a:t>bezprostředne</a:t>
            </a:r>
            <a:r>
              <a:rPr lang="cs-CZ" sz="1800" b="0">
                <a:effectLst/>
                <a:latin typeface="MyriadPro"/>
              </a:rPr>
              <a:t>̌ </a:t>
            </a:r>
            <a:r>
              <a:rPr lang="cs-CZ" sz="1800" b="0" err="1">
                <a:effectLst/>
                <a:latin typeface="MyriadPro"/>
              </a:rPr>
              <a:t>ohrožuje</a:t>
            </a:r>
            <a:r>
              <a:rPr lang="cs-CZ" sz="1800" b="0">
                <a:effectLst/>
                <a:latin typeface="MyriadPro"/>
              </a:rPr>
              <a:t> </a:t>
            </a:r>
            <a:r>
              <a:rPr lang="cs-CZ" sz="1800" b="0" err="1">
                <a:effectLst/>
                <a:latin typeface="MyriadPro"/>
              </a:rPr>
              <a:t>život</a:t>
            </a:r>
            <a:r>
              <a:rPr lang="cs-CZ" sz="1800" b="0">
                <a:effectLst/>
                <a:latin typeface="MyriadPro"/>
              </a:rPr>
              <a:t>, je kombinací </a:t>
            </a:r>
            <a:r>
              <a:rPr lang="cs-CZ" sz="1800" b="0" err="1">
                <a:effectLst/>
                <a:latin typeface="MyriadPro"/>
              </a:rPr>
              <a:t>život</a:t>
            </a:r>
            <a:r>
              <a:rPr lang="cs-CZ" sz="1800" b="0">
                <a:effectLst/>
                <a:latin typeface="MyriadPro"/>
              </a:rPr>
              <a:t> </a:t>
            </a:r>
            <a:r>
              <a:rPr lang="cs-CZ" sz="1800" b="0" err="1">
                <a:effectLst/>
                <a:latin typeface="MyriadPro"/>
              </a:rPr>
              <a:t>ohrožujíci</a:t>
            </a:r>
            <a:r>
              <a:rPr lang="cs-CZ" sz="1800" b="0">
                <a:effectLst/>
                <a:latin typeface="MyriadPro"/>
              </a:rPr>
              <a:t>́ hypoxie s </a:t>
            </a:r>
            <a:r>
              <a:rPr lang="cs-CZ" sz="1800" b="0" err="1">
                <a:effectLst/>
                <a:latin typeface="MyriadPro"/>
              </a:rPr>
              <a:t>hyperkapnii</a:t>
            </a:r>
            <a:r>
              <a:rPr lang="cs-CZ" sz="1800" b="0">
                <a:effectLst/>
                <a:latin typeface="MyriadPro"/>
              </a:rPr>
              <a:t>́ bez </a:t>
            </a:r>
            <a:r>
              <a:rPr lang="cs-CZ" sz="1800" b="0" err="1">
                <a:effectLst/>
                <a:latin typeface="MyriadPro"/>
              </a:rPr>
              <a:t>možnosti</a:t>
            </a:r>
            <a:r>
              <a:rPr lang="cs-CZ" sz="1800" b="0">
                <a:effectLst/>
                <a:latin typeface="MyriadPro"/>
              </a:rPr>
              <a:t> </a:t>
            </a:r>
            <a:r>
              <a:rPr lang="cs-CZ" sz="1800" b="0" err="1">
                <a:effectLst/>
                <a:latin typeface="MyriadPro"/>
              </a:rPr>
              <a:t>kompen</a:t>
            </a:r>
            <a:r>
              <a:rPr lang="cs-CZ" sz="1800" b="0">
                <a:effectLst/>
                <a:latin typeface="MyriadPro"/>
              </a:rPr>
              <a:t>- </a:t>
            </a:r>
            <a:r>
              <a:rPr lang="cs-CZ" sz="1800" b="0" err="1">
                <a:effectLst/>
                <a:latin typeface="MyriadPro"/>
              </a:rPr>
              <a:t>zace</a:t>
            </a:r>
            <a:r>
              <a:rPr lang="cs-CZ" sz="1800" b="0">
                <a:effectLst/>
                <a:latin typeface="MyriadPro"/>
              </a:rPr>
              <a:t> (</a:t>
            </a:r>
            <a:r>
              <a:rPr lang="cs-CZ" sz="1800" b="0" err="1">
                <a:effectLst/>
                <a:latin typeface="MyriadPro"/>
              </a:rPr>
              <a:t>pr</a:t>
            </a:r>
            <a:r>
              <a:rPr lang="cs-CZ" sz="1800" b="0">
                <a:effectLst/>
                <a:latin typeface="MyriadPro"/>
              </a:rPr>
              <a:t>̌. </a:t>
            </a:r>
            <a:r>
              <a:rPr lang="cs-CZ" sz="1800" b="0" err="1">
                <a:effectLst/>
                <a:latin typeface="MyriadPro"/>
              </a:rPr>
              <a:t>edém</a:t>
            </a:r>
            <a:r>
              <a:rPr lang="cs-CZ" sz="1800" b="0">
                <a:effectLst/>
                <a:latin typeface="MyriadPro"/>
              </a:rPr>
              <a:t> </a:t>
            </a:r>
            <a:r>
              <a:rPr lang="cs-CZ" sz="1800" b="0" err="1">
                <a:effectLst/>
                <a:latin typeface="MyriadPro"/>
              </a:rPr>
              <a:t>horních</a:t>
            </a:r>
            <a:r>
              <a:rPr lang="cs-CZ" sz="1800" b="0">
                <a:effectLst/>
                <a:latin typeface="MyriadPro"/>
              </a:rPr>
              <a:t> cest </a:t>
            </a:r>
            <a:r>
              <a:rPr lang="cs-CZ" sz="1800" b="0" err="1">
                <a:effectLst/>
                <a:latin typeface="MyriadPro"/>
              </a:rPr>
              <a:t>dýchacích</a:t>
            </a:r>
            <a:r>
              <a:rPr lang="cs-CZ" sz="1800" b="0">
                <a:effectLst/>
                <a:latin typeface="MyriadPro"/>
              </a:rPr>
              <a:t>, aspirace </a:t>
            </a:r>
            <a:r>
              <a:rPr lang="cs-CZ" sz="1800" b="0" err="1">
                <a:effectLst/>
                <a:latin typeface="MyriadPro"/>
              </a:rPr>
              <a:t>cizího</a:t>
            </a:r>
            <a:r>
              <a:rPr lang="cs-CZ" sz="1800" b="0">
                <a:effectLst/>
                <a:latin typeface="MyriadPro"/>
              </a:rPr>
              <a:t> </a:t>
            </a:r>
            <a:r>
              <a:rPr lang="cs-CZ" sz="1800" b="0" err="1">
                <a:effectLst/>
                <a:latin typeface="MyriadPro"/>
              </a:rPr>
              <a:t>tělesa</a:t>
            </a:r>
            <a:r>
              <a:rPr lang="cs-CZ" sz="1800" b="0">
                <a:effectLst/>
                <a:latin typeface="MyriadPro"/>
              </a:rPr>
              <a:t>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b="0">
                <a:effectLst/>
                <a:latin typeface="MyriadPro"/>
              </a:rPr>
              <a:t>apnoe – </a:t>
            </a:r>
            <a:r>
              <a:rPr lang="cs-CZ" sz="1800" b="0" err="1">
                <a:effectLst/>
                <a:latin typeface="MyriadPro"/>
              </a:rPr>
              <a:t>dočasna</a:t>
            </a:r>
            <a:r>
              <a:rPr lang="cs-CZ" sz="1800" b="0">
                <a:effectLst/>
                <a:latin typeface="MyriadPro"/>
              </a:rPr>
              <a:t>́ </a:t>
            </a:r>
            <a:r>
              <a:rPr lang="cs-CZ" sz="1800" b="0" err="1">
                <a:effectLst/>
                <a:latin typeface="MyriadPro"/>
              </a:rPr>
              <a:t>zástava</a:t>
            </a:r>
            <a:r>
              <a:rPr lang="cs-CZ" sz="1800" b="0">
                <a:effectLst/>
                <a:latin typeface="MyriadPro"/>
              </a:rPr>
              <a:t> dechu </a:t>
            </a:r>
            <a:endParaRPr lang="cs-CZ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b="0">
                <a:effectLst/>
                <a:latin typeface="MyriadPro"/>
              </a:rPr>
              <a:t>Hypoxií </a:t>
            </a:r>
            <a:r>
              <a:rPr lang="cs-CZ" sz="1800" b="0" err="1">
                <a:effectLst/>
                <a:latin typeface="MyriadPro"/>
              </a:rPr>
              <a:t>nazýváme</a:t>
            </a:r>
            <a:r>
              <a:rPr lang="cs-CZ" sz="1800" b="0">
                <a:effectLst/>
                <a:latin typeface="MyriadPro"/>
              </a:rPr>
              <a:t> </a:t>
            </a:r>
            <a:r>
              <a:rPr lang="cs-CZ" sz="1800" b="0" err="1">
                <a:effectLst/>
                <a:latin typeface="MyriadPro"/>
              </a:rPr>
              <a:t>nepoměr</a:t>
            </a:r>
            <a:r>
              <a:rPr lang="cs-CZ" sz="1800" b="0">
                <a:effectLst/>
                <a:latin typeface="MyriadPro"/>
              </a:rPr>
              <a:t> mezi </a:t>
            </a:r>
            <a:r>
              <a:rPr lang="cs-CZ" sz="1800" b="0" err="1">
                <a:effectLst/>
                <a:latin typeface="MyriadPro"/>
              </a:rPr>
              <a:t>nabídkou</a:t>
            </a:r>
            <a:r>
              <a:rPr lang="cs-CZ" sz="1800" b="0">
                <a:effectLst/>
                <a:latin typeface="MyriadPro"/>
              </a:rPr>
              <a:t> a </a:t>
            </a:r>
            <a:r>
              <a:rPr lang="cs-CZ" sz="1800" b="0" err="1">
                <a:effectLst/>
                <a:latin typeface="MyriadPro"/>
              </a:rPr>
              <a:t>potřebou</a:t>
            </a:r>
            <a:r>
              <a:rPr lang="cs-CZ" sz="1800" b="0">
                <a:effectLst/>
                <a:latin typeface="MyriadPro"/>
              </a:rPr>
              <a:t> </a:t>
            </a:r>
            <a:r>
              <a:rPr lang="cs-CZ" sz="1800" b="0" err="1">
                <a:effectLst/>
                <a:latin typeface="MyriadPro"/>
              </a:rPr>
              <a:t>kyslíku</a:t>
            </a:r>
            <a:r>
              <a:rPr lang="cs-CZ" sz="1800" b="0">
                <a:effectLst/>
                <a:latin typeface="MyriadPro"/>
              </a:rPr>
              <a:t> pro </a:t>
            </a:r>
            <a:r>
              <a:rPr lang="cs-CZ" sz="1800" b="0" err="1">
                <a:effectLst/>
                <a:latin typeface="MyriadPro"/>
              </a:rPr>
              <a:t>tkáne</a:t>
            </a:r>
            <a:r>
              <a:rPr lang="cs-CZ" sz="1800" b="0">
                <a:effectLst/>
                <a:latin typeface="MyriadPro"/>
              </a:rPr>
              <a:t>̌ </a:t>
            </a:r>
            <a:endParaRPr lang="cs-CZ"/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4DBD2-5467-D845-A78A-D6031085DEB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3928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b="0" dirty="0" err="1">
                <a:effectLst/>
                <a:latin typeface="MyriadPro"/>
              </a:rPr>
              <a:t>Dechove</a:t>
            </a:r>
            <a:r>
              <a:rPr lang="cs-CZ" sz="1800" b="0" dirty="0">
                <a:effectLst/>
                <a:latin typeface="MyriadPro"/>
              </a:rPr>
              <a:t>́ </a:t>
            </a:r>
            <a:r>
              <a:rPr lang="cs-CZ" sz="1800" b="1" i="0" baseline="0" dirty="0">
                <a:effectLst/>
                <a:latin typeface="MyriadPro"/>
              </a:rPr>
              <a:t>centrum </a:t>
            </a:r>
            <a:r>
              <a:rPr lang="cs-CZ" sz="1800" b="0" dirty="0">
                <a:effectLst/>
                <a:latin typeface="MyriadPro"/>
              </a:rPr>
              <a:t>je </a:t>
            </a:r>
            <a:r>
              <a:rPr lang="cs-CZ" sz="1800" b="0" dirty="0" err="1">
                <a:effectLst/>
                <a:latin typeface="MyriadPro"/>
              </a:rPr>
              <a:t>umístěno</a:t>
            </a:r>
            <a:r>
              <a:rPr lang="cs-CZ" sz="1800" b="0" dirty="0">
                <a:effectLst/>
                <a:latin typeface="MyriadPro"/>
              </a:rPr>
              <a:t> v </a:t>
            </a:r>
            <a:r>
              <a:rPr lang="cs-CZ" sz="1800" b="0" dirty="0" err="1">
                <a:effectLst/>
                <a:latin typeface="MyriadPro"/>
              </a:rPr>
              <a:t>mozkovém</a:t>
            </a:r>
            <a:r>
              <a:rPr lang="cs-CZ" sz="1800" b="0" dirty="0">
                <a:effectLst/>
                <a:latin typeface="MyriadPro"/>
              </a:rPr>
              <a:t> kmeni, kde </a:t>
            </a:r>
            <a:r>
              <a:rPr lang="cs-CZ" sz="1800" b="0" dirty="0" err="1">
                <a:effectLst/>
                <a:latin typeface="MyriadPro"/>
              </a:rPr>
              <a:t>docházi</a:t>
            </a:r>
            <a:r>
              <a:rPr lang="cs-CZ" sz="1800" b="0" dirty="0">
                <a:effectLst/>
                <a:latin typeface="MyriadPro"/>
              </a:rPr>
              <a:t>́ k integraci </a:t>
            </a:r>
            <a:r>
              <a:rPr lang="cs-CZ" sz="1800" b="0" dirty="0" err="1">
                <a:effectLst/>
                <a:latin typeface="MyriadPro"/>
              </a:rPr>
              <a:t>veškerých</a:t>
            </a:r>
            <a:r>
              <a:rPr lang="cs-CZ" sz="1800" b="0" dirty="0">
                <a:effectLst/>
                <a:latin typeface="MyriadPro"/>
              </a:rPr>
              <a:t> </a:t>
            </a:r>
            <a:r>
              <a:rPr lang="cs-CZ" sz="1800" b="0" dirty="0" err="1">
                <a:effectLst/>
                <a:latin typeface="MyriadPro"/>
              </a:rPr>
              <a:t>aferentních</a:t>
            </a:r>
            <a:r>
              <a:rPr lang="cs-CZ" sz="1800" b="0" dirty="0">
                <a:effectLst/>
                <a:latin typeface="MyriadPro"/>
              </a:rPr>
              <a:t> </a:t>
            </a:r>
            <a:r>
              <a:rPr lang="cs-CZ" sz="1800" b="0" dirty="0" err="1">
                <a:effectLst/>
                <a:latin typeface="MyriadPro"/>
              </a:rPr>
              <a:t>signálu</a:t>
            </a:r>
            <a:r>
              <a:rPr lang="cs-CZ" sz="1800" b="0" dirty="0">
                <a:effectLst/>
                <a:latin typeface="MyriadPro"/>
              </a:rPr>
              <a:t>̊ </a:t>
            </a:r>
            <a:r>
              <a:rPr lang="cs-CZ" sz="1800" b="0" dirty="0" err="1">
                <a:effectLst/>
                <a:latin typeface="MyriadPro"/>
              </a:rPr>
              <a:t>přicházejících</a:t>
            </a:r>
            <a:r>
              <a:rPr lang="cs-CZ" sz="1800" b="0" dirty="0">
                <a:effectLst/>
                <a:latin typeface="MyriadPro"/>
              </a:rPr>
              <a:t> z periferie z mechanoreceptorů a chemoreceptorů, a </a:t>
            </a:r>
            <a:r>
              <a:rPr lang="cs-CZ" sz="1800" b="0" dirty="0" err="1">
                <a:effectLst/>
                <a:latin typeface="MyriadPro"/>
              </a:rPr>
              <a:t>následne</a:t>
            </a:r>
            <a:r>
              <a:rPr lang="cs-CZ" sz="1800" b="0" dirty="0">
                <a:effectLst/>
                <a:latin typeface="MyriadPro"/>
              </a:rPr>
              <a:t>̌ se zde generují </a:t>
            </a:r>
            <a:r>
              <a:rPr lang="cs-CZ" sz="1800" b="0" dirty="0" err="1">
                <a:effectLst/>
                <a:latin typeface="MyriadPro"/>
              </a:rPr>
              <a:t>eferentni</a:t>
            </a:r>
            <a:r>
              <a:rPr lang="cs-CZ" sz="1800" b="0" dirty="0">
                <a:effectLst/>
                <a:latin typeface="MyriadPro"/>
              </a:rPr>
              <a:t>́ </a:t>
            </a:r>
            <a:r>
              <a:rPr lang="cs-CZ" sz="1800" b="0" dirty="0" err="1">
                <a:effectLst/>
                <a:latin typeface="MyriadPro"/>
              </a:rPr>
              <a:t>signály</a:t>
            </a:r>
            <a:r>
              <a:rPr lang="cs-CZ" sz="1800" b="0" dirty="0">
                <a:effectLst/>
                <a:latin typeface="MyriadPro"/>
              </a:rPr>
              <a:t>, </a:t>
            </a:r>
            <a:r>
              <a:rPr lang="cs-CZ" sz="1800" b="0" dirty="0" err="1">
                <a:effectLst/>
                <a:latin typeface="MyriadPro"/>
              </a:rPr>
              <a:t>ktere</a:t>
            </a:r>
            <a:r>
              <a:rPr lang="cs-CZ" sz="1800" b="0" dirty="0">
                <a:effectLst/>
                <a:latin typeface="MyriadPro"/>
              </a:rPr>
              <a:t>́ </a:t>
            </a:r>
            <a:r>
              <a:rPr lang="cs-CZ" sz="1800" b="0" dirty="0" err="1">
                <a:effectLst/>
                <a:latin typeface="MyriadPro"/>
              </a:rPr>
              <a:t>ovlivňuji</a:t>
            </a:r>
            <a:r>
              <a:rPr lang="cs-CZ" sz="1800" b="0" dirty="0">
                <a:effectLst/>
                <a:latin typeface="MyriadPro"/>
              </a:rPr>
              <a:t>́ </a:t>
            </a:r>
            <a:r>
              <a:rPr lang="cs-CZ" sz="1800" b="0" dirty="0" err="1">
                <a:effectLst/>
                <a:latin typeface="MyriadPro"/>
              </a:rPr>
              <a:t>dýcháni</a:t>
            </a:r>
            <a:r>
              <a:rPr lang="cs-CZ" sz="1800" b="0" dirty="0">
                <a:effectLst/>
                <a:latin typeface="MyriadPro"/>
              </a:rPr>
              <a:t>́.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b="0" dirty="0">
              <a:effectLst/>
              <a:latin typeface="Myriad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b="1" i="0" baseline="0" dirty="0">
                <a:effectLst/>
                <a:latin typeface="MyriadPro"/>
              </a:rPr>
              <a:t>Chemoreceptory</a:t>
            </a:r>
            <a:r>
              <a:rPr lang="cs-CZ" sz="1800" b="0" dirty="0">
                <a:effectLst/>
                <a:latin typeface="MyriadPro"/>
              </a:rPr>
              <a:t> jsou </a:t>
            </a:r>
            <a:r>
              <a:rPr lang="cs-CZ" sz="1800" b="0" dirty="0" err="1">
                <a:effectLst/>
                <a:latin typeface="MyriadPro"/>
              </a:rPr>
              <a:t>citlive</a:t>
            </a:r>
            <a:r>
              <a:rPr lang="cs-CZ" sz="1800" b="0" dirty="0">
                <a:effectLst/>
                <a:latin typeface="MyriadPro"/>
              </a:rPr>
              <a:t>́ ke </a:t>
            </a:r>
            <a:r>
              <a:rPr lang="cs-CZ" sz="1800" b="0" dirty="0" err="1">
                <a:effectLst/>
                <a:latin typeface="MyriadPro"/>
              </a:rPr>
              <a:t>změne</a:t>
            </a:r>
            <a:r>
              <a:rPr lang="cs-CZ" sz="1800" b="0" dirty="0">
                <a:effectLst/>
                <a:latin typeface="MyriadPro"/>
              </a:rPr>
              <a:t>̌ </a:t>
            </a:r>
            <a:r>
              <a:rPr lang="cs-CZ" sz="1800" b="0" dirty="0" err="1">
                <a:effectLst/>
                <a:latin typeface="MyriadPro"/>
              </a:rPr>
              <a:t>chemického</a:t>
            </a:r>
            <a:r>
              <a:rPr lang="cs-CZ" sz="1800" b="0" dirty="0">
                <a:effectLst/>
                <a:latin typeface="MyriadPro"/>
              </a:rPr>
              <a:t> </a:t>
            </a:r>
            <a:r>
              <a:rPr lang="cs-CZ" sz="1800" b="0" dirty="0" err="1">
                <a:effectLst/>
                <a:latin typeface="MyriadPro"/>
              </a:rPr>
              <a:t>složeni</a:t>
            </a:r>
            <a:r>
              <a:rPr lang="cs-CZ" sz="1800" b="0" dirty="0">
                <a:effectLst/>
                <a:latin typeface="MyriadPro"/>
              </a:rPr>
              <a:t>́ krve (pH, PaCO2, PaO2) (6).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b="0" dirty="0">
                <a:effectLst/>
                <a:latin typeface="MyriadPro"/>
              </a:rPr>
              <a:t>Jsou </a:t>
            </a:r>
            <a:r>
              <a:rPr lang="cs-CZ" sz="1800" b="0" dirty="0" err="1">
                <a:effectLst/>
                <a:latin typeface="MyriadPro"/>
              </a:rPr>
              <a:t>umístěny</a:t>
            </a:r>
            <a:r>
              <a:rPr lang="cs-CZ" sz="1800" b="0" dirty="0">
                <a:effectLst/>
                <a:latin typeface="MyriadPro"/>
              </a:rPr>
              <a:t> na </a:t>
            </a:r>
            <a:r>
              <a:rPr lang="cs-CZ" sz="1800" b="0" dirty="0" err="1">
                <a:effectLst/>
                <a:latin typeface="MyriadPro"/>
              </a:rPr>
              <a:t>ventrálním</a:t>
            </a:r>
            <a:r>
              <a:rPr lang="cs-CZ" sz="1800" b="0" dirty="0">
                <a:effectLst/>
                <a:latin typeface="MyriadPro"/>
              </a:rPr>
              <a:t> povrchu </a:t>
            </a:r>
            <a:r>
              <a:rPr lang="cs-CZ" sz="1800" b="0" dirty="0" err="1">
                <a:effectLst/>
                <a:latin typeface="MyriadPro"/>
              </a:rPr>
              <a:t>prodloužene</a:t>
            </a:r>
            <a:r>
              <a:rPr lang="cs-CZ" sz="1800" b="0" dirty="0">
                <a:effectLst/>
                <a:latin typeface="MyriadPro"/>
              </a:rPr>
              <a:t>́ </a:t>
            </a:r>
            <a:r>
              <a:rPr lang="cs-CZ" sz="1800" b="0" dirty="0" err="1">
                <a:effectLst/>
                <a:latin typeface="MyriadPro"/>
              </a:rPr>
              <a:t>míchy</a:t>
            </a:r>
            <a:r>
              <a:rPr lang="cs-CZ" sz="1800" b="0" dirty="0">
                <a:effectLst/>
                <a:latin typeface="MyriadPro"/>
              </a:rPr>
              <a:t>, v </a:t>
            </a:r>
            <a:r>
              <a:rPr lang="cs-CZ" sz="1800" b="0" dirty="0" err="1">
                <a:effectLst/>
                <a:latin typeface="MyriadPro"/>
              </a:rPr>
              <a:t>karotických</a:t>
            </a:r>
            <a:r>
              <a:rPr lang="cs-CZ" sz="1800" b="0" dirty="0">
                <a:effectLst/>
                <a:latin typeface="MyriadPro"/>
              </a:rPr>
              <a:t> </a:t>
            </a:r>
            <a:r>
              <a:rPr lang="cs-CZ" sz="1800" b="0" dirty="0" err="1">
                <a:effectLst/>
                <a:latin typeface="MyriadPro"/>
              </a:rPr>
              <a:t>tepnách</a:t>
            </a:r>
            <a:r>
              <a:rPr lang="cs-CZ" sz="1800" b="0" dirty="0">
                <a:effectLst/>
                <a:latin typeface="MyriadPro"/>
              </a:rPr>
              <a:t> a </a:t>
            </a:r>
            <a:r>
              <a:rPr lang="cs-CZ" sz="1800" b="0" dirty="0" err="1">
                <a:effectLst/>
                <a:latin typeface="MyriadPro"/>
              </a:rPr>
              <a:t>aorte</a:t>
            </a:r>
            <a:r>
              <a:rPr lang="cs-CZ" sz="1800" b="0" dirty="0">
                <a:effectLst/>
                <a:latin typeface="MyriadPro"/>
              </a:rPr>
              <a:t>̌.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b="0" dirty="0" err="1">
                <a:effectLst/>
                <a:latin typeface="MyriadPro"/>
              </a:rPr>
              <a:t>Vysílaji</a:t>
            </a:r>
            <a:r>
              <a:rPr lang="cs-CZ" sz="1800" b="0" dirty="0">
                <a:effectLst/>
                <a:latin typeface="MyriadPro"/>
              </a:rPr>
              <a:t>́ impulzy </a:t>
            </a:r>
            <a:r>
              <a:rPr lang="cs-CZ" sz="1800" b="0" dirty="0" err="1">
                <a:effectLst/>
                <a:latin typeface="MyriadPro"/>
              </a:rPr>
              <a:t>stimulujíci</a:t>
            </a:r>
            <a:r>
              <a:rPr lang="cs-CZ" sz="1800" b="0" dirty="0">
                <a:effectLst/>
                <a:latin typeface="MyriadPro"/>
              </a:rPr>
              <a:t>́ </a:t>
            </a:r>
            <a:r>
              <a:rPr lang="cs-CZ" sz="1800" b="0" dirty="0" err="1">
                <a:effectLst/>
                <a:latin typeface="MyriadPro"/>
              </a:rPr>
              <a:t>respiračni</a:t>
            </a:r>
            <a:r>
              <a:rPr lang="cs-CZ" sz="1800" b="0" dirty="0">
                <a:effectLst/>
                <a:latin typeface="MyriadPro"/>
              </a:rPr>
              <a:t>́ centrum </a:t>
            </a:r>
            <a:r>
              <a:rPr lang="cs-CZ" sz="1800" b="0" dirty="0" err="1">
                <a:effectLst/>
                <a:latin typeface="MyriadPro"/>
              </a:rPr>
              <a:t>prostřednictvím</a:t>
            </a:r>
            <a:r>
              <a:rPr lang="cs-CZ" sz="1800" b="0" dirty="0">
                <a:effectLst/>
                <a:latin typeface="MyriadPro"/>
              </a:rPr>
              <a:t> </a:t>
            </a:r>
            <a:r>
              <a:rPr lang="cs-CZ" sz="1800" b="0" dirty="0" err="1">
                <a:effectLst/>
                <a:latin typeface="MyriadPro"/>
              </a:rPr>
              <a:t>sinokarotického</a:t>
            </a:r>
            <a:r>
              <a:rPr lang="cs-CZ" sz="1800" b="0" dirty="0">
                <a:effectLst/>
                <a:latin typeface="MyriadPro"/>
              </a:rPr>
              <a:t>, </a:t>
            </a:r>
            <a:r>
              <a:rPr lang="cs-CZ" sz="1800" b="0" dirty="0" err="1">
                <a:effectLst/>
                <a:latin typeface="MyriadPro"/>
              </a:rPr>
              <a:t>glossofaryngeálního</a:t>
            </a:r>
            <a:r>
              <a:rPr lang="cs-CZ" sz="1800" b="0" dirty="0">
                <a:effectLst/>
                <a:latin typeface="MyriadPro"/>
              </a:rPr>
              <a:t> a </a:t>
            </a:r>
            <a:r>
              <a:rPr lang="cs-CZ" sz="1800" b="0" dirty="0" err="1">
                <a:effectLst/>
                <a:latin typeface="MyriadPro"/>
              </a:rPr>
              <a:t>bloudivého</a:t>
            </a:r>
            <a:r>
              <a:rPr lang="cs-CZ" sz="1800" b="0" dirty="0">
                <a:effectLst/>
                <a:latin typeface="MyriadPro"/>
              </a:rPr>
              <a:t> nervu (3, 7).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b="0" dirty="0">
              <a:effectLst/>
              <a:latin typeface="Myriad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b="1" i="0" baseline="0" dirty="0">
                <a:effectLst/>
                <a:latin typeface="MyriadPro"/>
              </a:rPr>
              <a:t>Mechanoreceptory</a:t>
            </a:r>
            <a:r>
              <a:rPr lang="cs-CZ" sz="1800" b="0" dirty="0">
                <a:effectLst/>
                <a:latin typeface="MyriadPro"/>
              </a:rPr>
              <a:t> reagují na </a:t>
            </a:r>
            <a:r>
              <a:rPr lang="cs-CZ" sz="1800" b="0" dirty="0" err="1">
                <a:effectLst/>
                <a:latin typeface="MyriadPro"/>
              </a:rPr>
              <a:t>změnu</a:t>
            </a:r>
            <a:r>
              <a:rPr lang="cs-CZ" sz="1800" b="0" dirty="0">
                <a:effectLst/>
                <a:latin typeface="MyriadPro"/>
              </a:rPr>
              <a:t> </a:t>
            </a:r>
            <a:r>
              <a:rPr lang="cs-CZ" sz="1800" b="0" dirty="0" err="1">
                <a:effectLst/>
                <a:latin typeface="MyriadPro"/>
              </a:rPr>
              <a:t>napěti</a:t>
            </a:r>
            <a:r>
              <a:rPr lang="cs-CZ" sz="1800" b="0" dirty="0">
                <a:effectLst/>
                <a:latin typeface="MyriadPro"/>
              </a:rPr>
              <a:t>́ v </a:t>
            </a:r>
            <a:r>
              <a:rPr lang="cs-CZ" sz="1800" b="0" dirty="0" err="1">
                <a:effectLst/>
                <a:latin typeface="MyriadPro"/>
              </a:rPr>
              <a:t>plicích</a:t>
            </a:r>
            <a:r>
              <a:rPr lang="cs-CZ" sz="1800" b="0" dirty="0">
                <a:effectLst/>
                <a:latin typeface="MyriadPro"/>
              </a:rPr>
              <a:t> a v </a:t>
            </a:r>
            <a:r>
              <a:rPr lang="cs-CZ" sz="1800" b="0" dirty="0" err="1">
                <a:effectLst/>
                <a:latin typeface="MyriadPro"/>
              </a:rPr>
              <a:t>dýchacích</a:t>
            </a:r>
            <a:r>
              <a:rPr lang="cs-CZ" sz="1800" b="0" dirty="0">
                <a:effectLst/>
                <a:latin typeface="MyriadPro"/>
              </a:rPr>
              <a:t> </a:t>
            </a:r>
            <a:r>
              <a:rPr lang="cs-CZ" sz="1800" b="0" dirty="0" err="1">
                <a:effectLst/>
                <a:latin typeface="MyriadPro"/>
              </a:rPr>
              <a:t>cestách</a:t>
            </a:r>
            <a:r>
              <a:rPr lang="cs-CZ" sz="1800" b="0" dirty="0">
                <a:effectLst/>
                <a:latin typeface="MyriadPro"/>
              </a:rPr>
              <a:t>. Informace jsou vedeny cestou </a:t>
            </a:r>
            <a:r>
              <a:rPr lang="cs-CZ" sz="1800" b="0" dirty="0" err="1">
                <a:effectLst/>
                <a:latin typeface="MyriadPro"/>
              </a:rPr>
              <a:t>nervus</a:t>
            </a:r>
            <a:r>
              <a:rPr lang="cs-CZ" sz="1800" b="0" dirty="0">
                <a:effectLst/>
                <a:latin typeface="MyriadPro"/>
              </a:rPr>
              <a:t> vagus a </a:t>
            </a:r>
            <a:r>
              <a:rPr lang="cs-CZ" sz="1800" b="0" dirty="0" err="1">
                <a:effectLst/>
                <a:latin typeface="MyriadPro"/>
              </a:rPr>
              <a:t>nervus</a:t>
            </a:r>
            <a:r>
              <a:rPr lang="cs-CZ" sz="1800" b="0" dirty="0">
                <a:effectLst/>
                <a:latin typeface="MyriadPro"/>
              </a:rPr>
              <a:t> </a:t>
            </a:r>
            <a:r>
              <a:rPr lang="cs-CZ" sz="1800" b="0" dirty="0" err="1">
                <a:effectLst/>
                <a:latin typeface="MyriadPro"/>
              </a:rPr>
              <a:t>phrenicus</a:t>
            </a:r>
            <a:r>
              <a:rPr lang="cs-CZ" sz="1800" b="0" dirty="0">
                <a:effectLst/>
                <a:latin typeface="MyriadPro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b="0" dirty="0">
              <a:effectLst/>
              <a:latin typeface="Myriad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b="0" dirty="0">
                <a:effectLst/>
                <a:latin typeface="MyriadPro"/>
              </a:rPr>
              <a:t>Informaci o </a:t>
            </a:r>
            <a:r>
              <a:rPr lang="cs-CZ" sz="1800" b="0" dirty="0" err="1">
                <a:effectLst/>
                <a:latin typeface="MyriadPro"/>
              </a:rPr>
              <a:t>napěti</a:t>
            </a:r>
            <a:r>
              <a:rPr lang="cs-CZ" sz="1800" b="0" dirty="0">
                <a:effectLst/>
                <a:latin typeface="MyriadPro"/>
              </a:rPr>
              <a:t>́ v </a:t>
            </a:r>
            <a:r>
              <a:rPr lang="cs-CZ" sz="1800" b="0" dirty="0" err="1">
                <a:effectLst/>
                <a:latin typeface="MyriadPro"/>
              </a:rPr>
              <a:t>dýchacích</a:t>
            </a:r>
            <a:r>
              <a:rPr lang="cs-CZ" sz="1800" b="0" dirty="0">
                <a:effectLst/>
                <a:latin typeface="MyriadPro"/>
              </a:rPr>
              <a:t> svalech </a:t>
            </a:r>
            <a:r>
              <a:rPr lang="cs-CZ" sz="1800" b="0" dirty="0" err="1">
                <a:effectLst/>
                <a:latin typeface="MyriadPro"/>
              </a:rPr>
              <a:t>podávaji</a:t>
            </a:r>
            <a:r>
              <a:rPr lang="cs-CZ" sz="1800" b="0" dirty="0">
                <a:effectLst/>
                <a:latin typeface="MyriadPro"/>
              </a:rPr>
              <a:t>́ </a:t>
            </a:r>
            <a:r>
              <a:rPr lang="cs-CZ" sz="1800" b="0" dirty="0" err="1">
                <a:effectLst/>
                <a:latin typeface="MyriadPro"/>
              </a:rPr>
              <a:t>proprioceptory</a:t>
            </a:r>
            <a:r>
              <a:rPr lang="cs-CZ" sz="1800" b="0" dirty="0">
                <a:effectLst/>
                <a:latin typeface="MyriadPro"/>
              </a:rPr>
              <a:t>, </a:t>
            </a:r>
            <a:r>
              <a:rPr lang="cs-CZ" sz="1800" b="0" dirty="0" err="1">
                <a:effectLst/>
                <a:latin typeface="MyriadPro"/>
              </a:rPr>
              <a:t>svalova</a:t>
            </a:r>
            <a:r>
              <a:rPr lang="cs-CZ" sz="1800" b="0" dirty="0">
                <a:effectLst/>
                <a:latin typeface="MyriadPro"/>
              </a:rPr>
              <a:t>́ </a:t>
            </a:r>
            <a:r>
              <a:rPr lang="cs-CZ" sz="1800" b="0" dirty="0" err="1">
                <a:effectLst/>
                <a:latin typeface="MyriadPro"/>
              </a:rPr>
              <a:t>vřeténka</a:t>
            </a:r>
            <a:r>
              <a:rPr lang="cs-CZ" sz="1800" b="0" dirty="0">
                <a:effectLst/>
                <a:latin typeface="MyriadPro"/>
              </a:rPr>
              <a:t> nebo </a:t>
            </a:r>
            <a:r>
              <a:rPr lang="cs-CZ" sz="1800" b="0" dirty="0" err="1">
                <a:effectLst/>
                <a:latin typeface="MyriadPro"/>
              </a:rPr>
              <a:t>šlachova</a:t>
            </a:r>
            <a:r>
              <a:rPr lang="cs-CZ" sz="1800" b="0" dirty="0">
                <a:effectLst/>
                <a:latin typeface="MyriadPro"/>
              </a:rPr>
              <a:t>́ </a:t>
            </a:r>
            <a:r>
              <a:rPr lang="cs-CZ" sz="1800" b="0" dirty="0" err="1">
                <a:effectLst/>
                <a:latin typeface="MyriadPro"/>
              </a:rPr>
              <a:t>tělíska</a:t>
            </a:r>
            <a:r>
              <a:rPr lang="cs-CZ" sz="1800" b="0" dirty="0">
                <a:effectLst/>
                <a:latin typeface="MyriadPro"/>
              </a:rPr>
              <a:t> (3, 8).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4DBD2-5467-D845-A78A-D6031085DEB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711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4DBD2-5467-D845-A78A-D6031085DEB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728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solidFill>
                  <a:srgbClr val="212529"/>
                </a:solidFill>
                <a:effectLst/>
                <a:latin typeface="system-ui"/>
              </a:rPr>
              <a:t>TABULE - sami vyjmenují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b="1" i="0" u="none" strike="noStrike" dirty="0">
              <a:solidFill>
                <a:srgbClr val="212529"/>
              </a:solidFill>
              <a:effectLst/>
              <a:latin typeface="system-u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solidFill>
                  <a:srgbClr val="212529"/>
                </a:solidFill>
                <a:effectLst/>
                <a:latin typeface="system-ui"/>
              </a:rPr>
              <a:t>plicní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 – </a:t>
            </a:r>
            <a:r>
              <a:rPr lang="cs-CZ" b="0" i="0" u="none" strike="noStrike" dirty="0">
                <a:solidFill>
                  <a:srgbClr val="007BFF"/>
                </a:solidFill>
                <a:effectLst/>
                <a:latin typeface="system-ui"/>
                <a:hlinkClick r:id="rId3" tooltip="CHOPN"/>
              </a:rPr>
              <a:t>CHOPN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, </a:t>
            </a:r>
            <a:r>
              <a:rPr lang="cs-CZ" b="0" i="0" u="none" strike="noStrike" dirty="0">
                <a:solidFill>
                  <a:srgbClr val="007BFF"/>
                </a:solidFill>
                <a:effectLst/>
                <a:latin typeface="system-ui"/>
                <a:hlinkClick r:id="rId4" tooltip="Astma"/>
              </a:rPr>
              <a:t>astma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, zánětlivá onemocnění plic (</a:t>
            </a:r>
            <a:r>
              <a:rPr lang="cs-CZ" b="0" i="0" u="none" strike="noStrike" dirty="0">
                <a:solidFill>
                  <a:srgbClr val="007BFF"/>
                </a:solidFill>
                <a:effectLst/>
                <a:latin typeface="system-ui"/>
                <a:hlinkClick r:id="rId5" tooltip="Pneumonie"/>
              </a:rPr>
              <a:t>pneumonie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), intersticiální plicní procesy (pneumonitidy, plicní fibróza v důsledku </a:t>
            </a:r>
            <a:r>
              <a:rPr lang="cs-CZ" b="0" i="0" u="none" strike="noStrike" dirty="0">
                <a:solidFill>
                  <a:srgbClr val="007BFF"/>
                </a:solidFill>
                <a:effectLst/>
                <a:latin typeface="system-ui"/>
                <a:hlinkClick r:id="rId6" tooltip="Pneumokonióza"/>
              </a:rPr>
              <a:t>pneumokonióz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 či jiných onemocnění)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onemocnění plicního oběhu s rozvojem </a:t>
            </a:r>
            <a:r>
              <a:rPr lang="cs-CZ" b="0" i="0" u="none" strike="noStrike" dirty="0">
                <a:solidFill>
                  <a:srgbClr val="007BFF"/>
                </a:solidFill>
                <a:effectLst/>
                <a:latin typeface="system-ui"/>
                <a:hlinkClick r:id="rId7" tooltip="Plicní arteriální hypertenze"/>
              </a:rPr>
              <a:t>plicní arteriální hypertenze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 (primární plicní hypertenze nebo důsledek </a:t>
            </a:r>
            <a:r>
              <a:rPr lang="cs-CZ" b="0" i="0" u="none" strike="noStrike" dirty="0">
                <a:solidFill>
                  <a:srgbClr val="007BFF"/>
                </a:solidFill>
                <a:effectLst/>
                <a:latin typeface="system-ui"/>
                <a:hlinkClick r:id="rId8" tooltip="Plicní embolie"/>
              </a:rPr>
              <a:t>plicní embolie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),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solidFill>
                  <a:srgbClr val="212529"/>
                </a:solidFill>
                <a:effectLst/>
                <a:latin typeface="system-ui"/>
              </a:rPr>
              <a:t>srdeční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 – srdeční selhání s městnáním v plicním oběhu a rozvojem </a:t>
            </a:r>
            <a:r>
              <a:rPr lang="cs-CZ" b="0" i="0" u="none" strike="noStrike" dirty="0">
                <a:solidFill>
                  <a:srgbClr val="007BFF"/>
                </a:solidFill>
                <a:effectLst/>
                <a:latin typeface="system-ui"/>
                <a:hlinkClick r:id="rId9" tooltip="Plicní edém"/>
              </a:rPr>
              <a:t>plicního edému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 – levostranné </a:t>
            </a:r>
            <a:r>
              <a:rPr lang="cs-CZ" b="0" i="0" u="none" strike="noStrike" dirty="0">
                <a:solidFill>
                  <a:srgbClr val="007BFF"/>
                </a:solidFill>
                <a:effectLst/>
                <a:latin typeface="system-ui"/>
                <a:hlinkClick r:id="rId10" tooltip="Srdeční selhání (interna)"/>
              </a:rPr>
              <a:t>srdeční selhání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, nebo </a:t>
            </a:r>
            <a:r>
              <a:rPr lang="cs-CZ" b="0" i="0" u="none" strike="noStrike" dirty="0">
                <a:solidFill>
                  <a:srgbClr val="007BFF"/>
                </a:solidFill>
                <a:effectLst/>
                <a:latin typeface="system-ui"/>
                <a:hlinkClick r:id="rId11" tooltip="Mitrální stenóza"/>
              </a:rPr>
              <a:t>mitrální stenóza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 (procesy spojené se zvýšením tlaku v levé síni),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solidFill>
                  <a:srgbClr val="212529"/>
                </a:solidFill>
                <a:effectLst/>
                <a:latin typeface="system-ui"/>
              </a:rPr>
              <a:t>psychogenní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 – </a:t>
            </a:r>
            <a:r>
              <a:rPr lang="cs-CZ" b="0" i="0" u="none" strike="noStrike" dirty="0">
                <a:solidFill>
                  <a:srgbClr val="007BFF"/>
                </a:solidFill>
                <a:effectLst/>
                <a:latin typeface="system-ui"/>
                <a:hlinkClick r:id="rId12" tooltip="Hysterie"/>
              </a:rPr>
              <a:t>hysterie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, hyperventilační </a:t>
            </a:r>
            <a:r>
              <a:rPr lang="cs-CZ" b="0" i="0" u="none" strike="noStrike" dirty="0">
                <a:solidFill>
                  <a:srgbClr val="007BFF"/>
                </a:solidFill>
                <a:effectLst/>
                <a:latin typeface="system-ui"/>
                <a:hlinkClick r:id="rId13" tooltip="Tetanie"/>
              </a:rPr>
              <a:t>tetanie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solidFill>
                  <a:srgbClr val="212529"/>
                </a:solidFill>
                <a:effectLst/>
                <a:latin typeface="system-ui"/>
              </a:rPr>
              <a:t>neuromuskulární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 – neurodegenerativní svalová onemocnění, </a:t>
            </a:r>
            <a:r>
              <a:rPr lang="cs-CZ" b="0" i="0" u="none" strike="noStrike" dirty="0">
                <a:solidFill>
                  <a:srgbClr val="007BFF"/>
                </a:solidFill>
                <a:effectLst/>
                <a:latin typeface="system-ui"/>
                <a:hlinkClick r:id="rId14" tooltip="Myastenie"/>
              </a:rPr>
              <a:t>myastenie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, trauma,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solidFill>
                  <a:srgbClr val="212529"/>
                </a:solidFill>
                <a:effectLst/>
                <a:latin typeface="system-ui"/>
              </a:rPr>
              <a:t>hematologické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 – </a:t>
            </a:r>
            <a:r>
              <a:rPr lang="cs-CZ" b="0" i="0" u="none" strike="noStrike" dirty="0">
                <a:solidFill>
                  <a:srgbClr val="007BFF"/>
                </a:solidFill>
                <a:effectLst/>
                <a:latin typeface="system-ui"/>
                <a:hlinkClick r:id="rId15" tooltip="Anémie"/>
              </a:rPr>
              <a:t>anémie</a:t>
            </a:r>
            <a:endParaRPr lang="cs-CZ" b="0" i="0" u="none" strike="noStrike" dirty="0">
              <a:solidFill>
                <a:srgbClr val="212529"/>
              </a:solidFill>
              <a:effectLst/>
              <a:latin typeface="system-u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u="none" strike="noStrike" dirty="0">
                <a:solidFill>
                  <a:srgbClr val="212529"/>
                </a:solidFill>
                <a:effectLst/>
                <a:latin typeface="system-ui"/>
              </a:rPr>
              <a:t>metabolické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 déle trvající respirační kompenzace (</a:t>
            </a:r>
            <a:r>
              <a:rPr lang="cs-CZ" b="0" i="0" u="none" strike="noStrike" dirty="0">
                <a:solidFill>
                  <a:srgbClr val="007BFF"/>
                </a:solidFill>
                <a:effectLst/>
                <a:latin typeface="system-ui"/>
                <a:hlinkClick r:id="rId16" tooltip="Kussmaulovo dýchání"/>
              </a:rPr>
              <a:t>Kussmaulovo dýchání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 při dekompenzaci </a:t>
            </a:r>
            <a:r>
              <a:rPr lang="cs-CZ" b="0" i="0" u="none" strike="noStrike" dirty="0">
                <a:solidFill>
                  <a:srgbClr val="007BFF"/>
                </a:solidFill>
                <a:effectLst/>
                <a:latin typeface="system-ui"/>
                <a:hlinkClick r:id="rId17" tooltip="Diabetická ketoacidóza"/>
              </a:rPr>
              <a:t>diabetické ketoacidózy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4DBD2-5467-D845-A78A-D6031085DEB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983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4DBD2-5467-D845-A78A-D6031085DEB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211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effectLst/>
                <a:latin typeface="Helvetica" pitchFamily="2" charset="0"/>
              </a:rPr>
              <a:t>tichý hrudník (kritická obstrukce)</a:t>
            </a:r>
          </a:p>
          <a:p>
            <a:r>
              <a:rPr lang="cs-CZ" dirty="0">
                <a:effectLst/>
                <a:latin typeface="Helvetica" pitchFamily="2" charset="0"/>
              </a:rPr>
              <a:t>cyanóza</a:t>
            </a:r>
          </a:p>
          <a:p>
            <a:r>
              <a:rPr lang="cs-CZ" dirty="0">
                <a:effectLst/>
                <a:latin typeface="Helvetica" pitchFamily="2" charset="0"/>
              </a:rPr>
              <a:t>alterace vědomí, vyčerpání</a:t>
            </a:r>
          </a:p>
          <a:p>
            <a:r>
              <a:rPr lang="cs-CZ" dirty="0">
                <a:effectLst/>
                <a:latin typeface="Helvetica" pitchFamily="2" charset="0"/>
              </a:rPr>
              <a:t>snížení dechového úsilí</a:t>
            </a:r>
          </a:p>
          <a:p>
            <a:r>
              <a:rPr lang="cs-CZ" dirty="0">
                <a:effectLst/>
                <a:latin typeface="Helvetica" pitchFamily="2" charset="0"/>
              </a:rPr>
              <a:t>bradykardie, hypotenze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4DBD2-5467-D845-A78A-D6031085DEBC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986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Beta2-sympatomimetika</a:t>
            </a:r>
            <a:endParaRPr lang="cs-CZ" b="0" i="0" u="none" strike="noStrike" dirty="0">
              <a:solidFill>
                <a:srgbClr val="54595D"/>
              </a:solidFill>
              <a:effectLst/>
              <a:latin typeface="system-ui"/>
            </a:endParaRPr>
          </a:p>
          <a:p>
            <a:pPr algn="l"/>
            <a:r>
              <a:rPr lang="cs-CZ" b="0" i="0" u="none" strike="noStrike" dirty="0">
                <a:solidFill>
                  <a:srgbClr val="54595D"/>
                </a:solidFill>
                <a:effectLst/>
                <a:latin typeface="system-ui"/>
              </a:rPr>
              <a:t>- 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Stimulující </a:t>
            </a:r>
            <a:r>
              <a:rPr lang="el-GR" b="0" i="0" u="none" strike="noStrike" dirty="0">
                <a:solidFill>
                  <a:srgbClr val="212529"/>
                </a:solidFill>
                <a:effectLst/>
                <a:latin typeface="system-ui"/>
              </a:rPr>
              <a:t>β2 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receptory. Podávají se především inhalační cestou. Jejich účinek se objevuje rychle a přetrvává 3–5 hod. Patří sem </a:t>
            </a:r>
            <a:r>
              <a:rPr lang="cs-CZ" b="1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salbutamol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, </a:t>
            </a:r>
            <a:r>
              <a:rPr lang="cs-CZ" b="1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terbutalin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, </a:t>
            </a:r>
            <a:r>
              <a:rPr lang="cs-CZ" b="1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fenoterol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. </a:t>
            </a:r>
            <a:r>
              <a:rPr lang="cs-CZ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Salbutamol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 a </a:t>
            </a:r>
            <a:r>
              <a:rPr lang="cs-CZ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terbutalin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 jsou distribuovány také ve formě tablet. Jejich bronchodilatační účinek je rychlý a intenzivní.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Parasympatolytika</a:t>
            </a:r>
            <a:r>
              <a:rPr lang="cs-CZ" dirty="0"/>
              <a:t> - </a:t>
            </a:r>
            <a:r>
              <a:rPr lang="cs-CZ" dirty="0" err="1"/>
              <a:t>Atrovent</a:t>
            </a:r>
            <a:endParaRPr lang="cs-CZ" dirty="0"/>
          </a:p>
          <a:p>
            <a:r>
              <a:rPr lang="cs-CZ" dirty="0"/>
              <a:t>- </a:t>
            </a:r>
            <a:r>
              <a:rPr lang="cs-CZ" b="0" i="1" u="none" strike="noStrike" dirty="0">
                <a:solidFill>
                  <a:srgbClr val="212529"/>
                </a:solidFill>
                <a:effectLst/>
                <a:latin typeface="system-ui"/>
              </a:rPr>
              <a:t>kompetitivní antagonisté na M receptorech v </a:t>
            </a:r>
            <a:r>
              <a:rPr lang="cs-CZ" b="0" i="1" u="none" strike="noStrike" dirty="0" err="1">
                <a:solidFill>
                  <a:srgbClr val="212529"/>
                </a:solidFill>
                <a:effectLst/>
                <a:latin typeface="system-ui"/>
              </a:rPr>
              <a:t>bronších</a:t>
            </a:r>
            <a:endParaRPr lang="cs-CZ" b="0" i="1" u="none" strike="noStrike" dirty="0">
              <a:solidFill>
                <a:srgbClr val="212529"/>
              </a:solidFill>
              <a:effectLst/>
              <a:latin typeface="system-ui"/>
            </a:endParaRPr>
          </a:p>
          <a:p>
            <a:r>
              <a:rPr lang="cs-CZ" b="0" i="1" u="none" strike="noStrike" dirty="0">
                <a:solidFill>
                  <a:srgbClr val="212529"/>
                </a:solidFill>
                <a:effectLst/>
                <a:latin typeface="system-ui"/>
              </a:rPr>
              <a:t>- 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špatně pronikají přes </a:t>
            </a:r>
            <a:r>
              <a:rPr lang="cs-CZ" b="0" i="0" u="none" strike="noStrike" dirty="0">
                <a:solidFill>
                  <a:srgbClr val="007BFF"/>
                </a:solidFill>
                <a:effectLst/>
                <a:latin typeface="system-ui"/>
                <a:hlinkClick r:id="rId3" tooltip="Hematoencefalická bariéra"/>
              </a:rPr>
              <a:t>hematoencefalickou bariéru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(postrádají centrální účinky </a:t>
            </a:r>
            <a:r>
              <a:rPr lang="cs-CZ" b="0" i="0" u="none" strike="noStrike" dirty="0">
                <a:solidFill>
                  <a:srgbClr val="007BFF"/>
                </a:solidFill>
                <a:effectLst/>
                <a:latin typeface="system-ui"/>
                <a:hlinkClick r:id="rId4" tooltip="Atropin"/>
              </a:rPr>
              <a:t>atropinu</a:t>
            </a:r>
            <a:endParaRPr lang="cs-CZ" b="0" i="0" u="none" strike="noStrike" dirty="0">
              <a:solidFill>
                <a:srgbClr val="212529"/>
              </a:solidFill>
              <a:effectLst/>
              <a:latin typeface="system-ui"/>
            </a:endParaRPr>
          </a:p>
          <a:p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- maximálního efektu je dosaženo do 30–60 min</a:t>
            </a:r>
          </a:p>
          <a:p>
            <a:endParaRPr lang="cs-CZ" b="0" i="0" u="none" strike="noStrike" dirty="0">
              <a:solidFill>
                <a:srgbClr val="333333"/>
              </a:solidFill>
              <a:effectLst/>
              <a:latin typeface="Raleway" panose="020F0502020204030204" pitchFamily="34" charset="0"/>
            </a:endParaRPr>
          </a:p>
          <a:p>
            <a:endParaRPr lang="cs-CZ" b="0" i="0" u="none" strike="noStrike" dirty="0">
              <a:solidFill>
                <a:srgbClr val="333333"/>
              </a:solidFill>
              <a:effectLst/>
              <a:latin typeface="Raleway" panose="020F0502020204030204" pitchFamily="34" charset="0"/>
            </a:endParaRPr>
          </a:p>
          <a:p>
            <a:r>
              <a:rPr lang="cs-CZ" b="0" i="0" u="none" strike="noStrike" dirty="0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Vazba acetylcholinu na </a:t>
            </a:r>
            <a:r>
              <a:rPr lang="cs-CZ" b="1" i="0" u="none" strike="noStrike" dirty="0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muskarinové receptory </a:t>
            </a:r>
            <a:r>
              <a:rPr lang="cs-CZ" b="0" i="0" u="none" strike="noStrike" dirty="0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dýchacích cest hraje důležitou roli v patofyziologii nemocí charakterizovaných bronchiální obstrukcí. V </a:t>
            </a:r>
            <a:r>
              <a:rPr lang="cs-CZ" b="0" i="0" u="none" strike="noStrike" dirty="0" err="1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bronších</a:t>
            </a:r>
            <a:r>
              <a:rPr lang="cs-CZ" b="0" i="0" u="none" strike="noStrike" dirty="0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 vede aktivace těchto receptorů ke kaskádě biochemických pochodů, které navozují </a:t>
            </a:r>
            <a:r>
              <a:rPr lang="cs-CZ" b="1" i="0" u="none" strike="noStrike" dirty="0" err="1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bronchokonstrikci</a:t>
            </a:r>
            <a:r>
              <a:rPr lang="cs-CZ" b="1" i="0" u="none" strike="noStrike" dirty="0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, zvýšenou sekreci hlenu, zánět a v konečném důsledku i </a:t>
            </a:r>
            <a:r>
              <a:rPr lang="cs-CZ" b="1" i="0" u="none" strike="noStrike" dirty="0" err="1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remodelaci</a:t>
            </a:r>
            <a:r>
              <a:rPr lang="cs-CZ" b="1" i="0" u="none" strike="noStrike" dirty="0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 průdušek</a:t>
            </a:r>
            <a:r>
              <a:rPr lang="cs-CZ" b="0" i="0" u="none" strike="noStrike" dirty="0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. </a:t>
            </a:r>
          </a:p>
          <a:p>
            <a:endParaRPr lang="cs-CZ" b="0" i="0" u="none" strike="noStrike" dirty="0">
              <a:solidFill>
                <a:srgbClr val="333333"/>
              </a:solidFill>
              <a:effectLst/>
              <a:latin typeface="Raleway" panose="020F0502020204030204" pitchFamily="34" charset="0"/>
            </a:endParaRPr>
          </a:p>
          <a:p>
            <a:r>
              <a:rPr lang="cs-CZ" b="0" i="0" u="none" strike="noStrike" dirty="0" err="1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Anticholinergika</a:t>
            </a:r>
            <a:r>
              <a:rPr lang="cs-CZ" b="0" i="0" u="none" strike="noStrike" dirty="0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 jsou </a:t>
            </a:r>
            <a:r>
              <a:rPr lang="cs-CZ" b="1" i="0" u="none" strike="noStrike" dirty="0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antagonisté muskarinových receptorů</a:t>
            </a:r>
            <a:r>
              <a:rPr lang="cs-CZ" b="0" i="0" u="none" strike="noStrike" dirty="0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. Jejich účinku při inhalačním podání využíváme v současnosti k léčbě chronické obstrukční plicní nemoci (CHOPN), </a:t>
            </a:r>
            <a:r>
              <a:rPr lang="cs-CZ" b="0" i="0" u="none" strike="noStrike" dirty="0" err="1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anticholinergika</a:t>
            </a:r>
            <a:r>
              <a:rPr lang="cs-CZ" b="0" i="0" u="none" strike="noStrike" dirty="0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 jsou užívána i jako přídatná léčba </a:t>
            </a:r>
            <a:r>
              <a:rPr lang="cs-CZ" b="0" i="0" u="none" strike="noStrike" dirty="0" err="1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asthma</a:t>
            </a:r>
            <a:r>
              <a:rPr lang="cs-CZ" b="0" i="0" u="none" strike="noStrike" dirty="0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 </a:t>
            </a:r>
            <a:r>
              <a:rPr lang="cs-CZ" b="0" i="0" u="none" strike="noStrike" dirty="0" err="1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bronchiale</a:t>
            </a:r>
            <a:r>
              <a:rPr lang="cs-CZ" b="0" i="0" u="none" strike="noStrike" dirty="0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. Krátkodobě působící </a:t>
            </a:r>
            <a:r>
              <a:rPr lang="cs-CZ" b="0" i="0" u="none" strike="noStrike" dirty="0" err="1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anticholinergika</a:t>
            </a:r>
            <a:r>
              <a:rPr lang="cs-CZ" b="0" i="0" u="none" strike="noStrike" dirty="0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 v roli úlevové bronchodilatační léčby jsou preferována u pacientů s kardiovaskulárním onemocněním, u kterých by mohlo být podávání </a:t>
            </a:r>
            <a:r>
              <a:rPr lang="el-GR" b="0" i="0" u="none" strike="noStrike" dirty="0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β</a:t>
            </a:r>
            <a:r>
              <a:rPr lang="el-GR" b="0" i="0" u="none" strike="noStrike" baseline="-25000" dirty="0">
                <a:solidFill>
                  <a:srgbClr val="333333"/>
                </a:solidFill>
                <a:effectLst/>
                <a:latin typeface="Raleway" pitchFamily="2" charset="0"/>
              </a:rPr>
              <a:t>2</a:t>
            </a:r>
            <a:r>
              <a:rPr lang="el-GR" b="0" i="0" u="none" strike="noStrike" dirty="0">
                <a:solidFill>
                  <a:srgbClr val="333333"/>
                </a:solidFill>
                <a:effectLst/>
                <a:latin typeface="Raleway" pitchFamily="2" charset="0"/>
              </a:rPr>
              <a:t>-</a:t>
            </a:r>
            <a:r>
              <a:rPr lang="cs-CZ" b="0" i="0" u="none" strike="noStrike" dirty="0" err="1">
                <a:solidFill>
                  <a:srgbClr val="333333"/>
                </a:solidFill>
                <a:effectLst/>
                <a:latin typeface="Raleway" pitchFamily="2" charset="0"/>
              </a:rPr>
              <a:t>mimetik</a:t>
            </a:r>
            <a:r>
              <a:rPr lang="cs-CZ" b="0" i="0" u="none" strike="noStrike" dirty="0">
                <a:solidFill>
                  <a:srgbClr val="333333"/>
                </a:solidFill>
                <a:effectLst/>
                <a:latin typeface="Raleway" pitchFamily="2" charset="0"/>
              </a:rPr>
              <a:t> rizikové.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4DBD2-5467-D845-A78A-D6031085DEBC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808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Beta2-sympatomimetika</a:t>
            </a:r>
            <a:endParaRPr lang="cs-CZ" b="0" i="0" u="none" strike="noStrike" dirty="0">
              <a:solidFill>
                <a:srgbClr val="54595D"/>
              </a:solidFill>
              <a:effectLst/>
              <a:latin typeface="system-ui"/>
            </a:endParaRPr>
          </a:p>
          <a:p>
            <a:pPr algn="l"/>
            <a:r>
              <a:rPr lang="cs-CZ" b="0" i="0" u="none" strike="noStrike" dirty="0">
                <a:solidFill>
                  <a:srgbClr val="54595D"/>
                </a:solidFill>
                <a:effectLst/>
                <a:latin typeface="system-ui"/>
              </a:rPr>
              <a:t>- 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Stimulující </a:t>
            </a:r>
            <a:r>
              <a:rPr lang="el-GR" b="0" i="0" u="none" strike="noStrike" dirty="0">
                <a:solidFill>
                  <a:srgbClr val="212529"/>
                </a:solidFill>
                <a:effectLst/>
                <a:latin typeface="system-ui"/>
              </a:rPr>
              <a:t>β2 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receptory. Podávají se především inhalační cestou. Jejich účinek se objevuje rychle a přetrvává 3–5 hod. Patří sem </a:t>
            </a:r>
            <a:r>
              <a:rPr lang="cs-CZ" b="1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salbutamol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, </a:t>
            </a:r>
            <a:r>
              <a:rPr lang="cs-CZ" b="1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terbutalin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, </a:t>
            </a:r>
            <a:r>
              <a:rPr lang="cs-CZ" b="1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fenoterol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. </a:t>
            </a:r>
            <a:r>
              <a:rPr lang="cs-CZ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Salbutamol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 a </a:t>
            </a:r>
            <a:r>
              <a:rPr lang="cs-CZ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terbutalin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 jsou distribuovány také ve formě tablet. Jejich bronchodilatační účinek je rychlý a intenzivní.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Parasympatolytika</a:t>
            </a:r>
            <a:r>
              <a:rPr lang="cs-CZ" dirty="0"/>
              <a:t> - </a:t>
            </a:r>
            <a:r>
              <a:rPr lang="cs-CZ" dirty="0" err="1"/>
              <a:t>Atrovent</a:t>
            </a:r>
            <a:endParaRPr lang="cs-CZ" dirty="0"/>
          </a:p>
          <a:p>
            <a:r>
              <a:rPr lang="cs-CZ" dirty="0"/>
              <a:t>- </a:t>
            </a:r>
            <a:r>
              <a:rPr lang="cs-CZ" b="0" i="1" u="none" strike="noStrike" dirty="0">
                <a:solidFill>
                  <a:srgbClr val="212529"/>
                </a:solidFill>
                <a:effectLst/>
                <a:latin typeface="system-ui"/>
              </a:rPr>
              <a:t>kompetitivní antagonisté na M receptorech v </a:t>
            </a:r>
            <a:r>
              <a:rPr lang="cs-CZ" b="0" i="1" u="none" strike="noStrike" dirty="0" err="1">
                <a:solidFill>
                  <a:srgbClr val="212529"/>
                </a:solidFill>
                <a:effectLst/>
                <a:latin typeface="system-ui"/>
              </a:rPr>
              <a:t>bronších</a:t>
            </a:r>
            <a:endParaRPr lang="cs-CZ" b="0" i="1" u="none" strike="noStrike" dirty="0">
              <a:solidFill>
                <a:srgbClr val="212529"/>
              </a:solidFill>
              <a:effectLst/>
              <a:latin typeface="system-ui"/>
            </a:endParaRPr>
          </a:p>
          <a:p>
            <a:r>
              <a:rPr lang="cs-CZ" b="0" i="1" u="none" strike="noStrike" dirty="0">
                <a:solidFill>
                  <a:srgbClr val="212529"/>
                </a:solidFill>
                <a:effectLst/>
                <a:latin typeface="system-ui"/>
              </a:rPr>
              <a:t>- 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špatně pronikají přes </a:t>
            </a:r>
            <a:r>
              <a:rPr lang="cs-CZ" b="0" i="0" u="none" strike="noStrike" dirty="0">
                <a:solidFill>
                  <a:srgbClr val="007BFF"/>
                </a:solidFill>
                <a:effectLst/>
                <a:latin typeface="system-ui"/>
                <a:hlinkClick r:id="rId3" tooltip="Hematoencefalická bariéra"/>
              </a:rPr>
              <a:t>hematoencefalickou bariéru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(postrádají centrální účinky </a:t>
            </a:r>
            <a:r>
              <a:rPr lang="cs-CZ" b="0" i="0" u="none" strike="noStrike" dirty="0">
                <a:solidFill>
                  <a:srgbClr val="007BFF"/>
                </a:solidFill>
                <a:effectLst/>
                <a:latin typeface="system-ui"/>
                <a:hlinkClick r:id="rId4" tooltip="Atropin"/>
              </a:rPr>
              <a:t>atropinu</a:t>
            </a:r>
            <a:endParaRPr lang="cs-CZ" b="0" i="0" u="none" strike="noStrike" dirty="0">
              <a:solidFill>
                <a:srgbClr val="212529"/>
              </a:solidFill>
              <a:effectLst/>
              <a:latin typeface="system-ui"/>
            </a:endParaRPr>
          </a:p>
          <a:p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- maximálního efektu je dosaženo do 30–60 min</a:t>
            </a:r>
          </a:p>
          <a:p>
            <a:endParaRPr lang="cs-CZ" b="0" i="0" u="none" strike="noStrike" dirty="0">
              <a:solidFill>
                <a:srgbClr val="212529"/>
              </a:solidFill>
              <a:effectLst/>
              <a:latin typeface="system-ui"/>
            </a:endParaRPr>
          </a:p>
          <a:p>
            <a:r>
              <a:rPr lang="cs-CZ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Teofilin</a:t>
            </a:r>
            <a:endParaRPr lang="cs-CZ" b="0" i="0" u="none" strike="noStrike" dirty="0">
              <a:solidFill>
                <a:srgbClr val="212529"/>
              </a:solidFill>
              <a:effectLst/>
              <a:latin typeface="system-ui"/>
            </a:endParaRPr>
          </a:p>
          <a:p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Působí relaxačně na hladké svalstvo prostřednictvím inhibice </a:t>
            </a:r>
            <a:r>
              <a:rPr lang="cs-CZ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fosfodiesterázy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 a vlivem na adenosinové A2 receptory</a:t>
            </a:r>
          </a:p>
          <a:p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NU: pozitivní </a:t>
            </a:r>
            <a:r>
              <a:rPr lang="cs-CZ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chronotropní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 a </a:t>
            </a:r>
            <a:r>
              <a:rPr lang="cs-CZ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inotropní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 účinek, tachykardie, </a:t>
            </a:r>
            <a:r>
              <a:rPr lang="cs-CZ" b="0" i="0" u="none" strike="noStrike" dirty="0">
                <a:solidFill>
                  <a:srgbClr val="007BFF"/>
                </a:solidFill>
                <a:effectLst/>
                <a:latin typeface="system-ui"/>
                <a:hlinkClick r:id="rId5" tooltip="Arytmie"/>
              </a:rPr>
              <a:t>tachyarytmie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, palpitace. Vazokonstrikce, vzestup TK.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i="1" u="none" strike="noStrike" dirty="0">
                <a:solidFill>
                  <a:srgbClr val="212529"/>
                </a:solidFill>
                <a:effectLst/>
                <a:latin typeface="system-ui"/>
              </a:rPr>
              <a:t>kuřáctví cigaret: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 na základě enzymové indukce zvyšuje metabolizmus teofylinu, dávka se zvyšuje přibližně o 1/3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4DBD2-5467-D845-A78A-D6031085DEBC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14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u="none" strike="noStrike" dirty="0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Vazba acetylcholinu na </a:t>
            </a:r>
            <a:r>
              <a:rPr lang="cs-CZ" b="1" i="0" u="none" strike="noStrike" dirty="0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muskarinové receptory </a:t>
            </a:r>
            <a:r>
              <a:rPr lang="cs-CZ" b="0" i="0" u="none" strike="noStrike" dirty="0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dýchacích cest hraje důležitou roli v patofyziologii nemocí charakterizovaných bronchiální obstrukcí. V </a:t>
            </a:r>
            <a:r>
              <a:rPr lang="cs-CZ" b="0" i="0" u="none" strike="noStrike" dirty="0" err="1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bronších</a:t>
            </a:r>
            <a:r>
              <a:rPr lang="cs-CZ" b="0" i="0" u="none" strike="noStrike" dirty="0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 vede aktivace těchto receptorů ke kaskádě biochemických pochodů, které navozují </a:t>
            </a:r>
            <a:r>
              <a:rPr lang="cs-CZ" b="1" i="0" u="none" strike="noStrike" dirty="0" err="1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bronchokonstrikci</a:t>
            </a:r>
            <a:r>
              <a:rPr lang="cs-CZ" b="1" i="0" u="none" strike="noStrike" dirty="0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, zvýšenou sekreci hlenu, zánět a v konečném důsledku i </a:t>
            </a:r>
            <a:r>
              <a:rPr lang="cs-CZ" b="1" i="0" u="none" strike="noStrike" dirty="0" err="1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remodelaci</a:t>
            </a:r>
            <a:r>
              <a:rPr lang="cs-CZ" b="1" i="0" u="none" strike="noStrike" dirty="0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 průdušek</a:t>
            </a:r>
            <a:r>
              <a:rPr lang="cs-CZ" b="0" i="0" u="none" strike="noStrike" dirty="0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. </a:t>
            </a:r>
          </a:p>
          <a:p>
            <a:endParaRPr lang="cs-CZ" b="0" i="0" u="none" strike="noStrike" dirty="0">
              <a:solidFill>
                <a:srgbClr val="333333"/>
              </a:solidFill>
              <a:effectLst/>
              <a:latin typeface="Raleway" panose="020F0502020204030204" pitchFamily="34" charset="0"/>
            </a:endParaRPr>
          </a:p>
          <a:p>
            <a:r>
              <a:rPr lang="cs-CZ" b="0" i="0" u="none" strike="noStrike" dirty="0" err="1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Anticholinergika</a:t>
            </a:r>
            <a:r>
              <a:rPr lang="cs-CZ" b="0" i="0" u="none" strike="noStrike" dirty="0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 jsou </a:t>
            </a:r>
            <a:r>
              <a:rPr lang="cs-CZ" b="1" i="0" u="none" strike="noStrike" dirty="0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antagonisté muskarinových receptorů</a:t>
            </a:r>
            <a:r>
              <a:rPr lang="cs-CZ" b="0" i="0" u="none" strike="noStrike" dirty="0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. Jejich účinku při inhalačním podání využíváme v současnosti k léčbě chronické obstrukční plicní nemoci (CHOPN), </a:t>
            </a:r>
            <a:r>
              <a:rPr lang="cs-CZ" b="0" i="0" u="none" strike="noStrike" dirty="0" err="1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anticholinergika</a:t>
            </a:r>
            <a:r>
              <a:rPr lang="cs-CZ" b="0" i="0" u="none" strike="noStrike" dirty="0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 jsou užívána i jako přídatná léčba </a:t>
            </a:r>
            <a:r>
              <a:rPr lang="cs-CZ" b="0" i="0" u="none" strike="noStrike" dirty="0" err="1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asthma</a:t>
            </a:r>
            <a:r>
              <a:rPr lang="cs-CZ" b="0" i="0" u="none" strike="noStrike" dirty="0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 </a:t>
            </a:r>
            <a:r>
              <a:rPr lang="cs-CZ" b="0" i="0" u="none" strike="noStrike" dirty="0" err="1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bronchiale</a:t>
            </a:r>
            <a:r>
              <a:rPr lang="cs-CZ" b="0" i="0" u="none" strike="noStrike" dirty="0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. Krátkodobě působící </a:t>
            </a:r>
            <a:r>
              <a:rPr lang="cs-CZ" b="0" i="0" u="none" strike="noStrike" dirty="0" err="1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anticholinergika</a:t>
            </a:r>
            <a:r>
              <a:rPr lang="cs-CZ" b="0" i="0" u="none" strike="noStrike" dirty="0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 v roli úlevové bronchodilatační léčby jsou preferována u pacientů s kardiovaskulárním onemocněním, u kterých by mohlo být podávání </a:t>
            </a:r>
            <a:r>
              <a:rPr lang="el-GR" b="0" i="0" u="none" strike="noStrike" dirty="0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β</a:t>
            </a:r>
            <a:r>
              <a:rPr lang="el-GR" b="0" i="0" u="none" strike="noStrike" baseline="-25000" dirty="0">
                <a:solidFill>
                  <a:srgbClr val="333333"/>
                </a:solidFill>
                <a:effectLst/>
                <a:latin typeface="Raleway" pitchFamily="2" charset="0"/>
              </a:rPr>
              <a:t>2</a:t>
            </a:r>
            <a:r>
              <a:rPr lang="el-GR" b="0" i="0" u="none" strike="noStrike" dirty="0">
                <a:solidFill>
                  <a:srgbClr val="333333"/>
                </a:solidFill>
                <a:effectLst/>
                <a:latin typeface="Raleway" pitchFamily="2" charset="0"/>
              </a:rPr>
              <a:t>-</a:t>
            </a:r>
            <a:r>
              <a:rPr lang="cs-CZ" b="0" i="0" u="none" strike="noStrike" dirty="0" err="1">
                <a:solidFill>
                  <a:srgbClr val="333333"/>
                </a:solidFill>
                <a:effectLst/>
                <a:latin typeface="Raleway" pitchFamily="2" charset="0"/>
              </a:rPr>
              <a:t>mimetik</a:t>
            </a:r>
            <a:r>
              <a:rPr lang="cs-CZ" b="0" i="0" u="none" strike="noStrike" dirty="0">
                <a:solidFill>
                  <a:srgbClr val="333333"/>
                </a:solidFill>
                <a:effectLst/>
                <a:latin typeface="Raleway" pitchFamily="2" charset="0"/>
              </a:rPr>
              <a:t> rizikové.</a:t>
            </a:r>
          </a:p>
          <a:p>
            <a:endParaRPr lang="cs-CZ" b="0" i="0" u="none" strike="noStrike" dirty="0">
              <a:solidFill>
                <a:srgbClr val="333333"/>
              </a:solidFill>
              <a:effectLst/>
              <a:latin typeface="Raleway" pitchFamily="2" charset="0"/>
            </a:endParaRPr>
          </a:p>
          <a:p>
            <a:r>
              <a:rPr lang="cs-CZ" b="0" i="0" u="none" strike="noStrike" dirty="0">
                <a:solidFill>
                  <a:srgbClr val="333333"/>
                </a:solidFill>
                <a:effectLst/>
                <a:latin typeface="Raleway" pitchFamily="2" charset="0"/>
              </a:rPr>
              <a:t>Astma výboj 360J rovnou, je tam </a:t>
            </a:r>
            <a:r>
              <a:rPr lang="cs-CZ" b="0" i="0" u="none" strike="noStrike" dirty="0" err="1">
                <a:solidFill>
                  <a:srgbClr val="333333"/>
                </a:solidFill>
                <a:effectLst/>
                <a:latin typeface="Raleway" pitchFamily="2" charset="0"/>
              </a:rPr>
              <a:t>inspir</a:t>
            </a:r>
            <a:r>
              <a:rPr lang="cs-CZ" b="0" i="0" u="none" strike="noStrike" dirty="0">
                <a:solidFill>
                  <a:srgbClr val="333333"/>
                </a:solidFill>
                <a:effectLst/>
                <a:latin typeface="Raleway" pitchFamily="2" charset="0"/>
              </a:rPr>
              <a:t>. Postavení hrudníku, plné vzduchu, špatně se povede elektrika. Proto nejlépe podávat výboj během exspirace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4DBD2-5467-D845-A78A-D6031085DEBC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321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b="0" err="1">
                <a:effectLst/>
                <a:latin typeface="MyriadPro"/>
              </a:rPr>
              <a:t>subjektivni</a:t>
            </a:r>
            <a:r>
              <a:rPr lang="cs-CZ" sz="1800" b="0">
                <a:effectLst/>
                <a:latin typeface="MyriadPro"/>
              </a:rPr>
              <a:t>́ pocit nedostatku vzduchu, </a:t>
            </a:r>
            <a:r>
              <a:rPr lang="cs-CZ" sz="1800" b="0" err="1">
                <a:effectLst/>
                <a:latin typeface="MyriadPro"/>
              </a:rPr>
              <a:t>ktery</a:t>
            </a:r>
            <a:r>
              <a:rPr lang="cs-CZ" sz="1800" b="0">
                <a:effectLst/>
                <a:latin typeface="MyriadPro"/>
              </a:rPr>
              <a:t>́ je </a:t>
            </a:r>
            <a:r>
              <a:rPr lang="cs-CZ" sz="1800" b="1" err="1">
                <a:effectLst/>
                <a:latin typeface="MyriadPro"/>
              </a:rPr>
              <a:t>neadekvátni</a:t>
            </a:r>
            <a:r>
              <a:rPr lang="cs-CZ" sz="1800" b="1">
                <a:effectLst/>
                <a:latin typeface="MyriadPro"/>
              </a:rPr>
              <a:t>́ </a:t>
            </a:r>
            <a:r>
              <a:rPr lang="cs-CZ" sz="1800" b="1" err="1">
                <a:effectLst/>
                <a:latin typeface="MyriadPro"/>
              </a:rPr>
              <a:t>aktuálni</a:t>
            </a:r>
            <a:r>
              <a:rPr lang="cs-CZ" sz="1800" b="1">
                <a:effectLst/>
                <a:latin typeface="MyriadPro"/>
              </a:rPr>
              <a:t>́ </a:t>
            </a:r>
            <a:r>
              <a:rPr lang="cs-CZ" sz="1800" b="1" err="1">
                <a:effectLst/>
                <a:latin typeface="MyriadPro"/>
              </a:rPr>
              <a:t>tělesne</a:t>
            </a:r>
            <a:r>
              <a:rPr lang="cs-CZ" sz="1800" b="1">
                <a:effectLst/>
                <a:latin typeface="MyriadPro"/>
              </a:rPr>
              <a:t>́ </a:t>
            </a:r>
            <a:r>
              <a:rPr lang="cs-CZ" sz="1800" b="1" err="1">
                <a:effectLst/>
                <a:latin typeface="MyriadPro"/>
              </a:rPr>
              <a:t>aktivite</a:t>
            </a:r>
            <a:r>
              <a:rPr lang="cs-CZ" sz="1800" b="1">
                <a:effectLst/>
                <a:latin typeface="MyriadPro"/>
              </a:rPr>
              <a:t>̌ </a:t>
            </a:r>
            <a:endParaRPr lang="cs-CZ" b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err="1">
                <a:effectLst/>
                <a:latin typeface="MyriadPro"/>
              </a:rPr>
              <a:t>Normálni</a:t>
            </a:r>
            <a:r>
              <a:rPr lang="cs-CZ" sz="1200" b="0">
                <a:effectLst/>
                <a:latin typeface="MyriadPro"/>
              </a:rPr>
              <a:t>́ </a:t>
            </a:r>
            <a:r>
              <a:rPr lang="cs-CZ" sz="1200" b="0" err="1">
                <a:effectLst/>
                <a:latin typeface="MyriadPro"/>
              </a:rPr>
              <a:t>klidova</a:t>
            </a:r>
            <a:r>
              <a:rPr lang="cs-CZ" sz="1200" b="0">
                <a:effectLst/>
                <a:latin typeface="MyriadPro"/>
              </a:rPr>
              <a:t>́ </a:t>
            </a:r>
            <a:r>
              <a:rPr lang="cs-CZ" sz="1200" b="0" err="1">
                <a:effectLst/>
                <a:latin typeface="MyriadPro"/>
              </a:rPr>
              <a:t>dechova</a:t>
            </a:r>
            <a:r>
              <a:rPr lang="cs-CZ" sz="1200" b="0">
                <a:effectLst/>
                <a:latin typeface="MyriadPro"/>
              </a:rPr>
              <a:t>́ frekvence 12-16 dechů/min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4DBD2-5467-D845-A78A-D6031085DEB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12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4DBD2-5467-D845-A78A-D6031085DEBC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58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Potvrzení je nutné FEV1/FVC menší než 0,7</a:t>
            </a:r>
          </a:p>
          <a:p>
            <a:r>
              <a:rPr lang="cs-CZ" dirty="0"/>
              <a:t>3. </a:t>
            </a:r>
            <a:r>
              <a:rPr lang="cs-CZ" dirty="0" err="1"/>
              <a:t>nejč</a:t>
            </a:r>
            <a:r>
              <a:rPr lang="cs-CZ" dirty="0"/>
              <a:t>. Příčina úmrtí</a:t>
            </a:r>
          </a:p>
          <a:p>
            <a:r>
              <a:rPr lang="cs-CZ" dirty="0" err="1"/>
              <a:t>Dif</a:t>
            </a:r>
            <a:r>
              <a:rPr lang="cs-CZ" dirty="0"/>
              <a:t>. Dg. Akutní exacerbace: </a:t>
            </a:r>
            <a:r>
              <a:rPr lang="cs-CZ" b="1" i="0" baseline="0" dirty="0"/>
              <a:t>pneumonie, embolie, PNO, pleurální výpotek, srdeční selhání, arytmie</a:t>
            </a:r>
          </a:p>
          <a:p>
            <a:endParaRPr lang="cs-CZ" dirty="0"/>
          </a:p>
          <a:p>
            <a:r>
              <a:rPr lang="cs-CZ" dirty="0"/>
              <a:t>Exacerbace chodí v řadě</a:t>
            </a:r>
          </a:p>
          <a:p>
            <a:r>
              <a:rPr lang="cs-CZ" dirty="0"/>
              <a:t>Několik fenotypů:</a:t>
            </a:r>
          </a:p>
          <a:p>
            <a:r>
              <a:rPr lang="cs-CZ" dirty="0"/>
              <a:t>1. Bronchitický</a:t>
            </a:r>
          </a:p>
          <a:p>
            <a:r>
              <a:rPr lang="cs-CZ" dirty="0"/>
              <a:t>2. Emfyzematický</a:t>
            </a:r>
          </a:p>
          <a:p>
            <a:r>
              <a:rPr lang="cs-CZ" dirty="0"/>
              <a:t>3. Častých exacerbací</a:t>
            </a:r>
          </a:p>
          <a:p>
            <a:r>
              <a:rPr lang="cs-CZ" dirty="0"/>
              <a:t>4. Překryv CHOPN a astma</a:t>
            </a:r>
          </a:p>
          <a:p>
            <a:r>
              <a:rPr lang="cs-CZ" dirty="0"/>
              <a:t>5. Kombinace CHOPN a </a:t>
            </a:r>
            <a:r>
              <a:rPr lang="cs-CZ" dirty="0" err="1"/>
              <a:t>bronchiektazii</a:t>
            </a:r>
            <a:endParaRPr lang="cs-CZ" dirty="0"/>
          </a:p>
          <a:p>
            <a:r>
              <a:rPr lang="cs-CZ" dirty="0"/>
              <a:t>6. Plicní kachexie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4DBD2-5467-D845-A78A-D6031085DEBC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666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4DBD2-5467-D845-A78A-D6031085DEBC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6248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Vyšetření na UP</a:t>
            </a:r>
          </a:p>
          <a:p>
            <a:r>
              <a:rPr lang="cs-CZ" dirty="0"/>
              <a:t>- </a:t>
            </a:r>
            <a:r>
              <a:rPr lang="cs-CZ" dirty="0" err="1"/>
              <a:t>Astrup</a:t>
            </a:r>
            <a:r>
              <a:rPr lang="cs-CZ" dirty="0"/>
              <a:t> PaO2 &lt; 8, PaCO2 &gt; 6,7</a:t>
            </a:r>
          </a:p>
          <a:p>
            <a:r>
              <a:rPr lang="cs-CZ" dirty="0"/>
              <a:t>- </a:t>
            </a:r>
            <a:r>
              <a:rPr lang="cs-CZ" dirty="0" err="1"/>
              <a:t>ekg</a:t>
            </a:r>
            <a:r>
              <a:rPr lang="cs-CZ" dirty="0"/>
              <a:t> – koincidence kardiální příčiny</a:t>
            </a:r>
          </a:p>
          <a:p>
            <a:r>
              <a:rPr lang="cs-CZ" dirty="0"/>
              <a:t>- RTG</a:t>
            </a:r>
          </a:p>
          <a:p>
            <a:r>
              <a:rPr lang="cs-CZ" dirty="0"/>
              <a:t>- KO – polycytémie – anémie, leukocytóza</a:t>
            </a:r>
          </a:p>
          <a:p>
            <a:r>
              <a:rPr lang="cs-CZ" dirty="0"/>
              <a:t>- kultivace sputa</a:t>
            </a:r>
          </a:p>
          <a:p>
            <a:r>
              <a:rPr lang="cs-CZ" dirty="0"/>
              <a:t>- biochemické vyš.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4DBD2-5467-D845-A78A-D6031085DEBC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2566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SABA – B2 </a:t>
            </a:r>
            <a:r>
              <a:rPr lang="cs-CZ" dirty="0" err="1"/>
              <a:t>mimetika</a:t>
            </a:r>
            <a:r>
              <a:rPr lang="cs-CZ" dirty="0"/>
              <a:t> – </a:t>
            </a:r>
            <a:r>
              <a:rPr lang="cs-CZ" dirty="0" err="1"/>
              <a:t>salbutamol</a:t>
            </a:r>
            <a:endParaRPr lang="cs-CZ" dirty="0"/>
          </a:p>
          <a:p>
            <a:r>
              <a:rPr lang="cs-CZ" dirty="0"/>
              <a:t>SAMA - antagonisty muskarinu – </a:t>
            </a:r>
            <a:r>
              <a:rPr lang="cs-CZ" dirty="0" err="1"/>
              <a:t>ipratropium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Teofilin</a:t>
            </a:r>
            <a:r>
              <a:rPr lang="cs-CZ" dirty="0"/>
              <a:t> jako 2. volba, ale není doporučen pro vedl. Účinek</a:t>
            </a:r>
          </a:p>
          <a:p>
            <a:endParaRPr lang="cs-CZ" dirty="0"/>
          </a:p>
          <a:p>
            <a:r>
              <a:rPr lang="cs-CZ" dirty="0"/>
              <a:t>NIV nastavení</a:t>
            </a:r>
          </a:p>
          <a:p>
            <a:r>
              <a:rPr lang="cs-CZ" dirty="0"/>
              <a:t>PEEP 4-8</a:t>
            </a:r>
          </a:p>
          <a:p>
            <a:r>
              <a:rPr lang="cs-CZ" dirty="0" err="1"/>
              <a:t>Psupp</a:t>
            </a:r>
            <a:r>
              <a:rPr lang="cs-CZ" dirty="0"/>
              <a:t>. 8_16cm H2O</a:t>
            </a:r>
          </a:p>
          <a:p>
            <a:r>
              <a:rPr lang="cs-CZ" dirty="0"/>
              <a:t>FiO2 0,3-0,4,</a:t>
            </a:r>
          </a:p>
          <a:p>
            <a:r>
              <a:rPr lang="cs-CZ" dirty="0"/>
              <a:t>IPAP 12-25cm H2O</a:t>
            </a:r>
          </a:p>
          <a:p>
            <a:r>
              <a:rPr lang="cs-CZ" dirty="0" err="1"/>
              <a:t>Morphin</a:t>
            </a:r>
            <a:r>
              <a:rPr lang="cs-CZ" dirty="0"/>
              <a:t> 2mg ke zklidnění + 1mg/h kontinuálně</a:t>
            </a:r>
          </a:p>
          <a:p>
            <a:endParaRPr lang="cs-CZ" dirty="0"/>
          </a:p>
          <a:p>
            <a:r>
              <a:rPr lang="cs-CZ" dirty="0"/>
              <a:t>UPV nastavení</a:t>
            </a:r>
          </a:p>
          <a:p>
            <a:r>
              <a:rPr lang="cs-CZ" dirty="0"/>
              <a:t>PEEP 5-6</a:t>
            </a:r>
          </a:p>
          <a:p>
            <a:r>
              <a:rPr lang="cs-CZ" dirty="0"/>
              <a:t>F 10-12</a:t>
            </a:r>
          </a:p>
          <a:p>
            <a:r>
              <a:rPr lang="cs-CZ" dirty="0"/>
              <a:t>6-8ml/kg</a:t>
            </a:r>
          </a:p>
          <a:p>
            <a:r>
              <a:rPr lang="cs-CZ" dirty="0" err="1"/>
              <a:t>FiO</a:t>
            </a:r>
            <a:r>
              <a:rPr lang="cs-CZ" dirty="0"/>
              <a:t> 0,3-0,4</a:t>
            </a:r>
          </a:p>
          <a:p>
            <a:r>
              <a:rPr lang="cs-CZ" dirty="0"/>
              <a:t>pH udržet &gt;7,2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4DBD2-5467-D845-A78A-D6031085DEBC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6839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Beta2-sympatomimetika</a:t>
            </a:r>
            <a:endParaRPr lang="cs-CZ" b="0" i="0" u="none" strike="noStrike">
              <a:solidFill>
                <a:srgbClr val="54595D"/>
              </a:solidFill>
              <a:effectLst/>
              <a:latin typeface="system-ui"/>
            </a:endParaRPr>
          </a:p>
          <a:p>
            <a:pPr algn="l"/>
            <a:r>
              <a:rPr lang="cs-CZ" b="0" i="0" u="none" strike="noStrike">
                <a:solidFill>
                  <a:srgbClr val="54595D"/>
                </a:solidFill>
                <a:effectLst/>
                <a:latin typeface="system-ui"/>
              </a:rPr>
              <a:t>- 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Stimulující </a:t>
            </a:r>
            <a:r>
              <a:rPr lang="el-GR" b="0" i="0" u="none" strike="noStrike">
                <a:solidFill>
                  <a:srgbClr val="212529"/>
                </a:solidFill>
                <a:effectLst/>
                <a:latin typeface="system-ui"/>
              </a:rPr>
              <a:t>β2 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receptory. Podávají se především inhalační cestou. Jejich účinek se objevuje rychle a přetrvává 3–5 hod. Patří sem </a:t>
            </a:r>
            <a:r>
              <a:rPr lang="cs-CZ" b="1" i="0" u="none" strike="noStrike" err="1">
                <a:solidFill>
                  <a:srgbClr val="212529"/>
                </a:solidFill>
                <a:effectLst/>
                <a:latin typeface="system-ui"/>
              </a:rPr>
              <a:t>salbutamol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, </a:t>
            </a:r>
            <a:r>
              <a:rPr lang="cs-CZ" b="1" i="0" u="none" strike="noStrike" err="1">
                <a:solidFill>
                  <a:srgbClr val="212529"/>
                </a:solidFill>
                <a:effectLst/>
                <a:latin typeface="system-ui"/>
              </a:rPr>
              <a:t>terbutalin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, </a:t>
            </a:r>
            <a:r>
              <a:rPr lang="cs-CZ" b="1" i="0" u="none" strike="noStrike" err="1">
                <a:solidFill>
                  <a:srgbClr val="212529"/>
                </a:solidFill>
                <a:effectLst/>
                <a:latin typeface="system-ui"/>
              </a:rPr>
              <a:t>fenoterol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. </a:t>
            </a:r>
            <a:r>
              <a:rPr lang="cs-CZ" b="0" i="0" u="none" strike="noStrike" err="1">
                <a:solidFill>
                  <a:srgbClr val="212529"/>
                </a:solidFill>
                <a:effectLst/>
                <a:latin typeface="system-ui"/>
              </a:rPr>
              <a:t>Salbutamol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 a </a:t>
            </a:r>
            <a:r>
              <a:rPr lang="cs-CZ" b="0" i="0" u="none" strike="noStrike" err="1">
                <a:solidFill>
                  <a:srgbClr val="212529"/>
                </a:solidFill>
                <a:effectLst/>
                <a:latin typeface="system-ui"/>
              </a:rPr>
              <a:t>terbutalin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 jsou distribuovány také ve formě tablet. Jejich bronchodilatační účinek je rychlý a intenzivní.</a:t>
            </a:r>
            <a:endParaRPr lang="cs-CZ"/>
          </a:p>
          <a:p>
            <a:endParaRPr lang="cs-CZ"/>
          </a:p>
          <a:p>
            <a:r>
              <a:rPr lang="cs-CZ" err="1"/>
              <a:t>Parasympatolytika</a:t>
            </a:r>
            <a:r>
              <a:rPr lang="cs-CZ"/>
              <a:t> - </a:t>
            </a:r>
            <a:r>
              <a:rPr lang="cs-CZ" err="1"/>
              <a:t>Atrovent</a:t>
            </a:r>
            <a:endParaRPr lang="cs-CZ"/>
          </a:p>
          <a:p>
            <a:r>
              <a:rPr lang="cs-CZ"/>
              <a:t>- </a:t>
            </a:r>
            <a:r>
              <a:rPr lang="cs-CZ" b="0" i="1" u="none" strike="noStrike">
                <a:solidFill>
                  <a:srgbClr val="212529"/>
                </a:solidFill>
                <a:effectLst/>
                <a:latin typeface="system-ui"/>
              </a:rPr>
              <a:t>kompetitivní antagonisté na M receptorech v </a:t>
            </a:r>
            <a:r>
              <a:rPr lang="cs-CZ" b="0" i="1" u="none" strike="noStrike" err="1">
                <a:solidFill>
                  <a:srgbClr val="212529"/>
                </a:solidFill>
                <a:effectLst/>
                <a:latin typeface="system-ui"/>
              </a:rPr>
              <a:t>bronších</a:t>
            </a:r>
            <a:endParaRPr lang="cs-CZ" b="0" i="1" u="none" strike="noStrike">
              <a:solidFill>
                <a:srgbClr val="212529"/>
              </a:solidFill>
              <a:effectLst/>
              <a:latin typeface="system-ui"/>
            </a:endParaRPr>
          </a:p>
          <a:p>
            <a:r>
              <a:rPr lang="cs-CZ" b="0" i="1" u="none" strike="noStrike">
                <a:solidFill>
                  <a:srgbClr val="212529"/>
                </a:solidFill>
                <a:effectLst/>
                <a:latin typeface="system-ui"/>
              </a:rPr>
              <a:t>- 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špatně pronikají přes </a:t>
            </a:r>
            <a:r>
              <a:rPr lang="cs-CZ" b="0" i="0" u="none" strike="noStrike">
                <a:solidFill>
                  <a:srgbClr val="007BFF"/>
                </a:solidFill>
                <a:effectLst/>
                <a:latin typeface="system-ui"/>
                <a:hlinkClick r:id="rId3" tooltip="Hematoencefalická bariéra"/>
              </a:rPr>
              <a:t>hematoencefalickou bariéru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(postrádají centrální účinky </a:t>
            </a:r>
            <a:r>
              <a:rPr lang="cs-CZ" b="0" i="0" u="none" strike="noStrike">
                <a:solidFill>
                  <a:srgbClr val="007BFF"/>
                </a:solidFill>
                <a:effectLst/>
                <a:latin typeface="system-ui"/>
                <a:hlinkClick r:id="rId4" tooltip="Atropin"/>
              </a:rPr>
              <a:t>atropinu</a:t>
            </a:r>
            <a:endParaRPr lang="cs-CZ" b="0" i="0" u="none" strike="noStrike">
              <a:solidFill>
                <a:srgbClr val="212529"/>
              </a:solidFill>
              <a:effectLst/>
              <a:latin typeface="system-ui"/>
            </a:endParaRPr>
          </a:p>
          <a:p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- maximálního efektu je dosaženo do 30–60 min</a:t>
            </a:r>
          </a:p>
          <a:p>
            <a:endParaRPr lang="cs-CZ" b="0" i="0" u="none" strike="noStrike">
              <a:solidFill>
                <a:srgbClr val="212529"/>
              </a:solidFill>
              <a:effectLst/>
              <a:latin typeface="system-ui"/>
            </a:endParaRPr>
          </a:p>
          <a:p>
            <a:r>
              <a:rPr lang="cs-CZ" b="0" i="0" u="none" strike="noStrike" err="1">
                <a:solidFill>
                  <a:srgbClr val="212529"/>
                </a:solidFill>
                <a:effectLst/>
                <a:latin typeface="system-ui"/>
              </a:rPr>
              <a:t>Teofilin</a:t>
            </a:r>
            <a:endParaRPr lang="cs-CZ" b="0" i="0" u="none" strike="noStrike">
              <a:solidFill>
                <a:srgbClr val="212529"/>
              </a:solidFill>
              <a:effectLst/>
              <a:latin typeface="system-ui"/>
            </a:endParaRPr>
          </a:p>
          <a:p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Působí relaxačně na hladké svalstvo prostřednictvím inhibice </a:t>
            </a:r>
            <a:r>
              <a:rPr lang="cs-CZ" b="0" i="0" u="none" strike="noStrike" err="1">
                <a:solidFill>
                  <a:srgbClr val="212529"/>
                </a:solidFill>
                <a:effectLst/>
                <a:latin typeface="system-ui"/>
              </a:rPr>
              <a:t>fosfodiesterázy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 a vlivem na adenosinové A2 receptory</a:t>
            </a:r>
          </a:p>
          <a:p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NU: pozitivní </a:t>
            </a:r>
            <a:r>
              <a:rPr lang="cs-CZ" b="0" i="0" u="none" strike="noStrike" err="1">
                <a:solidFill>
                  <a:srgbClr val="212529"/>
                </a:solidFill>
                <a:effectLst/>
                <a:latin typeface="system-ui"/>
              </a:rPr>
              <a:t>chronotropní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 a </a:t>
            </a:r>
            <a:r>
              <a:rPr lang="cs-CZ" b="0" i="0" u="none" strike="noStrike" err="1">
                <a:solidFill>
                  <a:srgbClr val="212529"/>
                </a:solidFill>
                <a:effectLst/>
                <a:latin typeface="system-ui"/>
              </a:rPr>
              <a:t>inotropní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 účinek, tachykardie, </a:t>
            </a:r>
            <a:r>
              <a:rPr lang="cs-CZ" b="0" i="0" u="none" strike="noStrike">
                <a:solidFill>
                  <a:srgbClr val="007BFF"/>
                </a:solidFill>
                <a:effectLst/>
                <a:latin typeface="system-ui"/>
                <a:hlinkClick r:id="rId5" tooltip="Arytmie"/>
              </a:rPr>
              <a:t>tachyarytmie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, palpitace. Vazokonstrikce, vzestup TK.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i="1" u="none" strike="noStrike">
                <a:solidFill>
                  <a:srgbClr val="212529"/>
                </a:solidFill>
                <a:effectLst/>
                <a:latin typeface="system-ui"/>
              </a:rPr>
              <a:t>kuřáctví cigaret: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 na základě enzymové indukce zvyšuje metabolizmus teofylinu, dávka se zvyšuje přibližně o 1/3</a:t>
            </a:r>
          </a:p>
          <a:p>
            <a:endParaRPr lang="cs-CZ"/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4DBD2-5467-D845-A78A-D6031085DEBC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3423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transmurální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 tlak je výsledkem hydrostatických a koloidně </a:t>
            </a:r>
            <a:r>
              <a:rPr lang="cs-CZ" b="0" i="0" u="none" strike="noStrike" dirty="0">
                <a:solidFill>
                  <a:srgbClr val="007BFF"/>
                </a:solidFill>
                <a:effectLst/>
                <a:latin typeface="system-ui"/>
                <a:hlinkClick r:id="rId3" tooltip="Osmotický tlak"/>
              </a:rPr>
              <a:t>osmotických tlaků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 vně a uvnitř cév. </a:t>
            </a:r>
            <a:r>
              <a:rPr lang="cs-CZ" b="0" i="0" u="none" strike="noStrike" dirty="0">
                <a:solidFill>
                  <a:srgbClr val="007BFF"/>
                </a:solidFill>
                <a:effectLst/>
                <a:latin typeface="system-ui"/>
                <a:hlinkClick r:id="rId4" tooltip="Tkáňový mok"/>
              </a:rPr>
              <a:t>Hydrostatický tlak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 bývá vyšší v cévách, podporuje tedy přestup tekutiny do </a:t>
            </a:r>
            <a:r>
              <a:rPr lang="cs-CZ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intersticia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. </a:t>
            </a:r>
            <a:r>
              <a:rPr lang="cs-CZ" b="0" i="0" u="none" strike="noStrike" dirty="0">
                <a:solidFill>
                  <a:srgbClr val="007BFF"/>
                </a:solidFill>
                <a:effectLst/>
                <a:latin typeface="system-ui"/>
                <a:hlinkClick r:id="rId5" tooltip="Onkotický tlak"/>
              </a:rPr>
              <a:t>Onkotický tlak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 bývá v </a:t>
            </a:r>
            <a:r>
              <a:rPr lang="cs-CZ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intersticiu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 nižší, působí proto proti přestupu tekutiny z cév. Za normálních podmínek jsou tyto faktory v rovnováze a celkový přestup tekutiny je proto minimální </a:t>
            </a:r>
          </a:p>
          <a:p>
            <a:endParaRPr lang="cs-CZ" b="1" i="0" u="none" strike="noStrike" dirty="0">
              <a:solidFill>
                <a:srgbClr val="212529"/>
              </a:solidFill>
              <a:effectLst/>
              <a:latin typeface="system-u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Porucha permeability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u="none" strike="noStrike" dirty="0">
                <a:solidFill>
                  <a:srgbClr val="007BFF"/>
                </a:solidFill>
                <a:effectLst/>
                <a:hlinkClick r:id="rId6" tooltip="Zánět"/>
              </a:rPr>
              <a:t>zánět</a:t>
            </a:r>
            <a:r>
              <a:rPr lang="cs-CZ" dirty="0">
                <a:effectLst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vdechnutí dráždivých plynů,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ozáření,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u="none" strike="noStrike" dirty="0">
                <a:solidFill>
                  <a:srgbClr val="007BFF"/>
                </a:solidFill>
                <a:effectLst/>
                <a:hlinkClick r:id="rId7" tooltip="Aspirace"/>
              </a:rPr>
              <a:t>aspirační pneumonie</a:t>
            </a:r>
            <a:r>
              <a:rPr lang="cs-CZ" dirty="0">
                <a:effectLst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u="none" strike="noStrike" dirty="0">
                <a:solidFill>
                  <a:srgbClr val="007BFF"/>
                </a:solidFill>
                <a:effectLst/>
                <a:hlinkClick r:id="rId8" tooltip="Diseminovaná intravaskulární koagulace"/>
              </a:rPr>
              <a:t>diseminovaná intravaskulární koagulace</a:t>
            </a:r>
            <a:r>
              <a:rPr lang="cs-CZ" dirty="0">
                <a:effectLst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u="none" strike="noStrike" dirty="0">
                <a:solidFill>
                  <a:srgbClr val="007BFF"/>
                </a:solidFill>
                <a:effectLst/>
                <a:hlinkClick r:id="rId9" tooltip="Alergie"/>
              </a:rPr>
              <a:t>alergická reakce</a:t>
            </a:r>
            <a:r>
              <a:rPr lang="cs-CZ" dirty="0">
                <a:effectLst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u="none" strike="noStrike" dirty="0">
                <a:solidFill>
                  <a:srgbClr val="007BFF"/>
                </a:solidFill>
                <a:effectLst/>
                <a:hlinkClick r:id="rId10" tooltip="Ledvinné selhání"/>
              </a:rPr>
              <a:t>ledvinné selhání</a:t>
            </a:r>
            <a:r>
              <a:rPr lang="cs-CZ" dirty="0">
                <a:effectLst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cs-CZ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Zvýšení hydrostatického tlaku plicních kapilár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u="none" strike="noStrike" dirty="0">
                <a:solidFill>
                  <a:srgbClr val="007BFF"/>
                </a:solidFill>
                <a:effectLst/>
                <a:hlinkClick r:id="rId11" tooltip="Chlopenní vady"/>
              </a:rPr>
              <a:t>chlopenní vady</a:t>
            </a:r>
            <a:r>
              <a:rPr lang="cs-CZ" dirty="0">
                <a:effectLst/>
              </a:rPr>
              <a:t> levého srdce,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u="none" strike="noStrike" dirty="0">
                <a:solidFill>
                  <a:srgbClr val="007BFF"/>
                </a:solidFill>
                <a:effectLst/>
                <a:hlinkClick r:id="rId12" tooltip="Srdeční selhání (interna)"/>
              </a:rPr>
              <a:t>levostranné srdeční selhání</a:t>
            </a:r>
            <a:r>
              <a:rPr lang="cs-CZ" dirty="0">
                <a:effectLst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vysoký průtok krve plícemi,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obstrukce plicních žil.</a:t>
            </a:r>
          </a:p>
          <a:p>
            <a:pPr>
              <a:buFont typeface="Arial" panose="020B0604020202020204" pitchFamily="34" charset="0"/>
              <a:buChar char="•"/>
            </a:pPr>
            <a:endParaRPr lang="cs-CZ" b="1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Snížení onkotického tlaku krevní plazmy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>
                <a:effectLst/>
              </a:rPr>
              <a:t>hypoalbuminémie</a:t>
            </a:r>
            <a:r>
              <a:rPr lang="cs-CZ" dirty="0">
                <a:effectLst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Komplexní příčiny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effectLst/>
              </a:rPr>
              <a:t>chronická </a:t>
            </a:r>
            <a:r>
              <a:rPr lang="cs-CZ" b="0" u="none" strike="noStrike" dirty="0">
                <a:solidFill>
                  <a:srgbClr val="007BFF"/>
                </a:solidFill>
                <a:effectLst/>
                <a:hlinkClick r:id="rId13" tooltip="Hypoxie"/>
              </a:rPr>
              <a:t>hypoxie</a:t>
            </a:r>
            <a:r>
              <a:rPr lang="cs-CZ" b="0" dirty="0">
                <a:effectLst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neurogenní plicní edém (</a:t>
            </a:r>
            <a:r>
              <a:rPr lang="cs-CZ" u="none" strike="noStrike" dirty="0">
                <a:solidFill>
                  <a:srgbClr val="007BFF"/>
                </a:solidFill>
                <a:effectLst/>
                <a:hlinkClick r:id="rId14"/>
              </a:rPr>
              <a:t>vzácný, při poškození CNS</a:t>
            </a:r>
            <a:r>
              <a:rPr lang="cs-CZ" dirty="0">
                <a:effectLst/>
              </a:rPr>
              <a:t>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předávkování narkotik (heroin),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u="none" strike="noStrike" dirty="0">
                <a:solidFill>
                  <a:srgbClr val="007BFF"/>
                </a:solidFill>
                <a:effectLst/>
                <a:hlinkClick r:id="rId15" tooltip="Plicní embolie"/>
              </a:rPr>
              <a:t>plicní embolie</a:t>
            </a:r>
            <a:r>
              <a:rPr lang="cs-CZ" dirty="0">
                <a:effectLst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u="none" strike="noStrike" dirty="0">
                <a:solidFill>
                  <a:srgbClr val="007BFF"/>
                </a:solidFill>
                <a:effectLst/>
                <a:hlinkClick r:id="rId16" tooltip="Eklampsie"/>
              </a:rPr>
              <a:t>eklampsie</a:t>
            </a:r>
            <a:r>
              <a:rPr lang="cs-CZ" dirty="0">
                <a:effectLst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effectLst/>
            </a:endParaRPr>
          </a:p>
          <a:p>
            <a:r>
              <a:rPr lang="cs-CZ" b="1" dirty="0"/>
              <a:t>Kardiogenní příčiny</a:t>
            </a:r>
          </a:p>
          <a:p>
            <a:r>
              <a:rPr lang="cs-CZ" u="none" strike="noStrike" dirty="0">
                <a:solidFill>
                  <a:srgbClr val="007BFF"/>
                </a:solidFill>
                <a:effectLst/>
                <a:hlinkClick r:id="rId17" tooltip="Srdeční selhání (rozcestník)"/>
              </a:rPr>
              <a:t>levostranné srdeční selhání</a:t>
            </a:r>
            <a:r>
              <a:rPr lang="cs-CZ" dirty="0"/>
              <a:t>. Selhává-li levá polovina srdce, nezvládá pumpovat krev do velkého tělního oběhu. Kromě toho se začne hromadit krev v prostoru před levou polovinou srdce, tj. v </a:t>
            </a:r>
            <a:r>
              <a:rPr lang="cs-CZ" u="sng" dirty="0">
                <a:solidFill>
                  <a:srgbClr val="007BFF"/>
                </a:solidFill>
                <a:effectLst/>
                <a:hlinkClick r:id="rId18" tooltip="Plicní oběh"/>
              </a:rPr>
              <a:t>plicním oběhu</a:t>
            </a:r>
            <a:r>
              <a:rPr lang="cs-CZ" dirty="0"/>
              <a:t>. </a:t>
            </a:r>
            <a:r>
              <a:rPr lang="cs-CZ" u="none" strike="noStrike" dirty="0">
                <a:solidFill>
                  <a:srgbClr val="007BFF"/>
                </a:solidFill>
                <a:effectLst/>
                <a:hlinkClick r:id="rId19" tooltip="Krevní tlak"/>
              </a:rPr>
              <a:t>Tlak krve</a:t>
            </a:r>
            <a:r>
              <a:rPr lang="cs-CZ" dirty="0"/>
              <a:t> v plicním oběhu roste a tekutina se proto začne filtrovat do plicních alveolů. Příčiny jsou různé – od poškození srdečního svalu </a:t>
            </a:r>
          </a:p>
          <a:p>
            <a:r>
              <a:rPr lang="cs-CZ" u="none" strike="noStrike" dirty="0">
                <a:solidFill>
                  <a:srgbClr val="007BFF"/>
                </a:solidFill>
                <a:effectLst/>
                <a:hlinkClick r:id="rId20" tooltip="Infarkt myokardu"/>
              </a:rPr>
              <a:t>Infarktem</a:t>
            </a:r>
            <a:endParaRPr lang="cs-CZ" u="none" strike="noStrike" dirty="0">
              <a:solidFill>
                <a:srgbClr val="007BFF"/>
              </a:solidFill>
              <a:effectLst/>
            </a:endParaRPr>
          </a:p>
          <a:p>
            <a:r>
              <a:rPr lang="cs-CZ" dirty="0"/>
              <a:t>poruchy srdečních chlopní (zejména </a:t>
            </a:r>
            <a:r>
              <a:rPr lang="cs-CZ" u="none" strike="noStrike" dirty="0">
                <a:solidFill>
                  <a:srgbClr val="007BFF"/>
                </a:solidFill>
                <a:effectLst/>
                <a:hlinkClick r:id="rId21" tooltip="Mitrální stenóza"/>
              </a:rPr>
              <a:t>mitrální stenóza</a:t>
            </a:r>
            <a:r>
              <a:rPr lang="cs-CZ" dirty="0"/>
              <a:t>) a </a:t>
            </a:r>
          </a:p>
          <a:p>
            <a:r>
              <a:rPr lang="cs-CZ" u="none" strike="noStrike" dirty="0">
                <a:solidFill>
                  <a:srgbClr val="007BFF"/>
                </a:solidFill>
                <a:effectLst/>
                <a:hlinkClick r:id="rId22" tooltip="Arytmie"/>
              </a:rPr>
              <a:t>poruchy srdečního rytmu</a:t>
            </a:r>
            <a:endParaRPr lang="cs-CZ" u="none" strike="noStrike" dirty="0">
              <a:solidFill>
                <a:srgbClr val="007BFF"/>
              </a:solidFill>
              <a:effectLst/>
            </a:endParaRPr>
          </a:p>
          <a:p>
            <a:r>
              <a:rPr lang="cs-CZ" dirty="0"/>
              <a:t>komplikace infuzní terapie. </a:t>
            </a:r>
          </a:p>
          <a:p>
            <a:endParaRPr lang="cs-CZ" dirty="0"/>
          </a:p>
          <a:p>
            <a:r>
              <a:rPr lang="cs-CZ" b="1" dirty="0"/>
              <a:t>Nekardiogenní příčiny</a:t>
            </a:r>
          </a:p>
          <a:p>
            <a:r>
              <a:rPr lang="cs-CZ" dirty="0"/>
              <a:t>poškozením </a:t>
            </a:r>
            <a:r>
              <a:rPr lang="cs-CZ" u="none" strike="noStrike" dirty="0">
                <a:solidFill>
                  <a:srgbClr val="007BFF"/>
                </a:solidFill>
                <a:effectLst/>
                <a:hlinkClick r:id="rId23" tooltip="Plíce (histologický preparát)"/>
              </a:rPr>
              <a:t>alveolo-kapilární membrány</a:t>
            </a:r>
            <a:r>
              <a:rPr lang="cs-CZ" dirty="0"/>
              <a:t>, které způsobí vtok tekutiny do alveolů. K takovému poškození dojde například po inhalaci agresivních a toxických plynů.</a:t>
            </a:r>
          </a:p>
          <a:p>
            <a:r>
              <a:rPr lang="cs-CZ" dirty="0"/>
              <a:t>Heroinová plíce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4DBD2-5467-D845-A78A-D6031085DEBC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2939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effectLst/>
                <a:latin typeface="Helvetica" pitchFamily="2" charset="0"/>
              </a:rPr>
              <a:t>dušnost, pocit nemožnosti nádechu</a:t>
            </a:r>
          </a:p>
          <a:p>
            <a:r>
              <a:rPr lang="cs-CZ">
                <a:effectLst/>
                <a:latin typeface="Helvetica" pitchFamily="2" charset="0"/>
              </a:rPr>
              <a:t>⚫ ortopnoe, tachypnoe</a:t>
            </a:r>
          </a:p>
          <a:p>
            <a:r>
              <a:rPr lang="cs-CZ">
                <a:effectLst/>
                <a:latin typeface="Helvetica" pitchFamily="2" charset="0"/>
              </a:rPr>
              <a:t>⚫ expektorace zpěněného růžového sputa</a:t>
            </a:r>
          </a:p>
          <a:p>
            <a:r>
              <a:rPr lang="cs-CZ">
                <a:effectLst/>
                <a:latin typeface="Helvetica" pitchFamily="2" charset="0"/>
              </a:rPr>
              <a:t>⚫ cyanóza, studený pot, </a:t>
            </a:r>
            <a:r>
              <a:rPr lang="cs-CZ" err="1">
                <a:effectLst/>
                <a:latin typeface="Helvetica" pitchFamily="2" charset="0"/>
              </a:rPr>
              <a:t>mramoráž</a:t>
            </a:r>
            <a:endParaRPr lang="cs-CZ">
              <a:effectLst/>
              <a:latin typeface="Helvetica" pitchFamily="2" charset="0"/>
            </a:endParaRPr>
          </a:p>
          <a:p>
            <a:r>
              <a:rPr lang="cs-CZ">
                <a:effectLst/>
                <a:latin typeface="Helvetica" pitchFamily="2" charset="0"/>
              </a:rPr>
              <a:t>⚫ tachykardie, cval</a:t>
            </a:r>
          </a:p>
          <a:p>
            <a:r>
              <a:rPr lang="cs-CZ">
                <a:effectLst/>
                <a:latin typeface="Helvetica" pitchFamily="2" charset="0"/>
              </a:rPr>
              <a:t>⚫ poslechově záplava vlhkých chropů</a:t>
            </a:r>
          </a:p>
          <a:p>
            <a:r>
              <a:rPr lang="cs-CZ">
                <a:effectLst/>
                <a:latin typeface="Helvetica" pitchFamily="2" charset="0"/>
              </a:rPr>
              <a:t>⚫ hypertenze, při kardiogenním šoku </a:t>
            </a:r>
          </a:p>
          <a:p>
            <a:r>
              <a:rPr lang="cs-CZ">
                <a:effectLst/>
                <a:latin typeface="Helvetica" pitchFamily="2" charset="0"/>
              </a:rPr>
              <a:t>hypotenze</a:t>
            </a:r>
          </a:p>
          <a:p>
            <a:endParaRPr lang="cs-CZ"/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4DBD2-5467-D845-A78A-D6031085DEBC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0669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effectLst/>
                <a:latin typeface="Helvetica" pitchFamily="2" charset="0"/>
              </a:rPr>
              <a:t>kyslíková terapie (vysoký průtok </a:t>
            </a:r>
          </a:p>
          <a:p>
            <a:r>
              <a:rPr lang="cs-CZ">
                <a:effectLst/>
                <a:latin typeface="Helvetica" pitchFamily="2" charset="0"/>
              </a:rPr>
              <a:t>možný)</a:t>
            </a:r>
          </a:p>
          <a:p>
            <a:r>
              <a:rPr lang="cs-CZ">
                <a:effectLst/>
                <a:latin typeface="Helvetica" pitchFamily="2" charset="0"/>
              </a:rPr>
              <a:t>⚫ diuretika v dávce podle hodnoty TK</a:t>
            </a:r>
          </a:p>
          <a:p>
            <a:r>
              <a:rPr lang="cs-CZ">
                <a:effectLst/>
                <a:latin typeface="Helvetica" pitchFamily="2" charset="0"/>
              </a:rPr>
              <a:t>⚫ při hypertenzi nebo stenokardiích -</a:t>
            </a:r>
          </a:p>
          <a:p>
            <a:r>
              <a:rPr lang="cs-CZ" err="1">
                <a:effectLst/>
                <a:latin typeface="Helvetica" pitchFamily="2" charset="0"/>
              </a:rPr>
              <a:t>isosorbiddinitrát</a:t>
            </a:r>
            <a:r>
              <a:rPr lang="cs-CZ">
                <a:effectLst/>
                <a:latin typeface="Helvetica" pitchFamily="2" charset="0"/>
              </a:rPr>
              <a:t> či jiná vazodilatace</a:t>
            </a:r>
          </a:p>
          <a:p>
            <a:r>
              <a:rPr lang="cs-CZ">
                <a:effectLst/>
                <a:latin typeface="Helvetica" pitchFamily="2" charset="0"/>
              </a:rPr>
              <a:t>⚫ CPAP – neinvazivní ventilace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4DBD2-5467-D845-A78A-D6031085DEBC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3492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effectLst/>
                <a:latin typeface="Helvetica" pitchFamily="2" charset="0"/>
              </a:rPr>
              <a:t>pátrat po rizikových faktorech – imobilizace, operace, úraz, hormonální antikoncepce, kouření, asymetrie DK, bolesti v podkolení, tříslech, hypogastriu</a:t>
            </a:r>
          </a:p>
          <a:p>
            <a:endParaRPr lang="cs-CZ" dirty="0">
              <a:effectLst/>
              <a:latin typeface="Helvetica" pitchFamily="2" charset="0"/>
            </a:endParaRPr>
          </a:p>
          <a:p>
            <a:pPr algn="l"/>
            <a:r>
              <a:rPr lang="cs-CZ" b="1" i="0" u="none" strike="noStrike" dirty="0">
                <a:solidFill>
                  <a:srgbClr val="212529"/>
                </a:solidFill>
                <a:effectLst/>
                <a:latin typeface="system-ui"/>
              </a:rPr>
              <a:t>vrozené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 </a:t>
            </a:r>
          </a:p>
          <a:p>
            <a:pPr algn="l"/>
            <a:r>
              <a:rPr lang="cs-CZ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trombofilní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 stavy. </a:t>
            </a:r>
          </a:p>
          <a:p>
            <a:pPr algn="l"/>
            <a:r>
              <a:rPr lang="cs-CZ" b="0" i="0" u="none" strike="noStrike" dirty="0">
                <a:solidFill>
                  <a:srgbClr val="007BFF"/>
                </a:solidFill>
                <a:effectLst/>
                <a:latin typeface="system-ui"/>
                <a:hlinkClick r:id="rId3" tooltip="Leidenská mutace"/>
              </a:rPr>
              <a:t>Leidenská mutace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 a mutace genu pro protrombin. </a:t>
            </a:r>
          </a:p>
          <a:p>
            <a:pPr algn="l"/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defekty proteinů S a C a </a:t>
            </a:r>
            <a:r>
              <a:rPr lang="cs-CZ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anitrombinu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 III a </a:t>
            </a:r>
            <a:r>
              <a:rPr lang="cs-CZ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antifosfolipidový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 syndrom.</a:t>
            </a:r>
          </a:p>
          <a:p>
            <a:pPr algn="l"/>
            <a:endParaRPr lang="cs-CZ" b="1" i="0" u="none" strike="noStrike" dirty="0">
              <a:solidFill>
                <a:srgbClr val="212529"/>
              </a:solidFill>
              <a:effectLst/>
              <a:latin typeface="system-ui"/>
            </a:endParaRPr>
          </a:p>
          <a:p>
            <a:pPr algn="l"/>
            <a:r>
              <a:rPr lang="cs-CZ" b="1" i="0" u="none" strike="noStrike" dirty="0">
                <a:solidFill>
                  <a:srgbClr val="212529"/>
                </a:solidFill>
                <a:effectLst/>
                <a:latin typeface="system-ui"/>
              </a:rPr>
              <a:t>získané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 rizikové faktory počítáme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trombózu nebo plicní embolii v anamnéze,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velký chirurgický výkon (obzvláště ortopedický) a traumata (hlavně dolních končetin),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onkologické onemocnění(až 20 % pacientů se symptomatickou hlubokou žilní trombózou má známou aktivní malignitu</a:t>
            </a:r>
            <a:r>
              <a:rPr lang="cs-CZ" b="0" i="0" u="none" strike="noStrike" baseline="30000" dirty="0">
                <a:solidFill>
                  <a:srgbClr val="007BFF"/>
                </a:solidFill>
                <a:effectLst/>
                <a:latin typeface="system-ui"/>
                <a:hlinkClick r:id="rId4"/>
              </a:rPr>
              <a:t>[3]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),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7BFF"/>
                </a:solidFill>
                <a:effectLst/>
                <a:latin typeface="system-ui"/>
                <a:hlinkClick r:id="rId5" tooltip="Těhotenství"/>
              </a:rPr>
              <a:t>těhotenství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 a perorální </a:t>
            </a:r>
            <a:r>
              <a:rPr lang="cs-CZ" b="0" i="0" u="none" strike="noStrike" dirty="0">
                <a:solidFill>
                  <a:srgbClr val="007BFF"/>
                </a:solidFill>
                <a:effectLst/>
                <a:latin typeface="system-ui"/>
                <a:hlinkClick r:id="rId6" tooltip="Hormonální antikoncepce"/>
              </a:rPr>
              <a:t>antikoncepci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imobilizaci (často po operacích a úrazech, nebo při </a:t>
            </a:r>
            <a:r>
              <a:rPr lang="cs-CZ" b="0" i="0" u="none" strike="noStrike" dirty="0">
                <a:solidFill>
                  <a:srgbClr val="007BFF"/>
                </a:solidFill>
                <a:effectLst/>
                <a:latin typeface="system-ui"/>
                <a:hlinkClick r:id="rId7" tooltip="Syndrom ekonomické třídy"/>
              </a:rPr>
              <a:t>dlouhém cestování</a:t>
            </a:r>
            <a:endParaRPr lang="cs-CZ" b="0" i="0" u="none" strike="noStrike" dirty="0">
              <a:solidFill>
                <a:srgbClr val="212529"/>
              </a:solidFill>
              <a:effectLst/>
              <a:latin typeface="system-u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7BFF"/>
                </a:solidFill>
                <a:effectLst/>
                <a:latin typeface="system-ui"/>
                <a:hlinkClick r:id="rId8" tooltip="Primární a sekundární žilní městky"/>
              </a:rPr>
              <a:t>primární varixy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vyšší věk a </a:t>
            </a:r>
            <a:r>
              <a:rPr lang="cs-CZ" b="0" i="0" u="none" strike="noStrike" dirty="0">
                <a:solidFill>
                  <a:srgbClr val="007BFF"/>
                </a:solidFill>
                <a:effectLst/>
                <a:latin typeface="system-ui"/>
                <a:hlinkClick r:id="rId9" tooltip="Obezita"/>
              </a:rPr>
              <a:t>obezitu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7BFF"/>
                </a:solidFill>
                <a:effectLst/>
                <a:latin typeface="system-ui"/>
                <a:hlinkClick r:id="rId10" tooltip="Zajištění žilního přístupu"/>
              </a:rPr>
              <a:t>žilní katétry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 a jiné.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b="0" i="0" u="none" strike="noStrike" dirty="0">
              <a:solidFill>
                <a:srgbClr val="212529"/>
              </a:solidFill>
              <a:effectLst/>
              <a:latin typeface="system-ui"/>
            </a:endParaRPr>
          </a:p>
          <a:p>
            <a:pPr algn="l">
              <a:buFont typeface="+mj-lt"/>
              <a:buAutoNum type="arabicPeriod"/>
            </a:pPr>
            <a:r>
              <a:rPr lang="cs-CZ" b="1" i="0" u="none" strike="noStrike" dirty="0">
                <a:solidFill>
                  <a:srgbClr val="212529"/>
                </a:solidFill>
                <a:effectLst/>
                <a:latin typeface="system-ui"/>
              </a:rPr>
              <a:t>akutní masivní plicní embolie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; dochází k obstrukci kmene plicnice, pacient umírá na akutní selhání pravé komory (dilatace),</a:t>
            </a:r>
          </a:p>
          <a:p>
            <a:pPr algn="l">
              <a:buFont typeface="+mj-lt"/>
              <a:buAutoNum type="arabicPeriod"/>
            </a:pPr>
            <a:r>
              <a:rPr lang="cs-CZ" b="1" i="0" u="none" strike="noStrike" dirty="0">
                <a:solidFill>
                  <a:srgbClr val="212529"/>
                </a:solidFill>
                <a:effectLst/>
                <a:latin typeface="system-ui"/>
              </a:rPr>
              <a:t>akutní </a:t>
            </a:r>
            <a:r>
              <a:rPr lang="cs-CZ" b="1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submasivní</a:t>
            </a:r>
            <a:r>
              <a:rPr lang="cs-CZ" b="1" i="0" u="none" strike="noStrike" dirty="0">
                <a:solidFill>
                  <a:srgbClr val="212529"/>
                </a:solidFill>
                <a:effectLst/>
                <a:latin typeface="system-ui"/>
              </a:rPr>
              <a:t> plicní embolie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; dochází k obstrukci velké části řečiště, pokud byl ale pacient před embolií v dobrém kardiálním stavu, přežívá (</a:t>
            </a:r>
            <a:r>
              <a:rPr lang="cs-CZ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tromboembolus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 se dále rozpouští nebo se organizuje granulační tkání za vzniku jizvy nebo vazivového poutka),</a:t>
            </a:r>
          </a:p>
          <a:p>
            <a:pPr algn="l">
              <a:buFont typeface="+mj-lt"/>
              <a:buAutoNum type="arabicPeriod"/>
            </a:pPr>
            <a:r>
              <a:rPr lang="cs-CZ" b="1" i="0" u="none" strike="noStrike" dirty="0">
                <a:solidFill>
                  <a:srgbClr val="212529"/>
                </a:solidFill>
                <a:effectLst/>
                <a:latin typeface="system-ui"/>
              </a:rPr>
              <a:t>akutní malá plicní embolie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;</a:t>
            </a:r>
          </a:p>
          <a:p>
            <a:pPr algn="l">
              <a:buFont typeface="+mj-lt"/>
              <a:buAutoNum type="arabicPeriod"/>
            </a:pPr>
            <a:r>
              <a:rPr lang="cs-CZ" b="1" i="0" u="none" strike="noStrike" dirty="0">
                <a:solidFill>
                  <a:srgbClr val="212529"/>
                </a:solidFill>
                <a:effectLst/>
                <a:latin typeface="system-ui"/>
              </a:rPr>
              <a:t>subakutní masivní plicní embolie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;</a:t>
            </a:r>
          </a:p>
          <a:p>
            <a:pPr algn="l">
              <a:buFont typeface="+mj-lt"/>
              <a:buAutoNum type="arabicPeriod"/>
            </a:pPr>
            <a:r>
              <a:rPr lang="cs-CZ" b="1" i="0" u="none" strike="noStrike" dirty="0">
                <a:solidFill>
                  <a:srgbClr val="007BFF"/>
                </a:solidFill>
                <a:effectLst/>
                <a:latin typeface="system-ui"/>
                <a:hlinkClick r:id="rId11" tooltip="Plicní arteriální hypertenze"/>
              </a:rPr>
              <a:t>chronická trombembolická plicní hypertenze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b="0" i="0" u="none" strike="noStrike" dirty="0">
              <a:solidFill>
                <a:srgbClr val="212529"/>
              </a:solidFill>
              <a:effectLst/>
              <a:latin typeface="system-ui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4DBD2-5467-D845-A78A-D6031085DEBC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583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>
                <a:solidFill>
                  <a:srgbClr val="7C7C7C"/>
                </a:solidFill>
                <a:effectLst/>
                <a:latin typeface="Century Gothic,Bold"/>
              </a:rPr>
              <a:t>Ventilace</a:t>
            </a:r>
            <a:br>
              <a:rPr lang="cs-CZ" sz="1800">
                <a:solidFill>
                  <a:srgbClr val="7C7C7C"/>
                </a:solidFill>
                <a:effectLst/>
                <a:latin typeface="Century Gothic,Bold"/>
              </a:rPr>
            </a:br>
            <a:r>
              <a:rPr lang="cs-CZ" sz="1800">
                <a:solidFill>
                  <a:srgbClr val="FF4F4F"/>
                </a:solidFill>
                <a:effectLst/>
                <a:latin typeface="Wingdings" pitchFamily="2" charset="2"/>
              </a:rPr>
              <a:t>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výměna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 vzduchu mezi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zevním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prostředím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 a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alveolárním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 </a:t>
            </a:r>
            <a:endParaRPr lang="cs-CZ"/>
          </a:p>
          <a:p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vzduchem </a:t>
            </a:r>
            <a:endParaRPr lang="cs-CZ"/>
          </a:p>
          <a:p>
            <a:r>
              <a:rPr lang="cs-CZ" sz="1800">
                <a:solidFill>
                  <a:srgbClr val="FF4F4F"/>
                </a:solidFill>
                <a:effectLst/>
                <a:latin typeface="Wingdings" pitchFamily="2" charset="2"/>
              </a:rPr>
              <a:t></a:t>
            </a:r>
            <a:r>
              <a:rPr lang="cs-CZ" sz="1800">
                <a:solidFill>
                  <a:srgbClr val="7C7C7C"/>
                </a:solidFill>
                <a:effectLst/>
                <a:latin typeface="Century Gothic,Bold"/>
              </a:rPr>
              <a:t>Distribuce</a:t>
            </a:r>
            <a:br>
              <a:rPr lang="cs-CZ" sz="1800">
                <a:solidFill>
                  <a:srgbClr val="7C7C7C"/>
                </a:solidFill>
                <a:effectLst/>
                <a:latin typeface="Century Gothic,Bold"/>
              </a:rPr>
            </a:br>
            <a:r>
              <a:rPr lang="cs-CZ" sz="1800">
                <a:solidFill>
                  <a:srgbClr val="FF4F4F"/>
                </a:solidFill>
                <a:effectLst/>
                <a:latin typeface="Wingdings" pitchFamily="2" charset="2"/>
              </a:rPr>
              <a:t> 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vedení vzduchu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systémem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dýchacích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 cest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az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̌ k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plicním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 </a:t>
            </a:r>
            <a:endParaRPr lang="cs-CZ"/>
          </a:p>
          <a:p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alveolům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 </a:t>
            </a:r>
            <a:endParaRPr lang="cs-CZ"/>
          </a:p>
          <a:p>
            <a:r>
              <a:rPr lang="cs-CZ" sz="1800">
                <a:solidFill>
                  <a:srgbClr val="FF4F4F"/>
                </a:solidFill>
                <a:effectLst/>
                <a:latin typeface="Wingdings" pitchFamily="2" charset="2"/>
              </a:rPr>
              <a:t></a:t>
            </a:r>
          </a:p>
          <a:p>
            <a:r>
              <a:rPr lang="cs-CZ" sz="1800">
                <a:solidFill>
                  <a:srgbClr val="7C7C7C"/>
                </a:solidFill>
                <a:effectLst/>
                <a:latin typeface="Century Gothic,Bold"/>
              </a:rPr>
              <a:t>Difuze</a:t>
            </a:r>
            <a:br>
              <a:rPr lang="cs-CZ" sz="1800">
                <a:solidFill>
                  <a:srgbClr val="7C7C7C"/>
                </a:solidFill>
                <a:effectLst/>
                <a:latin typeface="Century Gothic,Bold"/>
              </a:rPr>
            </a:br>
            <a:r>
              <a:rPr lang="cs-CZ" sz="1800">
                <a:solidFill>
                  <a:srgbClr val="FF4F4F"/>
                </a:solidFill>
                <a:effectLst/>
                <a:latin typeface="Wingdings" pitchFamily="2" charset="2"/>
              </a:rPr>
              <a:t>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přenos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dýchacích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 plynů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přes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alveolokapilárni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́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membránu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 do </a:t>
            </a:r>
            <a:endParaRPr lang="cs-CZ"/>
          </a:p>
          <a:p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krve </a:t>
            </a:r>
          </a:p>
          <a:p>
            <a:endParaRPr lang="cs-CZ"/>
          </a:p>
          <a:p>
            <a:r>
              <a:rPr lang="cs-CZ" sz="1800">
                <a:solidFill>
                  <a:srgbClr val="FF4F4F"/>
                </a:solidFill>
                <a:effectLst/>
                <a:latin typeface="Wingdings" pitchFamily="2" charset="2"/>
              </a:rPr>
              <a:t>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,Bold"/>
              </a:rPr>
              <a:t>Perfuze</a:t>
            </a:r>
            <a:br>
              <a:rPr lang="cs-CZ" sz="1800">
                <a:solidFill>
                  <a:srgbClr val="7C7C7C"/>
                </a:solidFill>
                <a:effectLst/>
                <a:latin typeface="Century Gothic,Bold"/>
              </a:rPr>
            </a:br>
            <a:r>
              <a:rPr lang="cs-CZ" sz="1800">
                <a:solidFill>
                  <a:srgbClr val="FF4F4F"/>
                </a:solidFill>
                <a:effectLst/>
                <a:latin typeface="Wingdings" pitchFamily="2" charset="2"/>
              </a:rPr>
              <a:t>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plicni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́ cirkulace </a:t>
            </a:r>
            <a:endParaRPr 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Transport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dýchacích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 plynů krví </a:t>
            </a:r>
            <a:endParaRPr lang="cs-CZ" sz="1800">
              <a:solidFill>
                <a:srgbClr val="7C7C7C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Difuze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dýchacích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 plynů z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kapilár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 do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tkáne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̌ k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mitochondriím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 </a:t>
            </a:r>
            <a:endParaRPr lang="cs-CZ" sz="1800">
              <a:solidFill>
                <a:srgbClr val="7C7C7C"/>
              </a:solidFill>
              <a:effectLst/>
              <a:latin typeface="Arial" panose="020B0604020202020204" pitchFamily="34" charset="0"/>
            </a:endParaRPr>
          </a:p>
          <a:p>
            <a:endParaRPr lang="cs-CZ"/>
          </a:p>
          <a:p>
            <a:r>
              <a:rPr lang="cs-CZ" sz="1800">
                <a:solidFill>
                  <a:srgbClr val="2D5696"/>
                </a:solidFill>
                <a:effectLst/>
                <a:latin typeface="Palatino Linotype" panose="02040502050505030304" pitchFamily="18" charset="0"/>
              </a:rPr>
              <a:t>Ventilace plic </a:t>
            </a:r>
            <a:endParaRPr 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sz="1800" err="1">
                <a:solidFill>
                  <a:srgbClr val="5E75B2"/>
                </a:solidFill>
                <a:effectLst/>
                <a:latin typeface="Century Gothic,Bold"/>
              </a:rPr>
              <a:t>Výměna</a:t>
            </a:r>
            <a:r>
              <a:rPr lang="cs-CZ" sz="1800">
                <a:solidFill>
                  <a:srgbClr val="5E75B2"/>
                </a:solidFill>
                <a:effectLst/>
                <a:latin typeface="Century Gothic,Bold"/>
              </a:rPr>
              <a:t> plynů 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mezi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vnějším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prostředím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 a alveoly </a:t>
            </a:r>
            <a:endParaRPr lang="cs-CZ" sz="1800">
              <a:solidFill>
                <a:srgbClr val="5E75B2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Výměna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 plynů je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možna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́ jen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díky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cs-CZ" sz="1800" err="1">
                <a:solidFill>
                  <a:srgbClr val="5E75B2"/>
                </a:solidFill>
                <a:effectLst/>
                <a:latin typeface="Century Gothic,Bold"/>
              </a:rPr>
              <a:t>rozdílu</a:t>
            </a:r>
            <a:r>
              <a:rPr lang="cs-CZ" sz="1800">
                <a:solidFill>
                  <a:srgbClr val="5E75B2"/>
                </a:solidFill>
                <a:effectLst/>
                <a:latin typeface="Century Gothic,Bold"/>
              </a:rPr>
              <a:t> tlaků </a:t>
            </a:r>
            <a:endParaRPr lang="cs-CZ" sz="1800">
              <a:solidFill>
                <a:srgbClr val="7C7C7C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Činnost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cs-CZ" sz="1800" err="1">
                <a:solidFill>
                  <a:srgbClr val="5E75B2"/>
                </a:solidFill>
                <a:effectLst/>
                <a:latin typeface="Century Gothic,Bold"/>
              </a:rPr>
              <a:t>dýchacích</a:t>
            </a:r>
            <a:r>
              <a:rPr lang="cs-CZ" sz="1800">
                <a:solidFill>
                  <a:srgbClr val="5E75B2"/>
                </a:solidFill>
                <a:effectLst/>
                <a:latin typeface="Century Gothic,Bold"/>
              </a:rPr>
              <a:t> svalů 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(mechanika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dýcháni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́) </a:t>
            </a:r>
            <a:endParaRPr lang="cs-CZ" sz="1800">
              <a:solidFill>
                <a:srgbClr val="7C7C7C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Řízena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 z </a:t>
            </a:r>
            <a:r>
              <a:rPr lang="cs-CZ" sz="1800">
                <a:solidFill>
                  <a:srgbClr val="5E75B2"/>
                </a:solidFill>
                <a:effectLst/>
                <a:latin typeface="Century Gothic,Bold"/>
              </a:rPr>
              <a:t>CNS </a:t>
            </a:r>
            <a:endParaRPr lang="cs-CZ" sz="1800">
              <a:solidFill>
                <a:srgbClr val="7C7C7C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Úzce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souvisi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́ s metabolismem </a:t>
            </a:r>
            <a:endParaRPr lang="cs-CZ" sz="1800">
              <a:solidFill>
                <a:srgbClr val="7C7C7C"/>
              </a:solidFill>
              <a:effectLst/>
              <a:latin typeface="Arial" panose="020B0604020202020204" pitchFamily="34" charset="0"/>
            </a:endParaRP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4DBD2-5467-D845-A78A-D6031085DEB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4878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effectLst/>
                <a:latin typeface="Helvetica" pitchFamily="2" charset="0"/>
              </a:rPr>
              <a:t>Terapie symptomatická: </a:t>
            </a:r>
          </a:p>
          <a:p>
            <a:r>
              <a:rPr lang="cs-CZ" dirty="0">
                <a:effectLst/>
                <a:latin typeface="Helvetica" pitchFamily="2" charset="0"/>
              </a:rPr>
              <a:t>⚫ Kyslík maskou</a:t>
            </a:r>
          </a:p>
          <a:p>
            <a:r>
              <a:rPr lang="cs-CZ" dirty="0">
                <a:effectLst/>
                <a:latin typeface="Helvetica" pitchFamily="2" charset="0"/>
              </a:rPr>
              <a:t>⚫ Zajištění </a:t>
            </a:r>
            <a:r>
              <a:rPr lang="cs-CZ" dirty="0" err="1">
                <a:effectLst/>
                <a:latin typeface="Helvetica" pitchFamily="2" charset="0"/>
              </a:rPr>
              <a:t>i.v</a:t>
            </a:r>
            <a:r>
              <a:rPr lang="cs-CZ" dirty="0">
                <a:effectLst/>
                <a:latin typeface="Helvetica" pitchFamily="2" charset="0"/>
              </a:rPr>
              <a:t>. vstupu</a:t>
            </a:r>
          </a:p>
          <a:p>
            <a:r>
              <a:rPr lang="cs-CZ" dirty="0">
                <a:effectLst/>
                <a:latin typeface="Helvetica" pitchFamily="2" charset="0"/>
              </a:rPr>
              <a:t>⚫ </a:t>
            </a:r>
            <a:r>
              <a:rPr lang="cs-CZ" dirty="0" err="1">
                <a:effectLst/>
                <a:latin typeface="Helvetica" pitchFamily="2" charset="0"/>
              </a:rPr>
              <a:t>antikoagulace</a:t>
            </a:r>
            <a:r>
              <a:rPr lang="cs-CZ" dirty="0">
                <a:effectLst/>
                <a:latin typeface="Helvetica" pitchFamily="2" charset="0"/>
              </a:rPr>
              <a:t> (heparin, nízkomolekulární </a:t>
            </a:r>
          </a:p>
          <a:p>
            <a:r>
              <a:rPr lang="cs-CZ" dirty="0">
                <a:effectLst/>
                <a:latin typeface="Helvetica" pitchFamily="2" charset="0"/>
              </a:rPr>
              <a:t>hepariny….) – v nemocnici po potvrzení diagnózy, </a:t>
            </a:r>
          </a:p>
          <a:p>
            <a:r>
              <a:rPr lang="cs-CZ" dirty="0">
                <a:effectLst/>
                <a:latin typeface="Helvetica" pitchFamily="2" charset="0"/>
              </a:rPr>
              <a:t>D-dimery, echo (průkaz </a:t>
            </a:r>
            <a:r>
              <a:rPr lang="cs-CZ" dirty="0" err="1">
                <a:effectLst/>
                <a:latin typeface="Helvetica" pitchFamily="2" charset="0"/>
              </a:rPr>
              <a:t>cor</a:t>
            </a:r>
            <a:r>
              <a:rPr lang="cs-CZ" dirty="0">
                <a:effectLst/>
                <a:latin typeface="Helvetica" pitchFamily="2" charset="0"/>
              </a:rPr>
              <a:t> </a:t>
            </a:r>
            <a:r>
              <a:rPr lang="cs-CZ" dirty="0" err="1">
                <a:effectLst/>
                <a:latin typeface="Helvetica" pitchFamily="2" charset="0"/>
              </a:rPr>
              <a:t>pulmonale</a:t>
            </a:r>
            <a:r>
              <a:rPr lang="cs-CZ" dirty="0">
                <a:effectLst/>
                <a:latin typeface="Helvetica" pitchFamily="2" charset="0"/>
              </a:rPr>
              <a:t>) –</a:t>
            </a:r>
          </a:p>
          <a:p>
            <a:r>
              <a:rPr lang="cs-CZ" dirty="0">
                <a:effectLst/>
                <a:latin typeface="Helvetica" pitchFamily="2" charset="0"/>
              </a:rPr>
              <a:t>nespecifické, průkaz </a:t>
            </a:r>
            <a:r>
              <a:rPr lang="cs-CZ" dirty="0" err="1">
                <a:effectLst/>
                <a:latin typeface="Helvetica" pitchFamily="2" charset="0"/>
              </a:rPr>
              <a:t>angio</a:t>
            </a:r>
            <a:r>
              <a:rPr lang="cs-CZ" dirty="0">
                <a:effectLst/>
                <a:latin typeface="Helvetica" pitchFamily="2" charset="0"/>
              </a:rPr>
              <a:t> CT hrudníku</a:t>
            </a:r>
          </a:p>
          <a:p>
            <a:r>
              <a:rPr lang="cs-CZ" b="1" dirty="0">
                <a:effectLst/>
                <a:latin typeface="Helvetica" pitchFamily="2" charset="0"/>
              </a:rPr>
              <a:t>TROMBOLÝZA</a:t>
            </a:r>
          </a:p>
          <a:p>
            <a:endParaRPr lang="cs-CZ" dirty="0">
              <a:effectLst/>
              <a:latin typeface="Helvetica" pitchFamily="2" charset="0"/>
            </a:endParaRPr>
          </a:p>
          <a:p>
            <a:r>
              <a:rPr lang="cs-CZ" dirty="0">
                <a:effectLst/>
                <a:latin typeface="Helvetica" pitchFamily="2" charset="0"/>
              </a:rPr>
              <a:t>⚫ při KPR, je-li velmi pravděpodobná nebo </a:t>
            </a:r>
          </a:p>
          <a:p>
            <a:r>
              <a:rPr lang="cs-CZ" dirty="0">
                <a:effectLst/>
                <a:latin typeface="Helvetica" pitchFamily="2" charset="0"/>
              </a:rPr>
              <a:t>prokázaná plicní embolie příčinou zástavy, se </a:t>
            </a:r>
          </a:p>
          <a:p>
            <a:r>
              <a:rPr lang="cs-CZ" dirty="0">
                <a:effectLst/>
                <a:latin typeface="Helvetica" pitchFamily="2" charset="0"/>
              </a:rPr>
              <a:t>může podat </a:t>
            </a:r>
            <a:r>
              <a:rPr lang="cs-CZ" dirty="0" err="1">
                <a:effectLst/>
                <a:latin typeface="Helvetica" pitchFamily="2" charset="0"/>
              </a:rPr>
              <a:t>trombolytikum</a:t>
            </a:r>
            <a:r>
              <a:rPr lang="cs-CZ" dirty="0">
                <a:effectLst/>
                <a:latin typeface="Helvetica" pitchFamily="2" charset="0"/>
              </a:rPr>
              <a:t>, ale pak se musí </a:t>
            </a:r>
          </a:p>
          <a:p>
            <a:r>
              <a:rPr lang="cs-CZ" dirty="0">
                <a:effectLst/>
                <a:latin typeface="Helvetica" pitchFamily="2" charset="0"/>
              </a:rPr>
              <a:t>pokračovat v KPR nejméně 60 – 90 min. od podání</a:t>
            </a:r>
          </a:p>
          <a:p>
            <a:endParaRPr lang="cs-CZ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cs-CZ" dirty="0"/>
              <a:t>UP</a:t>
            </a:r>
          </a:p>
          <a:p>
            <a:r>
              <a:rPr lang="cs-CZ" dirty="0"/>
              <a:t>D-dimery</a:t>
            </a:r>
          </a:p>
          <a:p>
            <a:r>
              <a:rPr lang="cs-CZ" dirty="0" err="1"/>
              <a:t>Angio</a:t>
            </a:r>
            <a:r>
              <a:rPr lang="cs-CZ" dirty="0"/>
              <a:t> CT</a:t>
            </a:r>
          </a:p>
          <a:p>
            <a:r>
              <a:rPr lang="cs-CZ" dirty="0"/>
              <a:t>ECHO</a:t>
            </a:r>
          </a:p>
          <a:p>
            <a:endParaRPr lang="cs-CZ" dirty="0">
              <a:effectLst/>
              <a:latin typeface="Helvetica" pitchFamily="2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4DBD2-5467-D845-A78A-D6031085DEBC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5137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4DBD2-5467-D845-A78A-D6031085DEBC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2221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vniknutí cizího materiálu do dýchacích cest při aktivním nádechu</a:t>
            </a:r>
          </a:p>
          <a:p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nejužší místa: </a:t>
            </a:r>
            <a:r>
              <a:rPr lang="cs-CZ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glotická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 štěrbina, </a:t>
            </a:r>
            <a:r>
              <a:rPr lang="cs-CZ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subglotický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 prostor a oblast </a:t>
            </a:r>
            <a:r>
              <a:rPr lang="cs-CZ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kariny</a:t>
            </a:r>
            <a:endParaRPr lang="cs-CZ" b="0" i="0" u="none" strike="noStrike" dirty="0">
              <a:solidFill>
                <a:srgbClr val="212529"/>
              </a:solidFill>
              <a:effectLst/>
              <a:latin typeface="system-ui"/>
            </a:endParaRPr>
          </a:p>
          <a:p>
            <a:r>
              <a:rPr lang="cs-CZ" dirty="0">
                <a:effectLst/>
                <a:latin typeface="Helvetica" pitchFamily="2" charset="0"/>
              </a:rPr>
              <a:t>Náhlý vznik, kašel, inspirační stridor, </a:t>
            </a:r>
          </a:p>
          <a:p>
            <a:r>
              <a:rPr lang="cs-CZ" dirty="0">
                <a:effectLst/>
                <a:latin typeface="Helvetica" pitchFamily="2" charset="0"/>
              </a:rPr>
              <a:t>neefektivní snaha o nádech, rozvoj cyanózy</a:t>
            </a:r>
          </a:p>
          <a:p>
            <a:r>
              <a:rPr lang="cs-CZ" dirty="0">
                <a:effectLst/>
                <a:latin typeface="Helvetica" pitchFamily="2" charset="0"/>
              </a:rPr>
              <a:t>⚫ V </a:t>
            </a:r>
            <a:r>
              <a:rPr lang="cs-CZ" dirty="0" err="1">
                <a:effectLst/>
                <a:latin typeface="Helvetica" pitchFamily="2" charset="0"/>
              </a:rPr>
              <a:t>subglotickém</a:t>
            </a:r>
            <a:r>
              <a:rPr lang="cs-CZ" dirty="0">
                <a:effectLst/>
                <a:latin typeface="Helvetica" pitchFamily="2" charset="0"/>
              </a:rPr>
              <a:t> prostoru nebo v bronchu</a:t>
            </a:r>
          </a:p>
          <a:p>
            <a:r>
              <a:rPr lang="cs-CZ" dirty="0">
                <a:effectLst/>
                <a:latin typeface="Helvetica" pitchFamily="2" charset="0"/>
              </a:rPr>
              <a:t>⚫ Vypuzovací manévry adekvátní věku</a:t>
            </a:r>
          </a:p>
          <a:p>
            <a:r>
              <a:rPr lang="cs-CZ" dirty="0">
                <a:effectLst/>
                <a:latin typeface="Helvetica" pitchFamily="2" charset="0"/>
              </a:rPr>
              <a:t>⚫ Odsáti z horních cest dýchacích</a:t>
            </a:r>
          </a:p>
          <a:p>
            <a:endParaRPr lang="cs-CZ" dirty="0"/>
          </a:p>
          <a:p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záchvat dusivého kašle, který trvá, dokud se těleso neusadí. Do té doby "lítá" mezi bronchy a </a:t>
            </a:r>
            <a:r>
              <a:rPr lang="cs-CZ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glotis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, může být také vykašláno. Při zaklínění </a:t>
            </a:r>
            <a:r>
              <a:rPr lang="cs-CZ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cizého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 tělesa v bronchu se obvykle tvoří ventil a za ním se vytváří </a:t>
            </a:r>
            <a:r>
              <a:rPr lang="cs-CZ" b="0" i="0" u="none" strike="noStrike" dirty="0">
                <a:solidFill>
                  <a:srgbClr val="007BFF"/>
                </a:solidFill>
                <a:effectLst/>
                <a:latin typeface="system-ui"/>
                <a:hlinkClick r:id="rId3" tooltip="Emfyzém"/>
              </a:rPr>
              <a:t>emfyzém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. Při vdechu se lumen rozšiřuje a vzduch proudí za cizí těleso, při výdechu bronchy kolabují – těleso je ucpe a vzduch ven nepustí. Kolem tělesa se vyvíjí zánět, vzniká </a:t>
            </a:r>
            <a:r>
              <a:rPr lang="cs-CZ" b="0" i="0" u="none" strike="noStrike" dirty="0">
                <a:solidFill>
                  <a:srgbClr val="007BFF"/>
                </a:solidFill>
                <a:effectLst/>
                <a:latin typeface="system-ui"/>
                <a:hlinkClick r:id="rId4" tooltip="Atelektáza"/>
              </a:rPr>
              <a:t>atelektáza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.</a:t>
            </a:r>
          </a:p>
          <a:p>
            <a:endParaRPr lang="cs-CZ" b="0" i="0" u="none" strike="noStrike" dirty="0">
              <a:solidFill>
                <a:srgbClr val="212529"/>
              </a:solidFill>
              <a:effectLst/>
              <a:latin typeface="system-ui"/>
            </a:endParaRPr>
          </a:p>
          <a:p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O aspiraci musíme uvažovat u pacientů s </a:t>
            </a:r>
            <a:r>
              <a:rPr lang="cs-CZ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asthma-like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system-ui"/>
              </a:rPr>
              <a:t> symptomatologií, kteří nereagují na standardní léčbu a jejichž symptomatologie není vázána na přítomnost alergenů, námahu nebo respirační infekt.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4DBD2-5467-D845-A78A-D6031085DEBC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2276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effectLst/>
                <a:latin typeface="Helvetica" pitchFamily="2" charset="0"/>
              </a:rPr>
              <a:t>Vitální funkce nedotčeny, objeví se často v klidu</a:t>
            </a:r>
          </a:p>
          <a:p>
            <a:r>
              <a:rPr lang="cs-CZ" dirty="0">
                <a:effectLst/>
                <a:latin typeface="Helvetica" pitchFamily="2" charset="0"/>
              </a:rPr>
              <a:t>⚫ Výrazná úzkost a psychický </a:t>
            </a:r>
            <a:r>
              <a:rPr lang="cs-CZ" dirty="0" err="1">
                <a:effectLst/>
                <a:latin typeface="Helvetica" pitchFamily="2" charset="0"/>
              </a:rPr>
              <a:t>dyskomfort</a:t>
            </a:r>
            <a:endParaRPr lang="cs-CZ" dirty="0">
              <a:effectLst/>
              <a:latin typeface="Helvetica" pitchFamily="2" charset="0"/>
            </a:endParaRPr>
          </a:p>
          <a:p>
            <a:r>
              <a:rPr lang="cs-CZ" dirty="0">
                <a:effectLst/>
                <a:latin typeface="Helvetica" pitchFamily="2" charset="0"/>
              </a:rPr>
              <a:t>⚫ Typicky tachypnoe se 100 % saturací O2 a bez </a:t>
            </a:r>
          </a:p>
          <a:p>
            <a:r>
              <a:rPr lang="cs-CZ" dirty="0">
                <a:effectLst/>
                <a:latin typeface="Helvetica" pitchFamily="2" charset="0"/>
              </a:rPr>
              <a:t>zvýšeného dechového úsilí</a:t>
            </a:r>
          </a:p>
          <a:p>
            <a:r>
              <a:rPr lang="cs-CZ" dirty="0">
                <a:effectLst/>
                <a:latin typeface="Helvetica" pitchFamily="2" charset="0"/>
              </a:rPr>
              <a:t>⚫ Léčba: </a:t>
            </a:r>
          </a:p>
          <a:p>
            <a:r>
              <a:rPr lang="cs-CZ" dirty="0">
                <a:effectLst/>
                <a:latin typeface="Helvetica" pitchFamily="2" charset="0"/>
              </a:rPr>
              <a:t>⚫ zklidnění (počítat nádech/výdech do 10), </a:t>
            </a:r>
          </a:p>
          <a:p>
            <a:r>
              <a:rPr lang="cs-CZ" dirty="0">
                <a:effectLst/>
                <a:latin typeface="Helvetica" pitchFamily="2" charset="0"/>
              </a:rPr>
              <a:t>⚫ omezení ventilace a zjištění zpětného vdechování), </a:t>
            </a:r>
          </a:p>
          <a:p>
            <a:r>
              <a:rPr lang="cs-CZ" dirty="0">
                <a:effectLst/>
                <a:latin typeface="Helvetica" pitchFamily="2" charset="0"/>
              </a:rPr>
              <a:t>sedativa (raději </a:t>
            </a:r>
            <a:r>
              <a:rPr lang="cs-CZ" dirty="0" err="1">
                <a:effectLst/>
                <a:latin typeface="Helvetica" pitchFamily="2" charset="0"/>
              </a:rPr>
              <a:t>p.o</a:t>
            </a:r>
            <a:r>
              <a:rPr lang="cs-CZ" dirty="0">
                <a:effectLst/>
                <a:latin typeface="Helvetica" pitchFamily="2" charset="0"/>
              </a:rPr>
              <a:t>., aby medikace nebyla limitem </a:t>
            </a:r>
          </a:p>
          <a:p>
            <a:r>
              <a:rPr lang="cs-CZ" dirty="0">
                <a:effectLst/>
                <a:latin typeface="Helvetica" pitchFamily="2" charset="0"/>
              </a:rPr>
              <a:t>ambulantního ošetření!), magnesium </a:t>
            </a:r>
            <a:r>
              <a:rPr lang="cs-CZ" dirty="0" err="1">
                <a:effectLst/>
                <a:latin typeface="Helvetica" pitchFamily="2" charset="0"/>
              </a:rPr>
              <a:t>sulphuricum</a:t>
            </a:r>
            <a:r>
              <a:rPr lang="cs-CZ" dirty="0">
                <a:effectLst/>
                <a:latin typeface="Helvetica" pitchFamily="2" charset="0"/>
              </a:rPr>
              <a:t>)</a:t>
            </a:r>
          </a:p>
          <a:p>
            <a:r>
              <a:rPr lang="cs-CZ" dirty="0">
                <a:effectLst/>
                <a:latin typeface="Helvetica" pitchFamily="2" charset="0"/>
              </a:rPr>
              <a:t>⚫ POZOR NA MOŽNOU VYVOLÁVAJÍCÍ PŘÍČINU </a:t>
            </a:r>
          </a:p>
          <a:p>
            <a:r>
              <a:rPr lang="cs-CZ" dirty="0">
                <a:effectLst/>
                <a:latin typeface="Helvetica" pitchFamily="2" charset="0"/>
              </a:rPr>
              <a:t>(bolest, STEMI, náhlá příhoda břišní atd.)!!!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4DBD2-5467-D845-A78A-D6031085DEBC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41441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4DBD2-5467-D845-A78A-D6031085DEBC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946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>
                <a:solidFill>
                  <a:srgbClr val="2D5696"/>
                </a:solidFill>
                <a:effectLst/>
                <a:latin typeface="Palatino Linotype" panose="02040502050505030304" pitchFamily="18" charset="0"/>
              </a:rPr>
              <a:t>Ventilace; popisy </a:t>
            </a:r>
            <a:endParaRPr lang="cs-CZ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>
                <a:solidFill>
                  <a:srgbClr val="7C7C7C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Dechovy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́ objem (hyper-,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hypo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-,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eu-</a:t>
            </a:r>
            <a:r>
              <a:rPr lang="cs-CZ" sz="1800" err="1">
                <a:solidFill>
                  <a:srgbClr val="00AFEF"/>
                </a:solidFill>
                <a:effectLst/>
                <a:latin typeface="Century Gothic,Bold"/>
              </a:rPr>
              <a:t>pnoe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) </a:t>
            </a:r>
            <a:r>
              <a:rPr lang="cs-CZ" sz="1800">
                <a:solidFill>
                  <a:srgbClr val="00AFEF"/>
                </a:solidFill>
                <a:effectLst/>
                <a:latin typeface="Century Gothic,Bold"/>
              </a:rPr>
              <a:t>– </a:t>
            </a:r>
            <a:r>
              <a:rPr lang="cs-CZ" sz="1800" err="1">
                <a:solidFill>
                  <a:srgbClr val="00AFEF"/>
                </a:solidFill>
                <a:effectLst/>
                <a:latin typeface="Century Gothic,Bold"/>
              </a:rPr>
              <a:t>změny</a:t>
            </a:r>
            <a:r>
              <a:rPr lang="cs-CZ" sz="1800">
                <a:solidFill>
                  <a:srgbClr val="00AFEF"/>
                </a:solidFill>
                <a:effectLst/>
                <a:latin typeface="Century Gothic,Bold"/>
              </a:rPr>
              <a:t> PaCO2 </a:t>
            </a:r>
          </a:p>
          <a:p>
            <a:r>
              <a:rPr lang="cs-CZ" sz="1800">
                <a:solidFill>
                  <a:srgbClr val="00AFEF"/>
                </a:solidFill>
                <a:effectLst/>
                <a:latin typeface="Courier New" panose="02070309020205020404" pitchFamily="49" charset="0"/>
              </a:rPr>
              <a:t>o </a:t>
            </a:r>
            <a:r>
              <a:rPr lang="cs-CZ" sz="1800">
                <a:solidFill>
                  <a:srgbClr val="00AFEF"/>
                </a:solidFill>
                <a:effectLst/>
                <a:latin typeface="Century Gothic" panose="020B0502020202020204" pitchFamily="34" charset="0"/>
              </a:rPr>
              <a:t>Mrtvý </a:t>
            </a:r>
            <a:r>
              <a:rPr lang="cs-CZ" sz="1800" err="1">
                <a:solidFill>
                  <a:srgbClr val="00AFEF"/>
                </a:solidFill>
                <a:effectLst/>
                <a:latin typeface="Century Gothic" panose="020B0502020202020204" pitchFamily="34" charset="0"/>
              </a:rPr>
              <a:t>dechovy</a:t>
            </a:r>
            <a:r>
              <a:rPr lang="cs-CZ" sz="1800">
                <a:solidFill>
                  <a:srgbClr val="00AFEF"/>
                </a:solidFill>
                <a:effectLst/>
                <a:latin typeface="Century Gothic" panose="020B0502020202020204" pitchFamily="34" charset="0"/>
              </a:rPr>
              <a:t>́ objem 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anatomický,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funkčni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́ </a:t>
            </a:r>
            <a:endParaRPr lang="cs-CZ"/>
          </a:p>
          <a:p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(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alveolárni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́)</a:t>
            </a:r>
            <a:b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</a:br>
            <a:r>
              <a:rPr lang="cs-CZ" sz="1800">
                <a:solidFill>
                  <a:srgbClr val="7C7C7C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Dechova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́ frekvence (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tachy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-, brady-,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eu-</a:t>
            </a:r>
            <a:r>
              <a:rPr lang="cs-CZ" sz="1800" err="1">
                <a:solidFill>
                  <a:srgbClr val="00AFEF"/>
                </a:solidFill>
                <a:effectLst/>
                <a:latin typeface="Century Gothic,Bold"/>
              </a:rPr>
              <a:t>pnoe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) </a:t>
            </a:r>
            <a:r>
              <a:rPr lang="cs-CZ" sz="12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Apnoe, </a:t>
            </a:r>
            <a:endParaRPr 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Minutováventilace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 </a:t>
            </a:r>
            <a:endParaRPr lang="cs-CZ" sz="1800">
              <a:solidFill>
                <a:srgbClr val="7C7C7C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Dechovy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́ vzor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kolikrát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 a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jakým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 objemem – </a:t>
            </a:r>
            <a:r>
              <a:rPr lang="cs-CZ" sz="1800" b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apnoe, </a:t>
            </a:r>
            <a:r>
              <a:rPr lang="cs-CZ" sz="1800" b="1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hypo</a:t>
            </a:r>
            <a:r>
              <a:rPr lang="cs-CZ" sz="1800" b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, hyper </a:t>
            </a:r>
            <a:r>
              <a:rPr lang="cs-CZ" sz="1800" b="1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tachy</a:t>
            </a:r>
            <a:r>
              <a:rPr lang="cs-CZ" sz="1800" b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 a brady</a:t>
            </a:r>
            <a:endParaRPr lang="cs-CZ" sz="1800" b="1">
              <a:solidFill>
                <a:srgbClr val="7C7C7C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Maximálni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́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minutova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́ ventilace </a:t>
            </a:r>
            <a:endParaRPr lang="cs-CZ" sz="1800">
              <a:solidFill>
                <a:srgbClr val="7C7C7C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asfyxie </a:t>
            </a:r>
            <a:endParaRPr lang="cs-CZ" sz="1800">
              <a:solidFill>
                <a:srgbClr val="7C7C7C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>
                <a:solidFill>
                  <a:srgbClr val="00AFEF"/>
                </a:solidFill>
                <a:effectLst/>
                <a:latin typeface="Century Gothic,Bold"/>
              </a:rPr>
              <a:t>Hypoventilace, hyperventilace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>
              <a:solidFill>
                <a:srgbClr val="00AFEF"/>
              </a:solidFill>
              <a:effectLst/>
              <a:latin typeface="Century Gothic,Bold"/>
            </a:endParaRPr>
          </a:p>
          <a:p>
            <a:r>
              <a:rPr lang="cs-CZ" sz="1800">
                <a:solidFill>
                  <a:srgbClr val="7C7C7C"/>
                </a:solidFill>
                <a:effectLst/>
                <a:latin typeface="Century Gothic,Bold"/>
              </a:rPr>
              <a:t>Tonus svaloviny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,Bold"/>
              </a:rPr>
              <a:t>dýchacích</a:t>
            </a:r>
            <a:r>
              <a:rPr lang="cs-CZ" sz="1800">
                <a:solidFill>
                  <a:srgbClr val="7C7C7C"/>
                </a:solidFill>
                <a:effectLst/>
                <a:latin typeface="Century Gothic,Bold"/>
              </a:rPr>
              <a:t> cest </a:t>
            </a:r>
          </a:p>
          <a:p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– je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ovlivněn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humorálními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 a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nervovými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 faktory: </a:t>
            </a:r>
            <a:endParaRPr lang="cs-CZ" sz="2800"/>
          </a:p>
          <a:p>
            <a:r>
              <a:rPr lang="cs-CZ" sz="1800" b="1" i="0" baseline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Sympatikus – </a:t>
            </a:r>
            <a:r>
              <a:rPr lang="cs-CZ" sz="1800" b="1" i="0" baseline="0" err="1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bronchodilatace</a:t>
            </a:r>
            <a:r>
              <a:rPr lang="cs-CZ" sz="1800" b="1" i="0" baseline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r>
              <a:rPr lang="cs-CZ" sz="1800" b="1" i="0" baseline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Parasympatikus – </a:t>
            </a:r>
            <a:r>
              <a:rPr lang="cs-CZ" sz="1800" b="1" i="0" baseline="0" err="1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bronchokonstrikce</a:t>
            </a:r>
            <a:r>
              <a:rPr lang="cs-CZ" sz="1800" b="1" i="0" baseline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 ¨Histamin – </a:t>
            </a:r>
            <a:r>
              <a:rPr lang="cs-CZ" sz="1800" b="1" i="0" baseline="0" err="1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bronchokonstrikce</a:t>
            </a:r>
            <a:b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</a:br>
            <a:r>
              <a:rPr lang="cs-CZ" sz="1800">
                <a:solidFill>
                  <a:srgbClr val="006DBF"/>
                </a:solidFill>
                <a:effectLst/>
                <a:latin typeface="Century Gothic" panose="020B0502020202020204" pitchFamily="34" charset="0"/>
              </a:rPr>
              <a:t>PCO2 </a:t>
            </a:r>
            <a:r>
              <a:rPr lang="cs-CZ" sz="1800" err="1">
                <a:solidFill>
                  <a:srgbClr val="006DBF"/>
                </a:solidFill>
                <a:effectLst/>
                <a:latin typeface="Century Gothic" panose="020B0502020202020204" pitchFamily="34" charset="0"/>
              </a:rPr>
              <a:t>sníženi</a:t>
            </a:r>
            <a:r>
              <a:rPr lang="cs-CZ" sz="1800">
                <a:solidFill>
                  <a:srgbClr val="006DBF"/>
                </a:solidFill>
                <a:effectLst/>
                <a:latin typeface="Century Gothic" panose="020B0502020202020204" pitchFamily="34" charset="0"/>
              </a:rPr>
              <a:t>́ 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–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vyvola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́ </a:t>
            </a:r>
            <a:r>
              <a:rPr lang="cs-CZ" sz="1800" err="1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bronchokonstrikci</a:t>
            </a:r>
            <a:r>
              <a:rPr lang="cs-CZ" sz="1800">
                <a:solidFill>
                  <a:srgbClr val="7C7C7C"/>
                </a:solidFill>
                <a:effectLst/>
                <a:latin typeface="Century Gothic" panose="020B0502020202020204" pitchFamily="34" charset="0"/>
              </a:rPr>
              <a:t> </a:t>
            </a:r>
            <a:endParaRPr lang="cs-CZ" sz="2800"/>
          </a:p>
          <a:p>
            <a:pPr>
              <a:buFont typeface="Arial" panose="020B0604020202020204" pitchFamily="34" charset="0"/>
              <a:buChar char="•"/>
            </a:pPr>
            <a:endParaRPr lang="cs-CZ" sz="1800">
              <a:solidFill>
                <a:srgbClr val="00AFEF"/>
              </a:solidFill>
              <a:effectLst/>
              <a:latin typeface="Arial" panose="020B0604020202020204" pitchFamily="34" charset="0"/>
            </a:endParaRP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4DBD2-5467-D845-A78A-D6031085DEB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519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1"/>
              <a:t>Poruchy vzruchu </a:t>
            </a:r>
            <a:r>
              <a:rPr lang="cs-CZ" b="1" err="1"/>
              <a:t>x</a:t>
            </a:r>
            <a:r>
              <a:rPr lang="cs-CZ" b="1"/>
              <a:t> anatomické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b="1"/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/>
              <a:t>Poruchy dechového centra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trauma/intrakraniální krvácení;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neuroinfekce;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farmakologický útlum;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poruchy </a:t>
            </a:r>
            <a:r>
              <a:rPr lang="cs-CZ" b="0" i="0" u="none" strike="noStrike" err="1">
                <a:solidFill>
                  <a:srgbClr val="212529"/>
                </a:solidFill>
                <a:effectLst/>
                <a:latin typeface="system-ui"/>
              </a:rPr>
              <a:t>perfuze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 mozku;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apnoe u nedonošenců.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/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/>
              <a:t>Poruchy inervace a nervosvalového přenosu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poškození nervů a míchy 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u="none" strike="noStrike" err="1">
                <a:solidFill>
                  <a:srgbClr val="212529"/>
                </a:solidFill>
                <a:effectLst/>
                <a:latin typeface="system-ui"/>
              </a:rPr>
              <a:t>Guillain-Barré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 syndrom;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trauma;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M. </a:t>
            </a:r>
            <a:r>
              <a:rPr lang="cs-CZ" b="0" i="0" u="none" strike="noStrike" err="1">
                <a:solidFill>
                  <a:srgbClr val="212529"/>
                </a:solidFill>
                <a:effectLst/>
                <a:latin typeface="system-ui"/>
              </a:rPr>
              <a:t>Werdnig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-Hoffmann;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paréza </a:t>
            </a:r>
            <a:r>
              <a:rPr lang="cs-CZ" b="0" i="1" u="none" strike="noStrike">
                <a:solidFill>
                  <a:srgbClr val="212529"/>
                </a:solidFill>
                <a:effectLst/>
                <a:latin typeface="system-ui"/>
              </a:rPr>
              <a:t>n. </a:t>
            </a:r>
            <a:r>
              <a:rPr lang="cs-CZ" b="0" i="1" u="none" strike="noStrike" err="1">
                <a:solidFill>
                  <a:srgbClr val="212529"/>
                </a:solidFill>
                <a:effectLst/>
                <a:latin typeface="system-ui"/>
              </a:rPr>
              <a:t>phrenicus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nervosvalová blokáda;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léky;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007BFF"/>
                </a:solidFill>
                <a:effectLst/>
                <a:latin typeface="system-ui"/>
                <a:hlinkClick r:id="rId3" tooltip="Myastenia gravis"/>
              </a:rPr>
              <a:t>myasthenický syndrom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systémové choroby;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DPM;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infekce.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b="0" i="0" u="none" strike="noStrike">
              <a:solidFill>
                <a:srgbClr val="212529"/>
              </a:solidFill>
              <a:effectLst/>
              <a:latin typeface="system-u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/>
              <a:t>Periferní poruchy výkonného orgánu </a:t>
            </a:r>
            <a:r>
              <a:rPr lang="cs-CZ"/>
              <a:t>(= jde současně o poruchy distribuce)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postižení hrudníku a pleury;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007BFF"/>
                </a:solidFill>
                <a:effectLst/>
                <a:latin typeface="system-ui"/>
                <a:hlinkClick r:id="rId4" tooltip="Pneumothorax"/>
              </a:rPr>
              <a:t>pneumothorax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007BFF"/>
                </a:solidFill>
                <a:effectLst/>
                <a:latin typeface="system-ui"/>
                <a:hlinkClick r:id="rId5" tooltip="Hemothorax"/>
              </a:rPr>
              <a:t>hemothorax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007BFF"/>
                </a:solidFill>
                <a:effectLst/>
                <a:latin typeface="system-ui"/>
                <a:hlinkClick r:id="rId6" tooltip="Chylothorax"/>
              </a:rPr>
              <a:t>chylothorax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postižení dýchacích svalů;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při nadměrné dechové práci;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kachexii;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postižení dýchacích cest;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007BFF"/>
                </a:solidFill>
                <a:effectLst/>
                <a:latin typeface="system-ui"/>
                <a:hlinkClick r:id="rId7" tooltip="Akutní epiglotitida"/>
              </a:rPr>
              <a:t>epiglotitis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007BFF"/>
                </a:solidFill>
                <a:effectLst/>
                <a:latin typeface="system-ui"/>
                <a:hlinkClick r:id="rId8" tooltip="Akutní laryngitida"/>
              </a:rPr>
              <a:t>akutní laryngitida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007BFF"/>
                </a:solidFill>
                <a:effectLst/>
                <a:latin typeface="system-ui"/>
                <a:hlinkClick r:id="rId9" tooltip="Aspirace"/>
              </a:rPr>
              <a:t>aspirace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007BFF"/>
                </a:solidFill>
                <a:effectLst/>
                <a:latin typeface="system-ui"/>
                <a:hlinkClick r:id="rId10" tooltip="Asthma bronchiale"/>
              </a:rPr>
              <a:t>asthma bronchiale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007BFF"/>
                </a:solidFill>
                <a:effectLst/>
                <a:latin typeface="system-ui"/>
                <a:hlinkClick r:id="rId11" tooltip="Bronchiolitis"/>
              </a:rPr>
              <a:t>bronchiolitis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postižení plicního parenchymu;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007BFF"/>
                </a:solidFill>
                <a:effectLst/>
                <a:latin typeface="system-ui"/>
                <a:hlinkClick r:id="rId12" tooltip="Pneumonie"/>
              </a:rPr>
              <a:t>pneumonie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ALI/</a:t>
            </a:r>
            <a:r>
              <a:rPr lang="cs-CZ" b="0" i="0" u="none" strike="noStrike">
                <a:solidFill>
                  <a:srgbClr val="007BFF"/>
                </a:solidFill>
                <a:effectLst/>
                <a:latin typeface="system-ui"/>
                <a:hlinkClick r:id="rId13" tooltip="ARDS"/>
              </a:rPr>
              <a:t>ARDS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007BFF"/>
                </a:solidFill>
                <a:effectLst/>
                <a:latin typeface="system-ui"/>
                <a:hlinkClick r:id="rId14" tooltip="Edém plic"/>
              </a:rPr>
              <a:t>edém plic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.</a:t>
            </a:r>
          </a:p>
          <a:p>
            <a:endParaRPr lang="cs-CZ" sz="1800">
              <a:effectLst/>
              <a:latin typeface="Helvetica" pitchFamily="2" charset="0"/>
            </a:endParaRPr>
          </a:p>
          <a:p>
            <a:endParaRPr lang="cs-CZ" sz="1800">
              <a:effectLst/>
              <a:latin typeface="Helvetica" pitchFamily="2" charset="0"/>
            </a:endParaRPr>
          </a:p>
          <a:p>
            <a:r>
              <a:rPr lang="cs-CZ" sz="1800">
                <a:effectLst/>
                <a:latin typeface="Helvetica" pitchFamily="2" charset="0"/>
              </a:rPr>
              <a:t>vznik nervového vzruchu (poškození </a:t>
            </a:r>
          </a:p>
          <a:p>
            <a:r>
              <a:rPr lang="cs-CZ" sz="1800">
                <a:effectLst/>
                <a:latin typeface="Helvetica" pitchFamily="2" charset="0"/>
              </a:rPr>
              <a:t>dechového centra)</a:t>
            </a:r>
          </a:p>
          <a:p>
            <a:r>
              <a:rPr lang="cs-CZ" sz="1800">
                <a:effectLst/>
                <a:latin typeface="Helvetica" pitchFamily="2" charset="0"/>
              </a:rPr>
              <a:t>⚫ vedení nervového vzruchu (léze míchy)</a:t>
            </a:r>
          </a:p>
          <a:p>
            <a:r>
              <a:rPr lang="cs-CZ" sz="1800">
                <a:effectLst/>
                <a:latin typeface="Helvetica" pitchFamily="2" charset="0"/>
              </a:rPr>
              <a:t>⚫ nervosvalový přenos (poruchy periferní inervace, periferní </a:t>
            </a:r>
            <a:r>
              <a:rPr lang="cs-CZ" sz="1800" err="1">
                <a:effectLst/>
                <a:latin typeface="Helvetica" pitchFamily="2" charset="0"/>
              </a:rPr>
              <a:t>myorelaxantia</a:t>
            </a:r>
            <a:r>
              <a:rPr lang="cs-CZ" sz="1800">
                <a:effectLst/>
                <a:latin typeface="Helvetica" pitchFamily="2" charset="0"/>
              </a:rPr>
              <a:t>)</a:t>
            </a:r>
          </a:p>
          <a:p>
            <a:r>
              <a:rPr lang="cs-CZ" sz="1800">
                <a:effectLst/>
                <a:latin typeface="Helvetica" pitchFamily="2" charset="0"/>
              </a:rPr>
              <a:t>⚫ hrudní stěna - (popáleniny, trauma hrudníku)</a:t>
            </a:r>
          </a:p>
          <a:p>
            <a:r>
              <a:rPr lang="cs-CZ" sz="1800">
                <a:effectLst/>
                <a:latin typeface="Helvetica" pitchFamily="2" charset="0"/>
              </a:rPr>
              <a:t>⚫ neprůchodné horní dýchací cesty (poloha hlavy, obstrukce cizím tělesem, krví, zvratky)</a:t>
            </a:r>
          </a:p>
          <a:p>
            <a:r>
              <a:rPr lang="cs-CZ" sz="1800">
                <a:effectLst/>
                <a:latin typeface="Helvetica" pitchFamily="2" charset="0"/>
              </a:rPr>
              <a:t>⚫ porucha na úrovni dolních dýchacích cest (astma </a:t>
            </a:r>
            <a:r>
              <a:rPr lang="cs-CZ" sz="1800" err="1">
                <a:effectLst/>
                <a:latin typeface="Helvetica" pitchFamily="2" charset="0"/>
              </a:rPr>
              <a:t>bronchiale</a:t>
            </a:r>
            <a:r>
              <a:rPr lang="cs-CZ" sz="1800">
                <a:effectLst/>
                <a:latin typeface="Helvetica" pitchFamily="2" charset="0"/>
              </a:rPr>
              <a:t>)</a:t>
            </a:r>
          </a:p>
          <a:p>
            <a:r>
              <a:rPr lang="cs-CZ" sz="1800">
                <a:effectLst/>
                <a:latin typeface="Helvetica" pitchFamily="2" charset="0"/>
              </a:rPr>
              <a:t>⚫ onemocnění plicního parenchymu (pneumonie, plicní fibrózy, nádory apod.)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>
              <a:solidFill>
                <a:srgbClr val="00AFEF"/>
              </a:solidFill>
              <a:effectLst/>
              <a:latin typeface="Arial" panose="020B0604020202020204" pitchFamily="34" charset="0"/>
            </a:endParaRP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4DBD2-5467-D845-A78A-D6031085DEB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59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Je dán gradientem parciálních tlaků na </a:t>
            </a:r>
            <a:r>
              <a:rPr lang="cs-CZ" b="0" i="0" u="none" strike="noStrike" err="1">
                <a:solidFill>
                  <a:srgbClr val="212529"/>
                </a:solidFill>
                <a:effectLst/>
                <a:latin typeface="system-ui"/>
              </a:rPr>
              <a:t>alveolokapilární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 membráně</a:t>
            </a:r>
          </a:p>
          <a:p>
            <a:endParaRPr lang="cs-CZ" b="0" i="0" u="none" strike="noStrike">
              <a:solidFill>
                <a:srgbClr val="212529"/>
              </a:solidFill>
              <a:effectLst/>
              <a:latin typeface="system-ui"/>
            </a:endParaRPr>
          </a:p>
          <a:p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změny tlakových gradientů plynů mezi alveolárním vzduchem a krví, funkční nebo morfologické </a:t>
            </a:r>
            <a:r>
              <a:rPr lang="cs-CZ" b="1" i="0" u="none" strike="noStrike" baseline="0">
                <a:solidFill>
                  <a:srgbClr val="212529"/>
                </a:solidFill>
                <a:effectLst/>
                <a:latin typeface="system-ui"/>
              </a:rPr>
              <a:t>omezení difuzní plochy, změna difusní dráhy 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(porucha </a:t>
            </a:r>
            <a:r>
              <a:rPr lang="cs-CZ" b="0" i="0" u="none" strike="noStrike" err="1">
                <a:solidFill>
                  <a:srgbClr val="212529"/>
                </a:solidFill>
                <a:effectLst/>
                <a:latin typeface="system-ui"/>
              </a:rPr>
              <a:t>alveolokapilární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 membrány), </a:t>
            </a:r>
            <a:r>
              <a:rPr lang="cs-CZ" b="1" i="0" u="none" strike="noStrike" baseline="0">
                <a:solidFill>
                  <a:srgbClr val="212529"/>
                </a:solidFill>
                <a:effectLst/>
                <a:latin typeface="system-ui"/>
              </a:rPr>
              <a:t>změny plicní </a:t>
            </a:r>
            <a:r>
              <a:rPr lang="cs-CZ" b="1" i="0" u="none" strike="noStrike" baseline="0" err="1">
                <a:solidFill>
                  <a:srgbClr val="212529"/>
                </a:solidFill>
                <a:effectLst/>
                <a:latin typeface="system-ui"/>
              </a:rPr>
              <a:t>perfuze</a:t>
            </a:r>
            <a:r>
              <a:rPr lang="cs-CZ" b="1" i="0" u="none" strike="noStrike" baseline="0">
                <a:solidFill>
                  <a:srgbClr val="212529"/>
                </a:solidFill>
                <a:effectLst/>
                <a:latin typeface="system-ui"/>
              </a:rPr>
              <a:t>. 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Rozsáhlé poruchy jsou označovány jako </a:t>
            </a:r>
            <a:r>
              <a:rPr lang="cs-CZ" b="0" i="0" u="none" strike="noStrike" err="1">
                <a:solidFill>
                  <a:srgbClr val="212529"/>
                </a:solidFill>
                <a:effectLst/>
                <a:latin typeface="system-ui"/>
              </a:rPr>
              <a:t>alveolokapilární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 blok.</a:t>
            </a:r>
            <a:endParaRPr lang="cs-CZ">
              <a:effectLst/>
              <a:latin typeface="Helvetica" pitchFamily="2" charset="0"/>
            </a:endParaRPr>
          </a:p>
          <a:p>
            <a:endParaRPr lang="cs-CZ">
              <a:effectLst/>
              <a:latin typeface="Helvetica" pitchFamily="2" charset="0"/>
            </a:endParaRPr>
          </a:p>
          <a:p>
            <a:r>
              <a:rPr lang="cs-CZ">
                <a:effectLst/>
                <a:latin typeface="Helvetica" pitchFamily="2" charset="0"/>
              </a:rPr>
              <a:t>nevhodné složení vdechované směsi </a:t>
            </a:r>
          </a:p>
          <a:p>
            <a:r>
              <a:rPr lang="cs-CZ">
                <a:effectLst/>
                <a:latin typeface="Helvetica" pitchFamily="2" charset="0"/>
              </a:rPr>
              <a:t>⚫ poškozená </a:t>
            </a:r>
            <a:r>
              <a:rPr lang="cs-CZ" err="1">
                <a:effectLst/>
                <a:latin typeface="Helvetica" pitchFamily="2" charset="0"/>
              </a:rPr>
              <a:t>alveolokapilární</a:t>
            </a:r>
            <a:r>
              <a:rPr lang="cs-CZ">
                <a:effectLst/>
                <a:latin typeface="Helvetica" pitchFamily="2" charset="0"/>
              </a:rPr>
              <a:t> membrána s prodloužením difúzní dráhy (ARDS, plicní edém)</a:t>
            </a:r>
          </a:p>
          <a:p>
            <a:r>
              <a:rPr lang="cs-CZ">
                <a:effectLst/>
                <a:latin typeface="Helvetica" pitchFamily="2" charset="0"/>
              </a:rPr>
              <a:t>⚫ nedostatečný rozsah difuzní plochy - </a:t>
            </a:r>
          </a:p>
          <a:p>
            <a:endParaRPr lang="cs-CZ"/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4DBD2-5467-D845-A78A-D6031085DEB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173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err="1"/>
              <a:t>Perfuze</a:t>
            </a:r>
            <a:r>
              <a:rPr lang="cs-CZ"/>
              <a:t> – průtok krve plícemi</a:t>
            </a:r>
          </a:p>
          <a:p>
            <a:endParaRPr lang="cs-CZ"/>
          </a:p>
          <a:p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Výsledkem patologického V/</a:t>
            </a:r>
            <a:r>
              <a:rPr lang="cs-CZ" b="0" i="0" u="none" strike="noStrike" err="1">
                <a:solidFill>
                  <a:srgbClr val="212529"/>
                </a:solidFill>
                <a:effectLst/>
                <a:latin typeface="system-ui"/>
              </a:rPr>
              <a:t>Q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 poměru je buď snížení V/</a:t>
            </a:r>
            <a:r>
              <a:rPr lang="cs-CZ" b="0" i="0" u="none" strike="noStrike" err="1">
                <a:solidFill>
                  <a:srgbClr val="212529"/>
                </a:solidFill>
                <a:effectLst/>
                <a:latin typeface="system-ui"/>
              </a:rPr>
              <a:t>Q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 poměru (vznik P–L zkratu při </a:t>
            </a:r>
            <a:r>
              <a:rPr lang="cs-CZ" b="0" i="0" u="none" strike="noStrike" err="1">
                <a:solidFill>
                  <a:srgbClr val="212529"/>
                </a:solidFill>
                <a:effectLst/>
                <a:latin typeface="system-ui"/>
              </a:rPr>
              <a:t>perfuzi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 </a:t>
            </a:r>
            <a:r>
              <a:rPr lang="cs-CZ" b="0" i="0" u="none" strike="noStrike" err="1">
                <a:solidFill>
                  <a:srgbClr val="212529"/>
                </a:solidFill>
                <a:effectLst/>
                <a:latin typeface="system-ui"/>
              </a:rPr>
              <a:t>hypoventilovaných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 alveolů) nebo jeho zvýšení (nárůst alveolárního mrtvého prostoru při </a:t>
            </a:r>
            <a:r>
              <a:rPr lang="cs-CZ" b="0" i="0" u="none" strike="noStrike" err="1">
                <a:solidFill>
                  <a:srgbClr val="212529"/>
                </a:solidFill>
                <a:effectLst/>
                <a:latin typeface="system-ui"/>
              </a:rPr>
              <a:t>hypoperfuzi</a:t>
            </a: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 dobře ventilovaných alveolů)</a:t>
            </a:r>
          </a:p>
          <a:p>
            <a:endParaRPr lang="cs-CZ" b="0" i="0" u="none" strike="noStrike">
              <a:solidFill>
                <a:srgbClr val="212529"/>
              </a:solidFill>
              <a:effectLst/>
              <a:latin typeface="system-ui"/>
            </a:endParaRPr>
          </a:p>
          <a:p>
            <a:r>
              <a:rPr lang="cs-CZ" b="1" i="0" u="none" strike="noStrike" baseline="0">
                <a:solidFill>
                  <a:srgbClr val="212529"/>
                </a:solidFill>
                <a:effectLst/>
                <a:latin typeface="system-ui"/>
              </a:rPr>
              <a:t>Snížený poměr ventilace/</a:t>
            </a:r>
            <a:r>
              <a:rPr lang="cs-CZ" b="1" i="0" u="none" strike="noStrike" baseline="0" err="1">
                <a:solidFill>
                  <a:srgbClr val="212529"/>
                </a:solidFill>
                <a:effectLst/>
                <a:latin typeface="system-ui"/>
              </a:rPr>
              <a:t>perfuze</a:t>
            </a:r>
            <a:r>
              <a:rPr lang="cs-CZ" b="1" i="0" u="none" strike="noStrike" baseline="0">
                <a:solidFill>
                  <a:srgbClr val="212529"/>
                </a:solidFill>
                <a:effectLst/>
                <a:latin typeface="system-ui"/>
              </a:rPr>
              <a:t> -&gt; P-L zkrat -&gt; Málo ventilované a dobře prokrvené </a:t>
            </a:r>
          </a:p>
          <a:p>
            <a:r>
              <a:rPr lang="cs-CZ" b="1" i="0" u="none" strike="noStrike" baseline="0">
                <a:solidFill>
                  <a:srgbClr val="212529"/>
                </a:solidFill>
                <a:effectLst/>
                <a:latin typeface="system-ui"/>
              </a:rPr>
              <a:t>Zvýšený poměr ventilace/</a:t>
            </a:r>
            <a:r>
              <a:rPr lang="cs-CZ" b="1" i="0" u="none" strike="noStrike" baseline="0" err="1">
                <a:solidFill>
                  <a:srgbClr val="212529"/>
                </a:solidFill>
                <a:effectLst/>
                <a:latin typeface="system-ui"/>
              </a:rPr>
              <a:t>perfuze</a:t>
            </a:r>
            <a:r>
              <a:rPr lang="cs-CZ" b="1" i="0" u="none" strike="noStrike" baseline="0">
                <a:solidFill>
                  <a:srgbClr val="212529"/>
                </a:solidFill>
                <a:effectLst/>
                <a:latin typeface="system-ui"/>
              </a:rPr>
              <a:t> -&gt; Málo prokrvené a dobře ventilované - Embolie, </a:t>
            </a:r>
            <a:r>
              <a:rPr lang="cs-CZ" b="1" i="0" u="none" strike="noStrike" baseline="0" err="1">
                <a:solidFill>
                  <a:srgbClr val="212529"/>
                </a:solidFill>
                <a:effectLst/>
                <a:latin typeface="system-ui"/>
              </a:rPr>
              <a:t>kardiog</a:t>
            </a:r>
            <a:r>
              <a:rPr lang="cs-CZ" b="1" i="0" u="none" strike="noStrike" baseline="0">
                <a:solidFill>
                  <a:srgbClr val="212529"/>
                </a:solidFill>
                <a:effectLst/>
                <a:latin typeface="system-ui"/>
              </a:rPr>
              <a:t>. Šok, srdeční tamponáda</a:t>
            </a:r>
          </a:p>
          <a:p>
            <a:endParaRPr lang="cs-CZ" b="0" i="0" u="none" strike="noStrike">
              <a:solidFill>
                <a:srgbClr val="212529"/>
              </a:solidFill>
              <a:effectLst/>
              <a:latin typeface="system-u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err="1">
                <a:solidFill>
                  <a:srgbClr val="212529"/>
                </a:solidFill>
                <a:effectLst/>
                <a:latin typeface="system-ui"/>
              </a:rPr>
              <a:t>atelektasa</a:t>
            </a:r>
            <a:endParaRPr lang="cs-CZ" b="0" i="0" u="none" strike="noStrike">
              <a:solidFill>
                <a:srgbClr val="212529"/>
              </a:solidFill>
              <a:effectLst/>
              <a:latin typeface="system-u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PNO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plicní edém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pneumonie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ARDS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>
                <a:solidFill>
                  <a:srgbClr val="212529"/>
                </a:solidFill>
                <a:effectLst/>
                <a:latin typeface="system-ui"/>
              </a:rPr>
              <a:t>RDS z nezralosti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4DBD2-5467-D845-A78A-D6031085DEB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816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4DBD2-5467-D845-A78A-D6031085DEB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303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u="none" strike="noStrike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užití kyslíku k </a:t>
            </a:r>
            <a:r>
              <a:rPr lang="cs-CZ" b="0" i="0" u="none" strike="noStrike">
                <a:effectLst/>
                <a:latin typeface="Arial" panose="020B0604020202020204" pitchFamily="34" charset="0"/>
                <a:hlinkClick r:id="rId3" tooltip="Redoxní reakce"/>
              </a:rPr>
              <a:t>oxidaci</a:t>
            </a:r>
            <a:r>
              <a:rPr lang="cs-CZ" b="0" i="0" u="none" strike="noStrike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u="none" strike="noStrike">
                <a:effectLst/>
                <a:latin typeface="Arial" panose="020B0604020202020204" pitchFamily="34" charset="0"/>
                <a:hlinkClick r:id="rId4" tooltip="Organická látka"/>
              </a:rPr>
              <a:t>organických molekul</a:t>
            </a:r>
            <a:r>
              <a:rPr lang="cs-CZ" b="0" i="0" u="none" strike="noStrike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 k výrobě </a:t>
            </a:r>
            <a:r>
              <a:rPr lang="cs-CZ" b="0" i="0" u="none" strike="noStrike">
                <a:effectLst/>
                <a:latin typeface="Arial" panose="020B0604020202020204" pitchFamily="34" charset="0"/>
                <a:hlinkClick r:id="rId5"/>
              </a:rPr>
              <a:t>ATP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4DBD2-5467-D845-A78A-D6031085DEB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580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A300BA-D8D0-CF7F-4006-CD4164E64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3D34526-A08D-5502-F2A8-4033111E3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991C19-7A7F-91A6-9BA2-5F36463F1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31AC-CABE-FA41-BCD5-8CDA3C90F838}" type="datetimeFigureOut">
              <a:rPr lang="cs-CZ" smtClean="0"/>
              <a:t>04.10.2025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182E81-A9FD-A4B2-95E4-FA66814AF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B2DA68-24BC-2FD3-2205-8605B5C4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5E2A-F332-444D-9959-FA94183A45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58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FD48C-476A-C024-8216-788717F54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C2E83FC-BB6C-C186-E2FB-EEC6CBA3F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205871-786E-9EEB-6425-82213BE9F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31AC-CABE-FA41-BCD5-8CDA3C90F838}" type="datetimeFigureOut">
              <a:rPr lang="cs-CZ" smtClean="0"/>
              <a:t>04.10.2025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C5BC01-13BF-6324-4D02-613D9C260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946DB8-1B2D-A947-54B9-7E09905FD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5E2A-F332-444D-9959-FA94183A45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60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280CB66-6732-5895-C440-7834C5FC51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5C7B54D-4882-5310-C7C8-84889420E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A3DA3B-5EEA-C4AC-776E-D850D1D04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31AC-CABE-FA41-BCD5-8CDA3C90F838}" type="datetimeFigureOut">
              <a:rPr lang="cs-CZ" smtClean="0"/>
              <a:t>04.10.2025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D09590-F2A3-C122-244C-D58FAB26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8F9285-3FC5-8DDB-7C0A-BD4C87FE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5E2A-F332-444D-9959-FA94183A45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55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EEAED4-CC35-AF66-69D9-D9B9AC2FE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268693-8821-64EB-617B-CBF9419E8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292BA4-25F5-3D2B-D99B-D06C80216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31AC-CABE-FA41-BCD5-8CDA3C90F838}" type="datetimeFigureOut">
              <a:rPr lang="cs-CZ" smtClean="0"/>
              <a:t>04.10.2025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756D03-19C5-1C83-AEB5-3FC3A3F9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E385CB-AF3C-4BB1-A2BF-4EEF6A5F5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5E2A-F332-444D-9959-FA94183A45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61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D94D4E-2DA3-C661-DC96-35FCA229C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649CF4-2E71-A244-E74D-2D39192BA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6F25AF-835F-0B4A-B600-CEC1EC94F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31AC-CABE-FA41-BCD5-8CDA3C90F838}" type="datetimeFigureOut">
              <a:rPr lang="cs-CZ" smtClean="0"/>
              <a:t>04.10.2025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07DBC0-8D97-0FE8-907C-36653B184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6D10F1-58C4-D48D-B20E-6FEDB9834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5E2A-F332-444D-9959-FA94183A45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4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2214F8-EBB3-C11A-A073-5408F7DD8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DE1F96-5713-343F-6FC9-8C747ACAD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1AB7375-FC49-3E08-B42E-DC17C51BA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616681-0E84-8D45-304C-D233DA39C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31AC-CABE-FA41-BCD5-8CDA3C90F838}" type="datetimeFigureOut">
              <a:rPr lang="cs-CZ" smtClean="0"/>
              <a:t>04.10.2025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978FF8-B1F2-2323-926B-64DC130D1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8577529-E1A5-18B9-55DA-8CDFE59C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5E2A-F332-444D-9959-FA94183A45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90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7083C6-DFF2-12C6-918D-0AF1577B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3AB7F0-D69D-0B0B-F3F5-9B08A6C66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1ECF707-6B61-4EFD-284D-DD86EE9CF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6874BD9-F135-5790-4A0D-2FB16D32F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39675AD-4F04-23EC-69B0-D52DE2323F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B42AF4D-E74C-6725-BF81-883D253E1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31AC-CABE-FA41-BCD5-8CDA3C90F838}" type="datetimeFigureOut">
              <a:rPr lang="cs-CZ" smtClean="0"/>
              <a:t>04.10.2025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9D25B04-46B3-D66D-1B46-9A1522F67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E22D653-7244-7BE0-3583-326A2CB8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5E2A-F332-444D-9959-FA94183A45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84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69EBB0-9832-8BFE-3AB8-3B902902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77755FB-B60F-BCD8-DC61-2ABBBB99F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31AC-CABE-FA41-BCD5-8CDA3C90F838}" type="datetimeFigureOut">
              <a:rPr lang="cs-CZ" smtClean="0"/>
              <a:t>04.10.2025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DF72BEF-9136-AE7C-7E13-FE2DFBA63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26F621C-A939-3ECD-7830-79A3541D5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5E2A-F332-444D-9959-FA94183A45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971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645165A-CF9B-104A-04CA-36C2DADEE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31AC-CABE-FA41-BCD5-8CDA3C90F838}" type="datetimeFigureOut">
              <a:rPr lang="cs-CZ" smtClean="0"/>
              <a:t>04.10.2025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2F7C8F4-6DF3-9D31-8F48-392015AE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8D1BEBF-5DC6-6859-F30A-C863E306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5E2A-F332-444D-9959-FA94183A45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79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39FAEE-354F-5E63-E977-1D884412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678562-27D7-DE0B-E3D2-94099CA4A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3397466-36EE-660B-DCFD-318B2783F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3C417EF-F1B1-A664-AF54-3770501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31AC-CABE-FA41-BCD5-8CDA3C90F838}" type="datetimeFigureOut">
              <a:rPr lang="cs-CZ" smtClean="0"/>
              <a:t>04.10.2025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1BDB8AC-8C7A-2396-9C44-C72B424C3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9D6B12B-D99F-C680-A1C5-637CA560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5E2A-F332-444D-9959-FA94183A45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38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53D888-BCFF-F019-B9EA-D8F7D9661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2D9E5F9-4742-9E29-E9C4-A271E5FDA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50EAF08-92EA-6369-2FCB-F5238C161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7882091-8E1D-3443-9129-56533B2F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31AC-CABE-FA41-BCD5-8CDA3C90F838}" type="datetimeFigureOut">
              <a:rPr lang="cs-CZ" smtClean="0"/>
              <a:t>04.10.2025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463408-A970-6271-D26A-9D08457BF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E687FB-6601-38D3-1220-B3DF5551E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5E2A-F332-444D-9959-FA94183A45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23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4CF8360-2C46-6C35-0D43-2445318AE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BDA562-9418-28C9-04C5-4215126F9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4F88E0-93B6-F236-A260-582167157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C31AC-CABE-FA41-BCD5-8CDA3C90F838}" type="datetimeFigureOut">
              <a:rPr lang="cs-CZ" smtClean="0"/>
              <a:t>04.10.2025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9E0528-59D8-C7DC-6F63-EAB901B9D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2C75A5-170E-784B-A8BB-A61FB745C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05E2A-F332-444D-9959-FA94183A45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74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33F725-EF42-E16F-80B5-690FBF0C5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cs-CZ" sz="540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Dušnost</a:t>
            </a:r>
            <a:endParaRPr lang="cs-CZ" sz="540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C2C57C3-A327-CF7B-38AA-B6A3A7277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MUDr. Eva Sosnová</a:t>
            </a:r>
          </a:p>
          <a:p>
            <a:pPr algn="l"/>
            <a:r>
              <a:rPr lang="cs-CZ" dirty="0"/>
              <a:t>ZZS SK</a:t>
            </a:r>
          </a:p>
        </p:txBody>
      </p:sp>
      <p:pic>
        <p:nvPicPr>
          <p:cNvPr id="1026" name="Picture 2" descr="Vtip od Ralph Ruthe č. 63727 |">
            <a:extLst>
              <a:ext uri="{FF2B5EF4-FFF2-40B4-BE49-F238E27FC236}">
                <a16:creationId xmlns:a16="http://schemas.microsoft.com/office/drawing/2014/main" id="{7EC32211-26A1-7357-E484-136B6A811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/>
          <a:stretch>
            <a:fillRect/>
          </a:stretch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1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nímek obrazovky, text&#10;&#10;Popis byl vytvořen automaticky">
            <a:extLst>
              <a:ext uri="{FF2B5EF4-FFF2-40B4-BE49-F238E27FC236}">
                <a16:creationId xmlns:a16="http://schemas.microsoft.com/office/drawing/2014/main" id="{DA00C09C-760A-5AB7-6271-D0B75FA8A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6665" y="0"/>
            <a:ext cx="9275618" cy="6555115"/>
          </a:xfrm>
        </p:spPr>
      </p:pic>
    </p:spTree>
    <p:extLst>
      <p:ext uri="{BB962C8B-B14F-4D97-AF65-F5344CB8AC3E}">
        <p14:creationId xmlns:p14="http://schemas.microsoft.com/office/powerpoint/2010/main" val="2798762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42B272-ECC4-E051-2964-85B625C28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/>
              <a:t>Porucha transportu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1A8F216-770F-5E58-163C-8139BCE9F6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50650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7101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9A2DC5-1D46-7C6D-B67D-F97688F62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Porucha buněčného dýchání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761524-4A5E-473B-A408-B8F35E4BF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Otrava kyanidy – zablokované receptory v mitochondriích</a:t>
            </a:r>
          </a:p>
        </p:txBody>
      </p:sp>
      <p:sp>
        <p:nvSpPr>
          <p:cNvPr id="1332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Buněčná energie - proč je důležitá pro výkon a kondici, díl 1. | Blog |  eFIA.cz">
            <a:extLst>
              <a:ext uri="{FF2B5EF4-FFF2-40B4-BE49-F238E27FC236}">
                <a16:creationId xmlns:a16="http://schemas.microsoft.com/office/drawing/2014/main" id="{71E2159A-AF7D-54AF-D6A7-F08794D07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935260"/>
            <a:ext cx="7214616" cy="496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83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ktor | Ábíčko.cz">
            <a:extLst>
              <a:ext uri="{FF2B5EF4-FFF2-40B4-BE49-F238E27FC236}">
                <a16:creationId xmlns:a16="http://schemas.microsoft.com/office/drawing/2014/main" id="{0CF39292-DA93-A62E-CB8D-1EF17F4A6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269" y="276953"/>
            <a:ext cx="9442579" cy="632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095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8FA55B-096C-4807-3E75-CCA3D2C03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/>
              <a:t>Patologické stavy dýchání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69128F9C-4564-3471-8707-6B3C1317D8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82643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01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C33EEC-2D8E-4DAC-B19B-CAC1B0F91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4200"/>
              <a:t>Patofyziologie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7E8DB3E-CAB7-7FE2-272A-58762E0488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320551"/>
              </p:ext>
            </p:extLst>
          </p:nvPr>
        </p:nvGraphicFramePr>
        <p:xfrm>
          <a:off x="4648018" y="186612"/>
          <a:ext cx="7486070" cy="645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283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page5image503393232">
            <a:extLst>
              <a:ext uri="{FF2B5EF4-FFF2-40B4-BE49-F238E27FC236}">
                <a16:creationId xmlns:a16="http://schemas.microsoft.com/office/drawing/2014/main" id="{19261577-C465-CE55-93BF-A5917E1121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0471" y="0"/>
            <a:ext cx="52595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735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3360D1-0F06-6F2B-5B8E-08441FA9C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Etiologie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3F1AFBD-1C5D-D0A8-160B-D73CC434FE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136212"/>
              </p:ext>
            </p:extLst>
          </p:nvPr>
        </p:nvGraphicFramePr>
        <p:xfrm>
          <a:off x="838200" y="2100164"/>
          <a:ext cx="10424160" cy="4453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576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6630A6-3066-C36C-AAE0-1BC975E51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Příznaky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0A98F2-D68B-EE8E-3BE6-E4483BD92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161" y="356187"/>
            <a:ext cx="3041548" cy="22092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600" err="1"/>
              <a:t>Dušnost</a:t>
            </a:r>
            <a:r>
              <a:rPr lang="en-US" sz="3600"/>
              <a:t> a </a:t>
            </a:r>
            <a:r>
              <a:rPr lang="en-US" sz="3600" err="1"/>
              <a:t>bolest</a:t>
            </a:r>
            <a:r>
              <a:rPr lang="en-US" sz="3600"/>
              <a:t> </a:t>
            </a:r>
            <a:r>
              <a:rPr lang="en-US" sz="3600" err="1"/>
              <a:t>na</a:t>
            </a:r>
            <a:r>
              <a:rPr lang="en-US" sz="3600"/>
              <a:t> </a:t>
            </a:r>
            <a:r>
              <a:rPr lang="en-US" sz="3600" err="1"/>
              <a:t>hrudi</a:t>
            </a:r>
            <a:r>
              <a:rPr lang="en-US" sz="3600"/>
              <a:t> </a:t>
            </a:r>
          </a:p>
          <a:p>
            <a:pPr marL="0"/>
            <a:endParaRPr lang="en-US" sz="36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D5095F5-256D-19EE-1213-B75CB026BB28}"/>
              </a:ext>
            </a:extLst>
          </p:cNvPr>
          <p:cNvSpPr txBox="1"/>
          <p:nvPr/>
        </p:nvSpPr>
        <p:spPr>
          <a:xfrm>
            <a:off x="9317464" y="3189112"/>
            <a:ext cx="2194775" cy="2780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/>
              <a:t>AKS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/>
              <a:t>PE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err="1"/>
              <a:t>Disekce</a:t>
            </a:r>
            <a:r>
              <a:rPr lang="en-US" sz="3600"/>
              <a:t> </a:t>
            </a:r>
            <a:r>
              <a:rPr lang="en-US" sz="3600" err="1"/>
              <a:t>Ao</a:t>
            </a:r>
            <a:endParaRPr lang="en-US" sz="36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/>
              <a:t>PNO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err="1"/>
              <a:t>Pleuritida</a:t>
            </a:r>
            <a:endParaRPr lang="en-US" sz="36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5859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6630A6-3066-C36C-AAE0-1BC975E51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Příznaky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0A98F2-D68B-EE8E-3BE6-E4483BD92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162" y="373417"/>
            <a:ext cx="2878409" cy="17922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s-CZ" sz="3600"/>
              <a:t>Prodloužené expirium, kašel</a:t>
            </a:r>
            <a:endParaRPr lang="en-US" sz="36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D5095F5-256D-19EE-1213-B75CB026BB28}"/>
              </a:ext>
            </a:extLst>
          </p:cNvPr>
          <p:cNvSpPr txBox="1"/>
          <p:nvPr/>
        </p:nvSpPr>
        <p:spPr>
          <a:xfrm>
            <a:off x="8386139" y="3143438"/>
            <a:ext cx="3805861" cy="2780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3600"/>
              <a:t>Levostranné srdeční selhání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3600"/>
              <a:t>Astma </a:t>
            </a:r>
            <a:r>
              <a:rPr lang="cs-CZ" sz="3600" err="1"/>
              <a:t>bronchiale</a:t>
            </a:r>
            <a:endParaRPr lang="cs-CZ" sz="36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3600"/>
              <a:t>Exacerbace CHOPN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1737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BCADD4-C220-0C17-8ED6-E8F5CBF49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 dirty="0"/>
              <a:t>Dušnost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41465D-35FB-8FFE-04E8-110379D1A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1660849"/>
            <a:ext cx="6224335" cy="4322778"/>
          </a:xfrm>
        </p:spPr>
        <p:txBody>
          <a:bodyPr anchor="ctr">
            <a:normAutofit/>
          </a:bodyPr>
          <a:lstStyle/>
          <a:p>
            <a:r>
              <a:rPr lang="cs-CZ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subjektivní příznak mnoha onemocnění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ůže být první a jedinou </a:t>
            </a:r>
            <a:r>
              <a:rPr lang="cs-CZ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známkou</a:t>
            </a:r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onemocněni</a:t>
            </a:r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́ </a:t>
            </a:r>
            <a:endParaRPr lang="cs-CZ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pocit nedostatku vzduchu nebo ztíženého a namáhavého dýchání</a:t>
            </a:r>
            <a:endParaRPr lang="cs-CZ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neschopnost dýchacího systému udržet parciální tlak kyslíku a oxidu uhličitého nad a pod 8 </a:t>
            </a:r>
            <a:r>
              <a:rPr lang="cs-CZ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kPa</a:t>
            </a:r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(orientační hranice) – vyšetření ABR (</a:t>
            </a:r>
            <a:r>
              <a:rPr lang="cs-CZ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Astrup</a:t>
            </a:r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cs-CZ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92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6630A6-3066-C36C-AAE0-1BC975E51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Příznaky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0A98F2-D68B-EE8E-3BE6-E4483BD92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161" y="356187"/>
            <a:ext cx="2878409" cy="17922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s-CZ" sz="3600"/>
              <a:t>Stridor</a:t>
            </a:r>
            <a:endParaRPr lang="en-US" sz="36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D5095F5-256D-19EE-1213-B75CB026BB28}"/>
              </a:ext>
            </a:extLst>
          </p:cNvPr>
          <p:cNvSpPr txBox="1"/>
          <p:nvPr/>
        </p:nvSpPr>
        <p:spPr>
          <a:xfrm>
            <a:off x="8386139" y="3143438"/>
            <a:ext cx="3474621" cy="2780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err="1"/>
              <a:t>Obstrukce</a:t>
            </a:r>
            <a:r>
              <a:rPr lang="en-US" sz="3600"/>
              <a:t> HCD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err="1"/>
              <a:t>Aspirace</a:t>
            </a:r>
            <a:r>
              <a:rPr lang="en-US" sz="3600"/>
              <a:t> </a:t>
            </a:r>
            <a:r>
              <a:rPr lang="en-US" sz="3600" err="1"/>
              <a:t>cizího</a:t>
            </a:r>
            <a:r>
              <a:rPr lang="en-US" sz="3600"/>
              <a:t> </a:t>
            </a:r>
            <a:r>
              <a:rPr lang="en-US" sz="3600" err="1"/>
              <a:t>tělesa</a:t>
            </a:r>
            <a:endParaRPr lang="en-US" sz="36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92674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6630A6-3066-C36C-AAE0-1BC975E51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Příznaky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0A98F2-D68B-EE8E-3BE6-E4483BD92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161" y="746449"/>
            <a:ext cx="2878409" cy="14020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600" err="1"/>
              <a:t>Kašel</a:t>
            </a:r>
            <a:r>
              <a:rPr lang="en-US" sz="3600"/>
              <a:t> a </a:t>
            </a:r>
            <a:r>
              <a:rPr lang="en-US" sz="3600" err="1"/>
              <a:t>febrilie</a:t>
            </a:r>
            <a:endParaRPr lang="en-US" sz="3600"/>
          </a:p>
          <a:p>
            <a:pPr marL="0"/>
            <a:endParaRPr lang="en-US" sz="36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D5095F5-256D-19EE-1213-B75CB026BB28}"/>
              </a:ext>
            </a:extLst>
          </p:cNvPr>
          <p:cNvSpPr txBox="1"/>
          <p:nvPr/>
        </p:nvSpPr>
        <p:spPr>
          <a:xfrm>
            <a:off x="9071340" y="3143437"/>
            <a:ext cx="2446732" cy="2780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err="1"/>
              <a:t>Pneumonie</a:t>
            </a:r>
            <a:endParaRPr lang="en-US" sz="360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6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err="1"/>
              <a:t>Akutní</a:t>
            </a:r>
            <a:r>
              <a:rPr lang="en-US" sz="3600"/>
              <a:t> </a:t>
            </a:r>
            <a:r>
              <a:rPr lang="en-US" sz="3600" err="1"/>
              <a:t>bronchitida</a:t>
            </a:r>
            <a:endParaRPr lang="en-US" sz="36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65276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6630A6-3066-C36C-AAE0-1BC975E51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Příznaky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0A98F2-D68B-EE8E-3BE6-E4483BD92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161" y="356187"/>
            <a:ext cx="2878409" cy="17922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600" err="1"/>
              <a:t>Tichá</a:t>
            </a:r>
            <a:r>
              <a:rPr lang="en-US" sz="3600"/>
              <a:t> </a:t>
            </a:r>
            <a:r>
              <a:rPr lang="en-US" sz="3600" err="1"/>
              <a:t>plíce</a:t>
            </a:r>
            <a:endParaRPr lang="en-US" sz="36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D5095F5-256D-19EE-1213-B75CB026BB28}"/>
              </a:ext>
            </a:extLst>
          </p:cNvPr>
          <p:cNvSpPr txBox="1"/>
          <p:nvPr/>
        </p:nvSpPr>
        <p:spPr>
          <a:xfrm>
            <a:off x="8386139" y="3143438"/>
            <a:ext cx="3474621" cy="2780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/>
              <a:t>Status </a:t>
            </a:r>
            <a:r>
              <a:rPr lang="en-US" sz="3600" err="1"/>
              <a:t>astmaticus</a:t>
            </a:r>
            <a:endParaRPr lang="en-US" sz="36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26328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6630A6-3066-C36C-AAE0-1BC975E51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Příznaky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0A98F2-D68B-EE8E-3BE6-E4483BD92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161" y="356187"/>
            <a:ext cx="2878409" cy="17922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600" err="1"/>
              <a:t>Parestezie</a:t>
            </a:r>
            <a:r>
              <a:rPr lang="en-US" sz="3600"/>
              <a:t> </a:t>
            </a:r>
            <a:r>
              <a:rPr lang="en-US" sz="3600" err="1"/>
              <a:t>končetin</a:t>
            </a:r>
            <a:endParaRPr lang="en-US" sz="3600"/>
          </a:p>
          <a:p>
            <a:pPr marL="0"/>
            <a:endParaRPr lang="en-US" sz="36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D5095F5-256D-19EE-1213-B75CB026BB28}"/>
              </a:ext>
            </a:extLst>
          </p:cNvPr>
          <p:cNvSpPr txBox="1"/>
          <p:nvPr/>
        </p:nvSpPr>
        <p:spPr>
          <a:xfrm>
            <a:off x="8386139" y="3143438"/>
            <a:ext cx="3474621" cy="2780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err="1"/>
              <a:t>Hyperventilace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58109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Bav - Nemáte zač 😮‍💨 | Facebook">
            <a:extLst>
              <a:ext uri="{FF2B5EF4-FFF2-40B4-BE49-F238E27FC236}">
                <a16:creationId xmlns:a16="http://schemas.microsoft.com/office/drawing/2014/main" id="{D111AB09-E7CF-F99F-7055-6C696DE208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887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2060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1472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D4BA20-D788-BD71-82FA-D654B80A91C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1329"/>
          <a:stretch/>
        </p:blipFill>
        <p:spPr>
          <a:xfrm>
            <a:off x="20" y="365125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65511C-9FD3-D7AB-6196-CE0F63F7D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/>
              <a:t>Nejčastější klinické diagnosy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75A82FD-B50A-A523-A5B8-D61C080B6C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9117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91920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287C95-108B-B6E9-809D-135BAA7A0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000"/>
              <a:t>ASTMATICKÝ ZÁCHVAT</a:t>
            </a:r>
            <a:br>
              <a:rPr lang="cs-CZ" sz="5000"/>
            </a:br>
            <a:br>
              <a:rPr lang="cs-CZ" sz="5000"/>
            </a:br>
            <a:r>
              <a:rPr lang="cs-CZ" sz="5000"/>
              <a:t>klinika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DCDDE-CF79-9354-AECA-C27052317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556628" cy="5431536"/>
          </a:xfrm>
        </p:spPr>
        <p:txBody>
          <a:bodyPr anchor="ctr">
            <a:normAutofit/>
          </a:bodyPr>
          <a:lstStyle/>
          <a:p>
            <a:r>
              <a:rPr lang="cs-CZ" dirty="0">
                <a:effectLst/>
                <a:latin typeface="Helvetica" pitchFamily="2" charset="0"/>
              </a:rPr>
              <a:t>dušnost</a:t>
            </a:r>
          </a:p>
          <a:p>
            <a:r>
              <a:rPr lang="cs-CZ" dirty="0">
                <a:effectLst/>
                <a:latin typeface="Helvetica" pitchFamily="2" charset="0"/>
              </a:rPr>
              <a:t> tachypnoe</a:t>
            </a:r>
          </a:p>
          <a:p>
            <a:r>
              <a:rPr lang="cs-CZ" dirty="0">
                <a:effectLst/>
                <a:latin typeface="Helvetica" pitchFamily="2" charset="0"/>
              </a:rPr>
              <a:t> ortopnoe</a:t>
            </a:r>
          </a:p>
          <a:p>
            <a:r>
              <a:rPr lang="cs-CZ" dirty="0">
                <a:effectLst/>
                <a:latin typeface="Helvetica" pitchFamily="2" charset="0"/>
              </a:rPr>
              <a:t> prodloužené </a:t>
            </a:r>
            <a:r>
              <a:rPr lang="cs-CZ" dirty="0" err="1">
                <a:effectLst/>
                <a:latin typeface="Helvetica" pitchFamily="2" charset="0"/>
              </a:rPr>
              <a:t>exspirium</a:t>
            </a:r>
            <a:endParaRPr lang="cs-CZ" dirty="0">
              <a:effectLst/>
              <a:latin typeface="Helvetica" pitchFamily="2" charset="0"/>
            </a:endParaRPr>
          </a:p>
          <a:p>
            <a:r>
              <a:rPr lang="cs-CZ" dirty="0">
                <a:effectLst/>
                <a:latin typeface="Helvetica" pitchFamily="2" charset="0"/>
              </a:rPr>
              <a:t> spastické fenomény - pískoty a vrzoty,   </a:t>
            </a:r>
          </a:p>
          <a:p>
            <a:pPr marL="0" indent="0">
              <a:buNone/>
            </a:pPr>
            <a:r>
              <a:rPr lang="cs-CZ" dirty="0">
                <a:latin typeface="Helvetica" pitchFamily="2" charset="0"/>
              </a:rPr>
              <a:t>   </a:t>
            </a:r>
            <a:r>
              <a:rPr lang="cs-CZ" dirty="0">
                <a:effectLst/>
                <a:latin typeface="Helvetica" pitchFamily="2" charset="0"/>
              </a:rPr>
              <a:t>často distanční</a:t>
            </a:r>
          </a:p>
          <a:p>
            <a:r>
              <a:rPr lang="cs-CZ" dirty="0">
                <a:effectLst/>
                <a:latin typeface="Helvetica" pitchFamily="2" charset="0"/>
              </a:rPr>
              <a:t> tachykardie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779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C08D22-3C55-DF80-6A97-D425610E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000"/>
              <a:t>ASTMATICKÝ ZÁCHVAT</a:t>
            </a:r>
            <a:br>
              <a:rPr lang="cs-CZ" sz="5000"/>
            </a:br>
            <a:br>
              <a:rPr lang="cs-CZ" sz="5000"/>
            </a:br>
            <a:r>
              <a:rPr lang="cs-CZ" sz="5000"/>
              <a:t>terapie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D6E4D7-BBF2-DDD2-557E-573E94C7D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0"/>
            <a:ext cx="7044246" cy="5886031"/>
          </a:xfrm>
        </p:spPr>
        <p:txBody>
          <a:bodyPr anchor="ctr">
            <a:noAutofit/>
          </a:bodyPr>
          <a:lstStyle/>
          <a:p>
            <a:r>
              <a:rPr lang="cs-CZ" sz="2600" dirty="0">
                <a:effectLst/>
                <a:latin typeface="Helvetica" pitchFamily="2" charset="0"/>
              </a:rPr>
              <a:t>podání </a:t>
            </a:r>
            <a:r>
              <a:rPr lang="cs-CZ" sz="2600" dirty="0">
                <a:solidFill>
                  <a:schemeClr val="accent2"/>
                </a:solidFill>
                <a:effectLst/>
                <a:latin typeface="Helvetica" pitchFamily="2" charset="0"/>
              </a:rPr>
              <a:t>kyslíku</a:t>
            </a:r>
          </a:p>
          <a:p>
            <a:r>
              <a:rPr lang="cs-CZ" sz="2600" dirty="0" err="1">
                <a:solidFill>
                  <a:schemeClr val="accent2"/>
                </a:solidFill>
                <a:effectLst/>
                <a:latin typeface="Helvetica" pitchFamily="2" charset="0"/>
              </a:rPr>
              <a:t>betamimetika</a:t>
            </a:r>
            <a:r>
              <a:rPr lang="cs-CZ" sz="2600" dirty="0">
                <a:solidFill>
                  <a:schemeClr val="accent2"/>
                </a:solidFill>
                <a:effectLst/>
                <a:latin typeface="Helvetica" pitchFamily="2" charset="0"/>
              </a:rPr>
              <a:t>  </a:t>
            </a:r>
          </a:p>
          <a:p>
            <a:pPr lvl="1"/>
            <a:r>
              <a:rPr lang="cs-CZ" sz="2600" dirty="0" err="1">
                <a:effectLst/>
                <a:latin typeface="Helvetica" pitchFamily="2" charset="0"/>
              </a:rPr>
              <a:t>salbutamol</a:t>
            </a:r>
            <a:r>
              <a:rPr lang="cs-CZ" sz="2600" dirty="0">
                <a:effectLst/>
                <a:latin typeface="Helvetica" pitchFamily="2" charset="0"/>
              </a:rPr>
              <a:t> (</a:t>
            </a:r>
            <a:r>
              <a:rPr lang="cs-CZ" sz="2600" dirty="0" err="1">
                <a:effectLst/>
                <a:latin typeface="Helvetica" pitchFamily="2" charset="0"/>
              </a:rPr>
              <a:t>Ventolin</a:t>
            </a:r>
            <a:r>
              <a:rPr lang="cs-CZ" sz="2600" dirty="0">
                <a:effectLst/>
                <a:latin typeface="Helvetica" pitchFamily="2" charset="0"/>
              </a:rPr>
              <a:t>) </a:t>
            </a:r>
          </a:p>
          <a:p>
            <a:pPr lvl="2"/>
            <a:r>
              <a:rPr lang="cs-CZ" sz="2600" dirty="0">
                <a:effectLst/>
                <a:latin typeface="Helvetica" pitchFamily="2" charset="0"/>
              </a:rPr>
              <a:t>Dávkovač </a:t>
            </a:r>
            <a:r>
              <a:rPr lang="cs-CZ" sz="2600" b="1" dirty="0">
                <a:effectLst/>
                <a:latin typeface="Helvetica" pitchFamily="2" charset="0"/>
              </a:rPr>
              <a:t>2-3 vdechy á 20min</a:t>
            </a:r>
          </a:p>
          <a:p>
            <a:pPr lvl="2"/>
            <a:r>
              <a:rPr lang="cs-CZ" sz="2600" b="1" dirty="0">
                <a:effectLst/>
                <a:latin typeface="Helvetica" pitchFamily="2" charset="0"/>
              </a:rPr>
              <a:t>Nebulizace 0,5-1ml</a:t>
            </a:r>
            <a:r>
              <a:rPr lang="cs-CZ" sz="2600" dirty="0">
                <a:effectLst/>
                <a:latin typeface="Helvetica" pitchFamily="2" charset="0"/>
              </a:rPr>
              <a:t> + </a:t>
            </a:r>
            <a:r>
              <a:rPr lang="cs-CZ" sz="2600" b="1" dirty="0">
                <a:effectLst/>
                <a:latin typeface="Helvetica" pitchFamily="2" charset="0"/>
              </a:rPr>
              <a:t>AQ</a:t>
            </a:r>
            <a:r>
              <a:rPr lang="cs-CZ" sz="2600" dirty="0">
                <a:effectLst/>
                <a:latin typeface="Helvetica" pitchFamily="2" charset="0"/>
              </a:rPr>
              <a:t> (</a:t>
            </a:r>
            <a:r>
              <a:rPr lang="cs-CZ" sz="2600" dirty="0" err="1">
                <a:effectLst/>
                <a:latin typeface="Helvetica" pitchFamily="2" charset="0"/>
              </a:rPr>
              <a:t>celk</a:t>
            </a:r>
            <a:r>
              <a:rPr lang="cs-CZ" sz="2600" dirty="0">
                <a:effectLst/>
                <a:latin typeface="Helvetica" pitchFamily="2" charset="0"/>
              </a:rPr>
              <a:t>. 4ml) </a:t>
            </a:r>
          </a:p>
          <a:p>
            <a:pPr lvl="1"/>
            <a:r>
              <a:rPr lang="cs-CZ" sz="2600" dirty="0" err="1">
                <a:effectLst/>
                <a:latin typeface="Helvetica" pitchFamily="2" charset="0"/>
              </a:rPr>
              <a:t>fenoterol</a:t>
            </a:r>
            <a:r>
              <a:rPr lang="cs-CZ" sz="2600" dirty="0">
                <a:effectLst/>
                <a:latin typeface="Helvetica" pitchFamily="2" charset="0"/>
              </a:rPr>
              <a:t> (</a:t>
            </a:r>
            <a:r>
              <a:rPr lang="cs-CZ" sz="2600" dirty="0" err="1">
                <a:effectLst/>
                <a:latin typeface="Helvetica" pitchFamily="2" charset="0"/>
              </a:rPr>
              <a:t>Berotec</a:t>
            </a:r>
            <a:r>
              <a:rPr lang="cs-CZ" sz="2600" dirty="0">
                <a:effectLst/>
                <a:latin typeface="Helvetica" pitchFamily="2" charset="0"/>
              </a:rPr>
              <a:t>, </a:t>
            </a:r>
            <a:r>
              <a:rPr lang="cs-CZ" sz="2600" dirty="0" err="1">
                <a:effectLst/>
                <a:latin typeface="Helvetica" pitchFamily="2" charset="0"/>
              </a:rPr>
              <a:t>Berodual</a:t>
            </a:r>
            <a:r>
              <a:rPr lang="cs-CZ" sz="2600" dirty="0">
                <a:effectLst/>
                <a:latin typeface="Helvetica" pitchFamily="2" charset="0"/>
              </a:rPr>
              <a:t>) v inhalační formě (nebulizace, </a:t>
            </a:r>
            <a:r>
              <a:rPr lang="cs-CZ" sz="2600" dirty="0" err="1">
                <a:effectLst/>
                <a:latin typeface="Helvetica" pitchFamily="2" charset="0"/>
              </a:rPr>
              <a:t>spacer</a:t>
            </a:r>
            <a:r>
              <a:rPr lang="cs-CZ" sz="2600" dirty="0">
                <a:effectLst/>
                <a:latin typeface="Helvetica" pitchFamily="2" charset="0"/>
              </a:rPr>
              <a:t>)</a:t>
            </a:r>
          </a:p>
          <a:p>
            <a:r>
              <a:rPr lang="cs-CZ" sz="2600" dirty="0">
                <a:solidFill>
                  <a:schemeClr val="accent2"/>
                </a:solidFill>
                <a:effectLst/>
                <a:latin typeface="Helvetica" pitchFamily="2" charset="0"/>
              </a:rPr>
              <a:t>kortikosteroidy </a:t>
            </a:r>
          </a:p>
          <a:p>
            <a:pPr lvl="1"/>
            <a:r>
              <a:rPr lang="cs-CZ" sz="2600" dirty="0" err="1">
                <a:effectLst/>
                <a:latin typeface="Helvetica" pitchFamily="2" charset="0"/>
              </a:rPr>
              <a:t>metylprednisolon</a:t>
            </a:r>
            <a:r>
              <a:rPr lang="cs-CZ" sz="2600" dirty="0">
                <a:effectLst/>
                <a:latin typeface="Helvetica" pitchFamily="2" charset="0"/>
              </a:rPr>
              <a:t> (dávka </a:t>
            </a:r>
            <a:r>
              <a:rPr lang="cs-CZ" sz="2600" b="1" dirty="0">
                <a:effectLst/>
                <a:latin typeface="Helvetica" pitchFamily="2" charset="0"/>
              </a:rPr>
              <a:t>40 – 80 mg </a:t>
            </a:r>
            <a:r>
              <a:rPr lang="cs-CZ" sz="2600" dirty="0">
                <a:effectLst/>
                <a:latin typeface="Helvetica" pitchFamily="2" charset="0"/>
              </a:rPr>
              <a:t>dostačující!) po 30 minutách lze přidat </a:t>
            </a:r>
          </a:p>
          <a:p>
            <a:pPr lvl="1"/>
            <a:r>
              <a:rPr lang="cs-CZ" sz="2600" dirty="0" err="1">
                <a:latin typeface="Helvetica" pitchFamily="2" charset="0"/>
              </a:rPr>
              <a:t>Dexamethazone</a:t>
            </a:r>
            <a:r>
              <a:rPr lang="cs-CZ" sz="2600" dirty="0">
                <a:latin typeface="Helvetica" pitchFamily="2" charset="0"/>
              </a:rPr>
              <a:t> </a:t>
            </a:r>
            <a:r>
              <a:rPr lang="cs-CZ" sz="2600" b="1" dirty="0">
                <a:latin typeface="Helvetica" pitchFamily="2" charset="0"/>
              </a:rPr>
              <a:t>8-16mg </a:t>
            </a:r>
            <a:r>
              <a:rPr lang="cs-CZ" sz="2600" b="1" dirty="0" err="1">
                <a:latin typeface="Helvetica" pitchFamily="2" charset="0"/>
              </a:rPr>
              <a:t>i.v</a:t>
            </a:r>
            <a:r>
              <a:rPr lang="cs-CZ" sz="2600" b="1" dirty="0">
                <a:latin typeface="Helvetica" pitchFamily="2" charset="0"/>
              </a:rPr>
              <a:t>.</a:t>
            </a:r>
            <a:endParaRPr lang="cs-CZ" sz="2600" b="1" dirty="0">
              <a:effectLst/>
              <a:latin typeface="Helvetica" pitchFamily="2" charset="0"/>
            </a:endParaRPr>
          </a:p>
          <a:p>
            <a:r>
              <a:rPr lang="cs-CZ" sz="2600" dirty="0" err="1">
                <a:solidFill>
                  <a:schemeClr val="accent2"/>
                </a:solidFill>
                <a:latin typeface="Helvetica" pitchFamily="2" charset="0"/>
              </a:rPr>
              <a:t>a</a:t>
            </a:r>
            <a:r>
              <a:rPr lang="cs-CZ" sz="2600" dirty="0" err="1">
                <a:solidFill>
                  <a:schemeClr val="accent2"/>
                </a:solidFill>
                <a:effectLst/>
                <a:latin typeface="Helvetica" pitchFamily="2" charset="0"/>
              </a:rPr>
              <a:t>nticholinergikum</a:t>
            </a:r>
            <a:endParaRPr lang="cs-CZ" sz="2600" dirty="0">
              <a:solidFill>
                <a:schemeClr val="accent2"/>
              </a:solidFill>
              <a:effectLst/>
              <a:latin typeface="Helvetica" pitchFamily="2" charset="0"/>
            </a:endParaRPr>
          </a:p>
          <a:p>
            <a:pPr lvl="1"/>
            <a:r>
              <a:rPr lang="cs-CZ" sz="2600" dirty="0" err="1">
                <a:latin typeface="Helvetica" pitchFamily="2" charset="0"/>
              </a:rPr>
              <a:t>Ipratropium</a:t>
            </a:r>
            <a:r>
              <a:rPr lang="cs-CZ" sz="2600" dirty="0">
                <a:latin typeface="Helvetica" pitchFamily="2" charset="0"/>
              </a:rPr>
              <a:t> (</a:t>
            </a:r>
            <a:r>
              <a:rPr lang="cs-CZ" sz="2600" dirty="0" err="1">
                <a:latin typeface="Helvetica" pitchFamily="2" charset="0"/>
              </a:rPr>
              <a:t>Atrovent</a:t>
            </a:r>
            <a:r>
              <a:rPr lang="cs-CZ" sz="2600" dirty="0">
                <a:latin typeface="Helvetica" pitchFamily="2" charset="0"/>
              </a:rPr>
              <a:t>) </a:t>
            </a:r>
            <a:r>
              <a:rPr lang="cs-CZ" sz="2600" b="1" dirty="0">
                <a:latin typeface="Helvetica" pitchFamily="2" charset="0"/>
              </a:rPr>
              <a:t>2ml + AQ 2ml</a:t>
            </a:r>
            <a:endParaRPr lang="cs-CZ" sz="2600" b="1" dirty="0">
              <a:effectLst/>
              <a:latin typeface="Helvetica" pitchFamily="2" charset="0"/>
            </a:endParaRPr>
          </a:p>
          <a:p>
            <a:r>
              <a:rPr lang="cs-CZ" sz="2600" dirty="0">
                <a:solidFill>
                  <a:schemeClr val="accent2"/>
                </a:solidFill>
              </a:rPr>
              <a:t>MgSO4</a:t>
            </a:r>
          </a:p>
          <a:p>
            <a:pPr lvl="1"/>
            <a:r>
              <a:rPr lang="cs-CZ" sz="2600" b="1" dirty="0"/>
              <a:t>1-2g </a:t>
            </a:r>
            <a:r>
              <a:rPr lang="cs-CZ" sz="2600" dirty="0"/>
              <a:t>do infuze</a:t>
            </a:r>
          </a:p>
        </p:txBody>
      </p:sp>
    </p:spTree>
    <p:extLst>
      <p:ext uri="{BB962C8B-B14F-4D97-AF65-F5344CB8AC3E}">
        <p14:creationId xmlns:p14="http://schemas.microsoft.com/office/powerpoint/2010/main" val="221637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nímek obrazovky, Písmo, design&#10;&#10;Popis byl vytvořen automaticky">
            <a:extLst>
              <a:ext uri="{FF2B5EF4-FFF2-40B4-BE49-F238E27FC236}">
                <a16:creationId xmlns:a16="http://schemas.microsoft.com/office/drawing/2014/main" id="{9262E092-44E3-0CBB-53A0-3463DB697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1012" y="130628"/>
            <a:ext cx="9983755" cy="673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03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7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C08D22-3C55-DF80-6A97-D425610E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3000"/>
              <a:t>ASTMATICKÝ ZÁCHVAT</a:t>
            </a:r>
            <a:br>
              <a:rPr lang="cs-CZ" sz="3000"/>
            </a:br>
            <a:br>
              <a:rPr lang="cs-CZ" sz="3000"/>
            </a:br>
            <a:r>
              <a:rPr lang="cs-CZ" sz="3000"/>
              <a:t>UPV?</a:t>
            </a:r>
          </a:p>
        </p:txBody>
      </p:sp>
      <p:sp>
        <p:nvSpPr>
          <p:cNvPr id="3084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D6E4D7-BBF2-DDD2-557E-573E94C7D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cs-CZ" sz="2200" dirty="0" err="1">
                <a:effectLst/>
                <a:latin typeface="Helvetica" pitchFamily="2" charset="0"/>
              </a:rPr>
              <a:t>hypoxémie</a:t>
            </a:r>
            <a:r>
              <a:rPr lang="cs-CZ" sz="2200" dirty="0">
                <a:effectLst/>
                <a:latin typeface="Helvetica" pitchFamily="2" charset="0"/>
              </a:rPr>
              <a:t> se zhoršuje nebo přetrvává narůstá </a:t>
            </a:r>
            <a:r>
              <a:rPr lang="cs-CZ" sz="2200" dirty="0" err="1">
                <a:effectLst/>
                <a:latin typeface="Helvetica" pitchFamily="2" charset="0"/>
              </a:rPr>
              <a:t>hyperkapnie</a:t>
            </a:r>
            <a:r>
              <a:rPr lang="cs-CZ" sz="2200" dirty="0">
                <a:effectLst/>
                <a:latin typeface="Helvetica" pitchFamily="2" charset="0"/>
              </a:rPr>
              <a:t> (parciální tlak kysličníku uhličitého nad 6 </a:t>
            </a:r>
            <a:r>
              <a:rPr lang="cs-CZ" sz="2200" dirty="0" err="1">
                <a:effectLst/>
                <a:latin typeface="Helvetica" pitchFamily="2" charset="0"/>
              </a:rPr>
              <a:t>kPa</a:t>
            </a:r>
            <a:r>
              <a:rPr lang="cs-CZ" sz="2200" dirty="0">
                <a:effectLst/>
                <a:latin typeface="Helvetica" pitchFamily="2" charset="0"/>
              </a:rPr>
              <a:t>)</a:t>
            </a:r>
          </a:p>
          <a:p>
            <a:r>
              <a:rPr lang="cs-CZ" sz="2200" dirty="0">
                <a:effectLst/>
                <a:latin typeface="Helvetica" pitchFamily="2" charset="0"/>
              </a:rPr>
              <a:t>známky vyčerpání, porucha vědomí, bezvědomí, zástava dýchání, NZO</a:t>
            </a:r>
          </a:p>
          <a:p>
            <a:pPr marL="0" indent="0">
              <a:buNone/>
            </a:pPr>
            <a:endParaRPr lang="cs-CZ" sz="2200" dirty="0">
              <a:effectLst/>
              <a:latin typeface="Helvetica" pitchFamily="2" charset="0"/>
            </a:endParaRPr>
          </a:p>
          <a:p>
            <a:r>
              <a:rPr lang="cs-CZ" sz="2200" dirty="0">
                <a:latin typeface="Helvetica" pitchFamily="2" charset="0"/>
              </a:rPr>
              <a:t>NZO - výboj?</a:t>
            </a:r>
            <a:endParaRPr lang="cs-CZ" sz="22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cs-CZ" sz="2200" dirty="0"/>
          </a:p>
        </p:txBody>
      </p:sp>
      <p:pic>
        <p:nvPicPr>
          <p:cNvPr id="3074" name="Picture 2" descr="Astma - Modrý koník">
            <a:extLst>
              <a:ext uri="{FF2B5EF4-FFF2-40B4-BE49-F238E27FC236}">
                <a16:creationId xmlns:a16="http://schemas.microsoft.com/office/drawing/2014/main" id="{3708FF97-A81E-6844-8024-4A0F83100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750367"/>
            <a:ext cx="5458968" cy="335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86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2429C9-398F-EC79-6723-354A35208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Složky respirace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3A13A8-174F-EBD2-1CCB-5C9D3660F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Zevni</a:t>
            </a:r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́ </a:t>
            </a:r>
            <a:r>
              <a:rPr lang="cs-CZ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dýcháni</a:t>
            </a:r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́</a:t>
            </a:r>
          </a:p>
          <a:p>
            <a:pPr lvl="1"/>
            <a:r>
              <a:rPr lang="cs-CZ" sz="2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Ventilace (kondukce plynů) </a:t>
            </a:r>
            <a:endParaRPr lang="cs-CZ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2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Difuze </a:t>
            </a:r>
            <a:r>
              <a:rPr lang="cs-CZ" sz="280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dýchacích</a:t>
            </a:r>
            <a:r>
              <a:rPr lang="cs-CZ" sz="2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plynů </a:t>
            </a:r>
            <a:r>
              <a:rPr lang="cs-CZ" sz="280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přes</a:t>
            </a:r>
            <a:r>
              <a:rPr lang="cs-CZ" sz="2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alveolokapilárni</a:t>
            </a:r>
            <a:r>
              <a:rPr lang="cs-CZ" sz="2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́ </a:t>
            </a:r>
            <a:r>
              <a:rPr lang="cs-CZ" sz="280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membránu</a:t>
            </a:r>
            <a:r>
              <a:rPr lang="cs-CZ" sz="2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Transport </a:t>
            </a:r>
            <a:r>
              <a:rPr lang="cs-CZ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dýchacích</a:t>
            </a:r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plynů krví </a:t>
            </a:r>
          </a:p>
          <a:p>
            <a:r>
              <a:rPr lang="cs-CZ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Vnitřni</a:t>
            </a:r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́ </a:t>
            </a:r>
            <a:r>
              <a:rPr lang="cs-CZ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dýcháni</a:t>
            </a:r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́ </a:t>
            </a:r>
            <a:endParaRPr lang="cs-CZ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2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Difuze </a:t>
            </a:r>
            <a:r>
              <a:rPr lang="cs-CZ" sz="280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dýchacích</a:t>
            </a:r>
            <a:r>
              <a:rPr lang="cs-CZ" sz="2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plynů z </a:t>
            </a:r>
            <a:r>
              <a:rPr lang="cs-CZ" sz="280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kapilár</a:t>
            </a:r>
            <a:r>
              <a:rPr lang="cs-CZ" sz="2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cs-CZ" sz="280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tkáne</a:t>
            </a:r>
            <a:r>
              <a:rPr lang="cs-CZ" sz="2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̌ k </a:t>
            </a:r>
            <a:r>
              <a:rPr lang="cs-CZ" sz="280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mitochondriím</a:t>
            </a:r>
            <a:r>
              <a:rPr lang="cs-CZ" sz="2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2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Mitochondrie </a:t>
            </a:r>
            <a:r>
              <a:rPr lang="cs-CZ" sz="280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oxydativni</a:t>
            </a:r>
            <a:r>
              <a:rPr lang="cs-CZ" sz="2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́ </a:t>
            </a:r>
            <a:r>
              <a:rPr lang="cs-CZ" sz="280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fosorylace</a:t>
            </a:r>
            <a:r>
              <a:rPr lang="cs-CZ" sz="2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3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60" name="Rectangle 415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402610-23C4-BE5C-5ABC-884517CE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CHOPN</a:t>
            </a:r>
          </a:p>
        </p:txBody>
      </p:sp>
      <p:sp>
        <p:nvSpPr>
          <p:cNvPr id="416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Srovnání zdravé plíce a plíce postižené CHOPN, u CHOPN je patrné zúžení bronchiolů, destrukce alveolů zánětem a vznik emfyzému.">
            <a:extLst>
              <a:ext uri="{FF2B5EF4-FFF2-40B4-BE49-F238E27FC236}">
                <a16:creationId xmlns:a16="http://schemas.microsoft.com/office/drawing/2014/main" id="{FF23C0D9-B2F6-77BE-D233-1BFD959FB8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595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60" name="Rectangle 415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402610-23C4-BE5C-5ABC-884517CE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400" kern="1200">
                <a:latin typeface="+mj-lt"/>
                <a:ea typeface="+mj-ea"/>
                <a:cs typeface="+mj-cs"/>
              </a:rPr>
              <a:t>CHOPN</a:t>
            </a:r>
          </a:p>
        </p:txBody>
      </p:sp>
      <p:sp>
        <p:nvSpPr>
          <p:cNvPr id="4162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DA4A17-0006-E993-6DC7-C13A05D03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682718"/>
            <a:ext cx="6224335" cy="5431536"/>
          </a:xfrm>
        </p:spPr>
        <p:txBody>
          <a:bodyPr anchor="ctr">
            <a:noAutofit/>
          </a:bodyPr>
          <a:lstStyle/>
          <a:p>
            <a:r>
              <a:rPr lang="cs-CZ" b="1" i="0" u="none" strike="noStrike" dirty="0">
                <a:effectLst/>
                <a:latin typeface="system-ui"/>
              </a:rPr>
              <a:t>bronchiální obstrukce </a:t>
            </a:r>
            <a:r>
              <a:rPr lang="cs-CZ" i="0" u="none" strike="noStrike" dirty="0">
                <a:effectLst/>
                <a:latin typeface="system-ui"/>
              </a:rPr>
              <a:t>s ireverzibilní obstrukční </a:t>
            </a:r>
            <a:r>
              <a:rPr lang="cs-CZ" dirty="0">
                <a:latin typeface="system-ui"/>
              </a:rPr>
              <a:t>ventilační poruchou</a:t>
            </a:r>
          </a:p>
          <a:p>
            <a:r>
              <a:rPr lang="cs-CZ" dirty="0">
                <a:latin typeface="system-ui"/>
              </a:rPr>
              <a:t>Akutní exacerbace – </a:t>
            </a:r>
            <a:r>
              <a:rPr lang="cs-CZ" dirty="0" err="1">
                <a:latin typeface="system-ui"/>
              </a:rPr>
              <a:t>etio</a:t>
            </a:r>
            <a:r>
              <a:rPr lang="cs-CZ" dirty="0">
                <a:latin typeface="system-ui"/>
              </a:rPr>
              <a:t>:</a:t>
            </a:r>
          </a:p>
          <a:p>
            <a:pPr lvl="1"/>
            <a:r>
              <a:rPr lang="cs-CZ" sz="2800" dirty="0">
                <a:latin typeface="system-ui"/>
              </a:rPr>
              <a:t>Infekce</a:t>
            </a:r>
          </a:p>
          <a:p>
            <a:pPr lvl="1"/>
            <a:r>
              <a:rPr lang="cs-CZ" sz="2800" dirty="0">
                <a:latin typeface="system-ui"/>
              </a:rPr>
              <a:t>Expozice ve vzduchu</a:t>
            </a:r>
          </a:p>
          <a:p>
            <a:pPr lvl="1"/>
            <a:r>
              <a:rPr lang="cs-CZ" sz="2800" dirty="0">
                <a:latin typeface="system-ui"/>
              </a:rPr>
              <a:t>Neznámá příčina</a:t>
            </a:r>
          </a:p>
          <a:p>
            <a:r>
              <a:rPr lang="cs-CZ" sz="3200" dirty="0" err="1">
                <a:latin typeface="system-ui"/>
              </a:rPr>
              <a:t>Dif</a:t>
            </a:r>
            <a:r>
              <a:rPr lang="cs-CZ" sz="3200" dirty="0">
                <a:latin typeface="system-ui"/>
              </a:rPr>
              <a:t>. dg.</a:t>
            </a:r>
          </a:p>
          <a:p>
            <a:r>
              <a:rPr lang="cs-CZ" dirty="0" err="1">
                <a:latin typeface="system-ui"/>
              </a:rPr>
              <a:t>Hyperinflance</a:t>
            </a:r>
            <a:r>
              <a:rPr lang="cs-CZ" dirty="0">
                <a:latin typeface="system-ui"/>
              </a:rPr>
              <a:t> -&gt; </a:t>
            </a:r>
            <a:r>
              <a:rPr lang="cs-CZ" dirty="0" err="1">
                <a:latin typeface="system-ui"/>
              </a:rPr>
              <a:t>disrupce</a:t>
            </a:r>
            <a:r>
              <a:rPr lang="cs-CZ" dirty="0">
                <a:latin typeface="system-ui"/>
              </a:rPr>
              <a:t> malých alveolů -&gt; emfyzém</a:t>
            </a:r>
          </a:p>
          <a:p>
            <a:r>
              <a:rPr lang="cs-CZ" dirty="0">
                <a:latin typeface="system-ui"/>
              </a:rPr>
              <a:t>Zvýšený </a:t>
            </a:r>
            <a:r>
              <a:rPr lang="cs-CZ" dirty="0" err="1">
                <a:latin typeface="system-ui"/>
              </a:rPr>
              <a:t>bronch</a:t>
            </a:r>
            <a:r>
              <a:rPr lang="cs-CZ" dirty="0">
                <a:latin typeface="system-ui"/>
              </a:rPr>
              <a:t>. zánět, edém -&gt; zhoršení obstrukce -&gt; porucha výměny plynů (poměr ventilace : </a:t>
            </a:r>
            <a:r>
              <a:rPr lang="cs-CZ" dirty="0" err="1">
                <a:latin typeface="system-ui"/>
              </a:rPr>
              <a:t>perfuze</a:t>
            </a:r>
            <a:r>
              <a:rPr lang="cs-CZ" dirty="0">
                <a:latin typeface="system-ui"/>
              </a:rPr>
              <a:t>) -&gt; hypoxické vazokonstrikce -&gt; zvýšení tlaku v plicnici</a:t>
            </a:r>
          </a:p>
        </p:txBody>
      </p:sp>
    </p:spTree>
    <p:extLst>
      <p:ext uri="{BB962C8B-B14F-4D97-AF65-F5344CB8AC3E}">
        <p14:creationId xmlns:p14="http://schemas.microsoft.com/office/powerpoint/2010/main" val="399765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60" name="Rectangle 415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402610-23C4-BE5C-5ABC-884517CE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400" kern="1200" dirty="0">
                <a:latin typeface="+mj-lt"/>
                <a:ea typeface="+mj-ea"/>
                <a:cs typeface="+mj-cs"/>
              </a:rPr>
              <a:t>CHOPN</a:t>
            </a:r>
            <a:br>
              <a:rPr lang="en-US" sz="5400" kern="1200" dirty="0">
                <a:latin typeface="+mj-lt"/>
                <a:ea typeface="+mj-ea"/>
                <a:cs typeface="+mj-cs"/>
              </a:rPr>
            </a:br>
            <a:br>
              <a:rPr lang="en-US" sz="5400" kern="1200" dirty="0">
                <a:latin typeface="+mj-lt"/>
                <a:ea typeface="+mj-ea"/>
                <a:cs typeface="+mj-cs"/>
              </a:rPr>
            </a:br>
            <a:r>
              <a:rPr lang="en-US" sz="5400" dirty="0" err="1"/>
              <a:t>klinika</a:t>
            </a:r>
            <a:endParaRPr lang="en-US" sz="5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162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9A6F10-E871-F890-03F8-03A920140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997721"/>
            <a:ext cx="6224335" cy="543153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chemeClr val="accent2"/>
                </a:solidFill>
              </a:rPr>
              <a:t>Klinika</a:t>
            </a:r>
          </a:p>
          <a:p>
            <a:r>
              <a:rPr lang="cs-CZ" sz="3200" dirty="0"/>
              <a:t>Tachypnoe &gt; 25‘</a:t>
            </a:r>
          </a:p>
          <a:p>
            <a:r>
              <a:rPr lang="cs-CZ" sz="3200" dirty="0" err="1"/>
              <a:t>Hypersonormní</a:t>
            </a:r>
            <a:r>
              <a:rPr lang="cs-CZ" sz="3200" dirty="0"/>
              <a:t> poklep</a:t>
            </a:r>
          </a:p>
          <a:p>
            <a:r>
              <a:rPr lang="cs-CZ" sz="3200" dirty="0"/>
              <a:t>Soudkovitý hrudník</a:t>
            </a:r>
          </a:p>
          <a:p>
            <a:r>
              <a:rPr lang="cs-CZ" sz="3200" dirty="0"/>
              <a:t>Prodloužené expirium s nebo bez fenoménů</a:t>
            </a:r>
          </a:p>
          <a:p>
            <a:endParaRPr lang="cs-CZ" sz="3200" dirty="0"/>
          </a:p>
          <a:p>
            <a:pPr marL="0" indent="0">
              <a:buNone/>
            </a:pPr>
            <a:r>
              <a:rPr lang="cs-CZ" sz="3200" b="1" dirty="0">
                <a:solidFill>
                  <a:schemeClr val="accent2"/>
                </a:solidFill>
              </a:rPr>
              <a:t>Varovné příznaky</a:t>
            </a:r>
          </a:p>
          <a:p>
            <a:r>
              <a:rPr lang="cs-CZ" sz="3200" dirty="0"/>
              <a:t>Poruchy vědomí</a:t>
            </a:r>
          </a:p>
          <a:p>
            <a:r>
              <a:rPr lang="cs-CZ" sz="3200" dirty="0"/>
              <a:t>Cyanóza</a:t>
            </a:r>
          </a:p>
          <a:p>
            <a:r>
              <a:rPr lang="cs-CZ" sz="3200" dirty="0"/>
              <a:t>Auxiliární dýchací svaly</a:t>
            </a:r>
          </a:p>
          <a:p>
            <a:r>
              <a:rPr lang="cs-CZ" sz="3200" dirty="0" err="1"/>
              <a:t>Hemodynamická</a:t>
            </a:r>
            <a:r>
              <a:rPr lang="cs-CZ" sz="3200" dirty="0"/>
              <a:t> nestabilita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79224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74" name="Rectangle 4167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402610-23C4-BE5C-5ABC-884517CE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latin typeface="+mj-lt"/>
                <a:ea typeface="+mj-ea"/>
                <a:cs typeface="+mj-cs"/>
              </a:rPr>
              <a:t>CHOPN</a:t>
            </a:r>
            <a:br>
              <a:rPr lang="en-US" sz="5400" kern="1200" dirty="0">
                <a:latin typeface="+mj-lt"/>
                <a:ea typeface="+mj-ea"/>
                <a:cs typeface="+mj-cs"/>
              </a:rPr>
            </a:br>
            <a:br>
              <a:rPr lang="en-US" sz="5400" dirty="0"/>
            </a:br>
            <a:r>
              <a:rPr lang="en-US" sz="5400" dirty="0" err="1"/>
              <a:t>vyšetření</a:t>
            </a:r>
            <a:endParaRPr lang="en-US" sz="5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17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57" name="Zástupný obsah 2">
            <a:extLst>
              <a:ext uri="{FF2B5EF4-FFF2-40B4-BE49-F238E27FC236}">
                <a16:creationId xmlns:a16="http://schemas.microsoft.com/office/drawing/2014/main" id="{DAE1582B-00AB-5255-8E08-B6D4C7E127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68800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2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57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61" name="Rectangle 4160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402610-23C4-BE5C-5ABC-884517CE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latin typeface="+mj-lt"/>
                <a:ea typeface="+mj-ea"/>
                <a:cs typeface="+mj-cs"/>
              </a:rPr>
              <a:t>CHOPN</a:t>
            </a:r>
          </a:p>
        </p:txBody>
      </p:sp>
      <p:sp>
        <p:nvSpPr>
          <p:cNvPr id="4163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57" name="Zástupný obsah 2">
            <a:extLst>
              <a:ext uri="{FF2B5EF4-FFF2-40B4-BE49-F238E27FC236}">
                <a16:creationId xmlns:a16="http://schemas.microsoft.com/office/drawing/2014/main" id="{BBBFF0FE-E75F-9221-A683-AAA515F2B0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685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50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nímek obrazovky, Písmo, design&#10;&#10;Popis byl vytvořen automaticky">
            <a:extLst>
              <a:ext uri="{FF2B5EF4-FFF2-40B4-BE49-F238E27FC236}">
                <a16:creationId xmlns:a16="http://schemas.microsoft.com/office/drawing/2014/main" id="{9262E092-44E3-0CBB-53A0-3463DB697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1012" y="130628"/>
            <a:ext cx="9983755" cy="673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32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2" name="Rectangle 718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651AF0-964D-E459-C01E-45D013F4E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cs-CZ" sz="5400"/>
              <a:t>Plicní edém</a:t>
            </a:r>
          </a:p>
        </p:txBody>
      </p:sp>
      <p:sp>
        <p:nvSpPr>
          <p:cNvPr id="718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A32A14-04DE-FE5F-B5D6-4629BDC15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4921616" cy="34107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Etiologie</a:t>
            </a:r>
          </a:p>
          <a:p>
            <a:r>
              <a:rPr lang="cs-CZ" dirty="0"/>
              <a:t>Porucha permeability </a:t>
            </a:r>
          </a:p>
          <a:p>
            <a:r>
              <a:rPr lang="cs-CZ" dirty="0"/>
              <a:t>Zvýšení hydrostatického tlaku</a:t>
            </a:r>
          </a:p>
          <a:p>
            <a:r>
              <a:rPr lang="cs-CZ" dirty="0"/>
              <a:t>Snížení onkotického tlaku</a:t>
            </a:r>
          </a:p>
          <a:p>
            <a:r>
              <a:rPr lang="cs-CZ" dirty="0"/>
              <a:t>Komplexní příčiny</a:t>
            </a:r>
          </a:p>
          <a:p>
            <a:r>
              <a:rPr lang="cs-CZ" dirty="0"/>
              <a:t>Kardiogenní</a:t>
            </a:r>
          </a:p>
          <a:p>
            <a:r>
              <a:rPr lang="cs-CZ" dirty="0"/>
              <a:t>Nekardiogenní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E98FC90-728E-1473-61F9-762EEDD25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5"/>
          <a:stretch/>
        </p:blipFill>
        <p:spPr bwMode="auto">
          <a:xfrm>
            <a:off x="6131541" y="-48029"/>
            <a:ext cx="4921617" cy="695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93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BCB2FF-194E-73D2-75C3-F3D3E3305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/>
              <a:t>Plicní edém - klinika</a:t>
            </a: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Zástupný obsah 2">
            <a:extLst>
              <a:ext uri="{FF2B5EF4-FFF2-40B4-BE49-F238E27FC236}">
                <a16:creationId xmlns:a16="http://schemas.microsoft.com/office/drawing/2014/main" id="{18B6537F-F5B7-5DC4-BB3F-F4DE9C911E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769181"/>
              </p:ext>
            </p:extLst>
          </p:nvPr>
        </p:nvGraphicFramePr>
        <p:xfrm>
          <a:off x="4648018" y="186612"/>
          <a:ext cx="7449494" cy="6475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0110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6FCBA7-ED2F-3B5C-E1E0-A78E06A77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Plicní edém - terapie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773847-443A-3BCE-7578-825A7ABF2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dirty="0" err="1">
                <a:effectLst/>
                <a:latin typeface="NimbusRomDEE"/>
              </a:rPr>
              <a:t>zvlhčeny</a:t>
            </a:r>
            <a:r>
              <a:rPr lang="cs-CZ" dirty="0">
                <a:effectLst/>
                <a:latin typeface="NimbusRomDEE"/>
              </a:rPr>
              <a:t>́ </a:t>
            </a:r>
            <a:r>
              <a:rPr lang="cs-CZ" dirty="0" err="1">
                <a:effectLst/>
                <a:latin typeface="NimbusRomDEE"/>
              </a:rPr>
              <a:t>ohřáty</a:t>
            </a:r>
            <a:r>
              <a:rPr lang="cs-CZ" dirty="0">
                <a:effectLst/>
                <a:latin typeface="NimbusRomDEE"/>
              </a:rPr>
              <a:t>́ </a:t>
            </a:r>
            <a:r>
              <a:rPr lang="cs-CZ" dirty="0" err="1">
                <a:effectLst/>
                <a:latin typeface="NimbusRomDEE"/>
              </a:rPr>
              <a:t>kyslík</a:t>
            </a:r>
            <a:r>
              <a:rPr lang="cs-CZ" dirty="0">
                <a:effectLst/>
                <a:latin typeface="NimbusRomDEE"/>
              </a:rPr>
              <a:t> </a:t>
            </a:r>
            <a:r>
              <a:rPr lang="cs-CZ" dirty="0" err="1">
                <a:effectLst/>
                <a:latin typeface="NimbusRomDEE"/>
              </a:rPr>
              <a:t>podávany</a:t>
            </a:r>
            <a:r>
              <a:rPr lang="cs-CZ" dirty="0">
                <a:effectLst/>
                <a:latin typeface="NimbusRomDEE"/>
              </a:rPr>
              <a:t>́ nosní sondou poloha v sedě, </a:t>
            </a:r>
            <a:r>
              <a:rPr lang="cs-CZ" dirty="0" err="1">
                <a:effectLst/>
                <a:latin typeface="NimbusRomDEE"/>
              </a:rPr>
              <a:t>spuštěni</a:t>
            </a:r>
            <a:r>
              <a:rPr lang="cs-CZ" dirty="0">
                <a:effectLst/>
                <a:latin typeface="NimbusRomDEE"/>
              </a:rPr>
              <a:t>́ </a:t>
            </a:r>
            <a:r>
              <a:rPr lang="cs-CZ" dirty="0" err="1">
                <a:effectLst/>
                <a:latin typeface="NimbusRomDEE"/>
              </a:rPr>
              <a:t>dolních</a:t>
            </a:r>
            <a:r>
              <a:rPr lang="cs-CZ" dirty="0">
                <a:effectLst/>
                <a:latin typeface="NimbusRomDEE"/>
              </a:rPr>
              <a:t> </a:t>
            </a:r>
            <a:r>
              <a:rPr lang="cs-CZ" dirty="0" err="1">
                <a:effectLst/>
                <a:latin typeface="NimbusRomDEE"/>
              </a:rPr>
              <a:t>končetin</a:t>
            </a:r>
            <a:r>
              <a:rPr lang="cs-CZ" dirty="0">
                <a:effectLst/>
                <a:latin typeface="NimbusRomDEE"/>
              </a:rPr>
              <a:t> 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>
                <a:effectLst/>
                <a:latin typeface="NimbusRomDEE"/>
              </a:rPr>
              <a:t>furosemid</a:t>
            </a:r>
            <a:r>
              <a:rPr lang="cs-CZ" dirty="0">
                <a:effectLst/>
                <a:latin typeface="NimbusRomDEE"/>
              </a:rPr>
              <a:t> 40-80 mg i. v.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NimbusRomDEE"/>
              </a:rPr>
              <a:t>nitroglycerin nebo </a:t>
            </a:r>
            <a:r>
              <a:rPr lang="cs-CZ" dirty="0" err="1">
                <a:effectLst/>
                <a:latin typeface="NimbusRomDEE"/>
              </a:rPr>
              <a:t>izosorbid</a:t>
            </a:r>
            <a:r>
              <a:rPr lang="cs-CZ" dirty="0">
                <a:effectLst/>
                <a:latin typeface="NimbusRomDEE"/>
              </a:rPr>
              <a:t> </a:t>
            </a:r>
            <a:r>
              <a:rPr lang="cs-CZ" dirty="0" err="1">
                <a:effectLst/>
                <a:latin typeface="NimbusRomDEE"/>
              </a:rPr>
              <a:t>dinitrát</a:t>
            </a:r>
            <a:r>
              <a:rPr lang="cs-CZ" dirty="0">
                <a:effectLst/>
                <a:latin typeface="NimbusRomDEE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NimbusRomDEE"/>
              </a:rPr>
              <a:t>sedativa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NimbusRomDEE"/>
              </a:rPr>
              <a:t>CPAP – neinvazivní ventilace</a:t>
            </a:r>
            <a:endParaRPr lang="cs-CZ" dirty="0">
              <a:effectLst/>
              <a:latin typeface="NimbusRomDEE"/>
            </a:endParaRPr>
          </a:p>
          <a:p>
            <a:r>
              <a:rPr lang="cs-CZ" dirty="0">
                <a:effectLst/>
                <a:latin typeface="NimbusRomDEE"/>
              </a:rPr>
              <a:t>v </a:t>
            </a:r>
            <a:r>
              <a:rPr lang="cs-CZ" dirty="0" err="1">
                <a:effectLst/>
                <a:latin typeface="NimbusRomDEE"/>
              </a:rPr>
              <a:t>rezistentních</a:t>
            </a:r>
            <a:r>
              <a:rPr lang="cs-CZ" dirty="0">
                <a:effectLst/>
                <a:latin typeface="NimbusRomDEE"/>
              </a:rPr>
              <a:t> stavech UPV v </a:t>
            </a:r>
            <a:r>
              <a:rPr lang="cs-CZ" dirty="0" err="1">
                <a:effectLst/>
                <a:latin typeface="NimbusRomDEE"/>
              </a:rPr>
              <a:t>režimu</a:t>
            </a:r>
            <a:r>
              <a:rPr lang="cs-CZ" dirty="0">
                <a:effectLst/>
                <a:latin typeface="NimbusRomDEE"/>
              </a:rPr>
              <a:t> </a:t>
            </a:r>
            <a:r>
              <a:rPr lang="cs-CZ" dirty="0" err="1">
                <a:effectLst/>
                <a:latin typeface="NimbusRomDEE"/>
              </a:rPr>
              <a:t>pozitivního</a:t>
            </a:r>
            <a:r>
              <a:rPr lang="cs-CZ" dirty="0">
                <a:effectLst/>
                <a:latin typeface="NimbusRomDEE"/>
              </a:rPr>
              <a:t> tlaku na konci </a:t>
            </a:r>
            <a:r>
              <a:rPr lang="cs-CZ" dirty="0" err="1">
                <a:effectLst/>
                <a:latin typeface="NimbusRomDEE"/>
              </a:rPr>
              <a:t>výdechu</a:t>
            </a:r>
            <a:r>
              <a:rPr lang="cs-CZ" dirty="0">
                <a:effectLst/>
                <a:latin typeface="NimbusRomDEE"/>
              </a:rPr>
              <a:t> (PEEP)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31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5" name="Rectangle 8198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54955A-BD16-08F8-2EF4-FF1035CD6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166" y="294529"/>
            <a:ext cx="4462271" cy="839504"/>
          </a:xfrm>
        </p:spPr>
        <p:txBody>
          <a:bodyPr>
            <a:noAutofit/>
          </a:bodyPr>
          <a:lstStyle/>
          <a:p>
            <a:r>
              <a:rPr lang="cs-CZ" sz="5400" b="1" dirty="0"/>
              <a:t>Plicní embolie</a:t>
            </a:r>
          </a:p>
        </p:txBody>
      </p:sp>
      <p:pic>
        <p:nvPicPr>
          <p:cNvPr id="8194" name="Picture 2" descr="Plicní embolie | Medicína, nemoci, studium na 1. LF UK">
            <a:extLst>
              <a:ext uri="{FF2B5EF4-FFF2-40B4-BE49-F238E27FC236}">
                <a16:creationId xmlns:a16="http://schemas.microsoft.com/office/drawing/2014/main" id="{A430CDE1-78CA-290C-ECD0-02C393A4A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r="-2" b="-2"/>
          <a:stretch/>
        </p:blipFill>
        <p:spPr bwMode="auto">
          <a:xfrm>
            <a:off x="5799628" y="1428562"/>
            <a:ext cx="6170299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58D854E-6DB8-6557-7452-AD78794B60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420881"/>
              </p:ext>
            </p:extLst>
          </p:nvPr>
        </p:nvGraphicFramePr>
        <p:xfrm>
          <a:off x="354563" y="439770"/>
          <a:ext cx="4636411" cy="6127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5469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1" name="Rectangle 10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1B1F0E-8680-8C77-4392-64E808164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err="1"/>
              <a:t>Mechanika</a:t>
            </a:r>
            <a:r>
              <a:rPr lang="en-US" sz="5400"/>
              <a:t> </a:t>
            </a:r>
            <a:r>
              <a:rPr lang="en-US" sz="5400" err="1"/>
              <a:t>dýchání</a:t>
            </a:r>
            <a:endParaRPr lang="en-US" sz="5400"/>
          </a:p>
        </p:txBody>
      </p:sp>
      <p:sp>
        <p:nvSpPr>
          <p:cNvPr id="10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F2449B1-6A9B-BA9E-FF21-A8B3A85149CA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err="1">
                <a:effectLst/>
              </a:rPr>
              <a:t>Nádech</a:t>
            </a:r>
            <a:r>
              <a:rPr lang="en-US" sz="2800">
                <a:effectLst/>
              </a:rPr>
              <a:t> – </a:t>
            </a:r>
            <a:r>
              <a:rPr lang="en-US" sz="2800" err="1">
                <a:effectLst/>
              </a:rPr>
              <a:t>inspirium</a:t>
            </a:r>
            <a:r>
              <a:rPr lang="en-US" sz="2800">
                <a:effectLst/>
              </a:rPr>
              <a:t>, </a:t>
            </a:r>
            <a:r>
              <a:rPr lang="en-US" sz="2800" err="1">
                <a:effectLst/>
              </a:rPr>
              <a:t>aktivni</a:t>
            </a:r>
            <a:r>
              <a:rPr lang="en-US" sz="2800">
                <a:effectLst/>
              </a:rPr>
              <a:t>́</a:t>
            </a:r>
            <a:br>
              <a:rPr lang="en-US" sz="2800">
                <a:effectLst/>
              </a:rPr>
            </a:br>
            <a:endParaRPr lang="en-US" sz="28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err="1">
                <a:effectLst/>
              </a:rPr>
              <a:t>Výdech</a:t>
            </a:r>
            <a:r>
              <a:rPr lang="en-US" sz="2800">
                <a:effectLst/>
              </a:rPr>
              <a:t> – </a:t>
            </a:r>
            <a:r>
              <a:rPr lang="en-US" sz="2800" err="1">
                <a:effectLst/>
              </a:rPr>
              <a:t>exspirium</a:t>
            </a:r>
            <a:r>
              <a:rPr lang="en-US" sz="2800">
                <a:effectLst/>
              </a:rPr>
              <a:t>, </a:t>
            </a:r>
            <a:r>
              <a:rPr lang="en-US" sz="2800" err="1">
                <a:effectLst/>
              </a:rPr>
              <a:t>pasivni</a:t>
            </a:r>
            <a:r>
              <a:rPr lang="en-US" sz="2800">
                <a:effectLst/>
              </a:rPr>
              <a:t>́ (</a:t>
            </a:r>
            <a:r>
              <a:rPr lang="en-US" sz="2800" err="1">
                <a:effectLst/>
              </a:rPr>
              <a:t>může</a:t>
            </a:r>
            <a:r>
              <a:rPr lang="en-US" sz="2800">
                <a:effectLst/>
              </a:rPr>
              <a:t> </a:t>
            </a:r>
            <a:r>
              <a:rPr lang="en-US" sz="2800" err="1">
                <a:effectLst/>
              </a:rPr>
              <a:t>být</a:t>
            </a:r>
            <a:r>
              <a:rPr lang="en-US" sz="2800">
                <a:effectLst/>
              </a:rPr>
              <a:t> </a:t>
            </a:r>
            <a:r>
              <a:rPr lang="en-US" sz="2800"/>
              <a:t> </a:t>
            </a:r>
            <a:r>
              <a:rPr lang="en-US" sz="2800" err="1">
                <a:effectLst/>
              </a:rPr>
              <a:t>i</a:t>
            </a:r>
            <a:r>
              <a:rPr lang="en-US" sz="2800">
                <a:effectLst/>
              </a:rPr>
              <a:t> </a:t>
            </a:r>
            <a:r>
              <a:rPr lang="en-US" sz="2800" err="1">
                <a:effectLst/>
              </a:rPr>
              <a:t>aktivni</a:t>
            </a:r>
            <a:r>
              <a:rPr lang="en-US" sz="2800">
                <a:effectLst/>
              </a:rPr>
              <a:t>́)</a:t>
            </a:r>
            <a:br>
              <a:rPr lang="en-US" sz="2800">
                <a:effectLst/>
              </a:rPr>
            </a:br>
            <a:endParaRPr lang="en-US" sz="28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/>
          </a:p>
        </p:txBody>
      </p:sp>
      <p:pic>
        <p:nvPicPr>
          <p:cNvPr id="1040" name="Picture 16" descr="Fyzická a energetická anatomie a fyziologie dechu">
            <a:extLst>
              <a:ext uri="{FF2B5EF4-FFF2-40B4-BE49-F238E27FC236}">
                <a16:creationId xmlns:a16="http://schemas.microsoft.com/office/drawing/2014/main" id="{84A7AD63-5F07-39B8-B9C5-6AC5997C5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0" r="16919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6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42752F-2BCE-408C-78AA-39B34509E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18" y="738339"/>
            <a:ext cx="2486892" cy="1594189"/>
          </a:xfrm>
        </p:spPr>
        <p:txBody>
          <a:bodyPr anchor="t">
            <a:normAutofit/>
          </a:bodyPr>
          <a:lstStyle/>
          <a:p>
            <a:r>
              <a:rPr lang="cs-CZ" sz="3200"/>
              <a:t>Plicní embolie  terapie</a:t>
            </a:r>
          </a:p>
        </p:txBody>
      </p:sp>
      <p:pic>
        <p:nvPicPr>
          <p:cNvPr id="9218" name="Picture 2" descr="KAZUISTIKA) Warfarinizovaný dušný pacient - Kardioblog">
            <a:extLst>
              <a:ext uri="{FF2B5EF4-FFF2-40B4-BE49-F238E27FC236}">
                <a16:creationId xmlns:a16="http://schemas.microsoft.com/office/drawing/2014/main" id="{9444FB85-BE68-4DD7-623E-AC4401F53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1"/>
          <a:stretch/>
        </p:blipFill>
        <p:spPr bwMode="auto">
          <a:xfrm>
            <a:off x="-2" y="2818262"/>
            <a:ext cx="12192002" cy="403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9222">
            <a:extLst>
              <a:ext uri="{FF2B5EF4-FFF2-40B4-BE49-F238E27FC236}">
                <a16:creationId xmlns:a16="http://schemas.microsoft.com/office/drawing/2014/main" id="{F2221BB3-7B5D-C899-7745-66D7AC323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9224" name="Rectangle 9223">
              <a:extLst>
                <a:ext uri="{FF2B5EF4-FFF2-40B4-BE49-F238E27FC236}">
                  <a16:creationId xmlns:a16="http://schemas.microsoft.com/office/drawing/2014/main" id="{3FD2D571-38D7-DB0F-166C-14FEDA700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8" name="Rectangle 9224">
              <a:extLst>
                <a:ext uri="{FF2B5EF4-FFF2-40B4-BE49-F238E27FC236}">
                  <a16:creationId xmlns:a16="http://schemas.microsoft.com/office/drawing/2014/main" id="{B88AEF72-50CD-C201-F6BF-C595BBBE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9" name="Zástupný obsah 2">
            <a:extLst>
              <a:ext uri="{FF2B5EF4-FFF2-40B4-BE49-F238E27FC236}">
                <a16:creationId xmlns:a16="http://schemas.microsoft.com/office/drawing/2014/main" id="{A3A6B130-4642-ABD9-4CC4-47DC8FAFBF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647386"/>
              </p:ext>
            </p:extLst>
          </p:nvPr>
        </p:nvGraphicFramePr>
        <p:xfrm>
          <a:off x="3325092" y="751555"/>
          <a:ext cx="8628610" cy="1766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0231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ušení - Dětství bez úrazů">
            <a:extLst>
              <a:ext uri="{FF2B5EF4-FFF2-40B4-BE49-F238E27FC236}">
                <a16:creationId xmlns:a16="http://schemas.microsoft.com/office/drawing/2014/main" id="{C1491B72-09C3-305E-D632-C1C3692E5F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7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00300F-BE8E-7964-9F1B-4DB7584E9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Dušení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3367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C04BBB-07D3-D088-B2E7-0BF41FC70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Dušení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Zástupný obsah 2">
            <a:extLst>
              <a:ext uri="{FF2B5EF4-FFF2-40B4-BE49-F238E27FC236}">
                <a16:creationId xmlns:a16="http://schemas.microsoft.com/office/drawing/2014/main" id="{8A82646C-35CB-D75C-5614-18F65EFE05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773927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102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SCITACE. - ppt stáhnout">
            <a:extLst>
              <a:ext uri="{FF2B5EF4-FFF2-40B4-BE49-F238E27FC236}">
                <a16:creationId xmlns:a16="http://schemas.microsoft.com/office/drawing/2014/main" id="{5DCD218E-4D97-330E-C000-A2E4DBA5C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0793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SCITACE. - ppt stáhnout">
            <a:extLst>
              <a:ext uri="{FF2B5EF4-FFF2-40B4-BE49-F238E27FC236}">
                <a16:creationId xmlns:a16="http://schemas.microsoft.com/office/drawing/2014/main" id="{E7202179-3463-951C-D417-2448A670E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2080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SCITACE. - ppt stáhnout">
            <a:extLst>
              <a:ext uri="{FF2B5EF4-FFF2-40B4-BE49-F238E27FC236}">
                <a16:creationId xmlns:a16="http://schemas.microsoft.com/office/drawing/2014/main" id="{8B0A0C71-4371-1F4E-5FC9-3D05D1D47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5591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65C51D-69EC-A609-E103-ADC8C9B79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Psychická ataka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8488B2C-1FAB-C94F-6F59-4369A941EF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936884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900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skica, ilustrace, kresba, text&#10;&#10;Popis byl vytvořen automaticky">
            <a:extLst>
              <a:ext uri="{FF2B5EF4-FFF2-40B4-BE49-F238E27FC236}">
                <a16:creationId xmlns:a16="http://schemas.microsoft.com/office/drawing/2014/main" id="{6BDE8C98-580E-AD47-B02F-F07C981D2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231" y="199506"/>
            <a:ext cx="7121386" cy="6658494"/>
          </a:xfrm>
          <a:prstGeom prst="rect">
            <a:avLst/>
          </a:prstGeom>
        </p:spPr>
      </p:pic>
      <p:sp>
        <p:nvSpPr>
          <p:cNvPr id="4" name="AutoShape 4" descr="Není k dispozici žádný popis fotky.">
            <a:extLst>
              <a:ext uri="{FF2B5EF4-FFF2-40B4-BE49-F238E27FC236}">
                <a16:creationId xmlns:a16="http://schemas.microsoft.com/office/drawing/2014/main" id="{98E1FDB8-CC91-DF0A-12FC-385F794AC2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Není k dispozici žádný popis fotky.">
            <a:extLst>
              <a:ext uri="{FF2B5EF4-FFF2-40B4-BE49-F238E27FC236}">
                <a16:creationId xmlns:a16="http://schemas.microsoft.com/office/drawing/2014/main" id="{84874172-1DF0-3F3C-7E57-1873A5DBE3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89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3F082D-46E4-1357-F738-C9FF12BD6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200">
                <a:latin typeface="Palatino Linotype" panose="02040502050505030304" pitchFamily="18" charset="0"/>
              </a:rPr>
              <a:t>Ventilace - hodnocení?</a:t>
            </a:r>
            <a:br>
              <a:rPr lang="cs-CZ" sz="4200"/>
            </a:br>
            <a:endParaRPr lang="cs-CZ" sz="42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030EFD-00ED-528E-CBCC-6D02C4A17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3676"/>
            <a:ext cx="11350752" cy="4251960"/>
          </a:xfrm>
        </p:spPr>
        <p:txBody>
          <a:bodyPr>
            <a:noAutofit/>
          </a:bodyPr>
          <a:lstStyle/>
          <a:p>
            <a:r>
              <a:rPr lang="cs-CZ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Dechovy</a:t>
            </a:r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́ objem </a:t>
            </a:r>
          </a:p>
          <a:p>
            <a:r>
              <a:rPr lang="cs-CZ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Dechova</a:t>
            </a:r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́ frekvence</a:t>
            </a:r>
            <a:endParaRPr lang="cs-CZ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Minutova</a:t>
            </a:r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́ ventilace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Dechovy</a:t>
            </a:r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́ vzor </a:t>
            </a:r>
          </a:p>
          <a:p>
            <a:pPr>
              <a:buFont typeface="Arial" panose="020B0604020202020204" pitchFamily="34" charset="0"/>
              <a:buChar char="•"/>
            </a:pPr>
            <a:endParaRPr lang="cs-CZ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Závis</a:t>
            </a:r>
            <a:r>
              <a:rPr lang="cs-CZ" err="1"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na: </a:t>
            </a:r>
            <a:endParaRPr lang="cs-CZ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Odporu </a:t>
            </a:r>
            <a:r>
              <a:rPr lang="cs-CZ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dýchacích</a:t>
            </a:r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cest </a:t>
            </a:r>
            <a:endParaRPr lang="cs-CZ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Poddajnosti plic (</a:t>
            </a:r>
            <a:r>
              <a:rPr lang="cs-CZ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compliance</a:t>
            </a:r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neboli na </a:t>
            </a:r>
            <a:r>
              <a:rPr lang="cs-CZ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jeji</a:t>
            </a:r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́ </a:t>
            </a:r>
            <a:r>
              <a:rPr lang="cs-CZ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převrácene</a:t>
            </a:r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́ </a:t>
            </a:r>
            <a:r>
              <a:rPr lang="cs-CZ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hodnote</a:t>
            </a:r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̌, </a:t>
            </a:r>
            <a:r>
              <a:rPr lang="cs-CZ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coz</a:t>
            </a:r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̌ je elasticita plic </a:t>
            </a:r>
            <a:endParaRPr lang="cs-CZ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04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3F082D-46E4-1357-F738-C9FF12BD6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200">
                <a:latin typeface="Palatino Linotype" panose="02040502050505030304" pitchFamily="18" charset="0"/>
              </a:rPr>
              <a:t>Poruchy ventilace</a:t>
            </a:r>
            <a:br>
              <a:rPr lang="cs-CZ" sz="4200"/>
            </a:br>
            <a:endParaRPr lang="cs-CZ" sz="42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030EFD-00ED-528E-CBCC-6D02C4A17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885233"/>
            <a:ext cx="11900194" cy="42519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vznik nervového vzruchu (poškození dechového centra)</a:t>
            </a:r>
          </a:p>
          <a:p>
            <a:pPr>
              <a:lnSpc>
                <a:spcPct val="100000"/>
              </a:lnSpc>
            </a:pPr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vedení nervového vzruchu (léze míchy)</a:t>
            </a:r>
          </a:p>
          <a:p>
            <a:pPr>
              <a:lnSpc>
                <a:spcPct val="100000"/>
              </a:lnSpc>
            </a:pPr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nervosvalový přenos (poruchy periferní inervace)</a:t>
            </a:r>
          </a:p>
          <a:p>
            <a:pPr marL="0" indent="0">
              <a:lnSpc>
                <a:spcPct val="100000"/>
              </a:lnSpc>
              <a:buNone/>
            </a:pPr>
            <a:endParaRPr lang="cs-CZ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neprůchodné horní dýchací cesty (poloha hlavy, obstrukce cizím tělesem, krví, zvratky, infekce)</a:t>
            </a:r>
          </a:p>
          <a:p>
            <a:pPr>
              <a:lnSpc>
                <a:spcPct val="100000"/>
              </a:lnSpc>
            </a:pPr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porucha na úrovni dolních dýchacích cest (astma </a:t>
            </a:r>
            <a:r>
              <a:rPr lang="cs-CZ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bronchiale</a:t>
            </a:r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onemocnění plicního parenchymu (pneumonie, fibróza, nádory, </a:t>
            </a:r>
            <a:r>
              <a:rPr lang="cs-CZ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edem</a:t>
            </a:r>
            <a:r>
              <a:rPr lang="cs-CZ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apod</a:t>
            </a:r>
            <a:r>
              <a:rPr lang="cs-CZ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>
              <a:lnSpc>
                <a:spcPct val="100000"/>
              </a:lnSpc>
            </a:pPr>
            <a:r>
              <a:rPr lang="cs-CZ">
                <a:latin typeface="Calibri" panose="020F0502020204030204" pitchFamily="34" charset="0"/>
                <a:cs typeface="Calibri" panose="020F0502020204030204" pitchFamily="34" charset="0"/>
              </a:rPr>
              <a:t>hrudní stěna - (popáleniny, trauma hrudníku)</a:t>
            </a:r>
          </a:p>
          <a:p>
            <a:pPr>
              <a:lnSpc>
                <a:spcPct val="100000"/>
              </a:lnSpc>
            </a:pPr>
            <a:endParaRPr lang="cs-CZ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46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277F85-490C-C6BC-E98F-8CD8F3A3E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Poruchy difúze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Zástupný obsah 2">
            <a:extLst>
              <a:ext uri="{FF2B5EF4-FFF2-40B4-BE49-F238E27FC236}">
                <a16:creationId xmlns:a16="http://schemas.microsoft.com/office/drawing/2014/main" id="{950F4A59-1C75-8292-1BA2-F71B9E150A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667327"/>
              </p:ext>
            </p:extLst>
          </p:nvPr>
        </p:nvGraphicFramePr>
        <p:xfrm>
          <a:off x="538373" y="2138109"/>
          <a:ext cx="11526253" cy="4272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72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0334AF-DB21-8C66-084D-58C6200B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Poruchy </a:t>
            </a:r>
            <a:r>
              <a:rPr lang="cs-CZ" sz="5400" err="1"/>
              <a:t>perfuze</a:t>
            </a:r>
            <a:endParaRPr lang="cs-CZ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C57338-917B-51F7-1780-5F32206C0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9512"/>
            <a:ext cx="10515600" cy="3141832"/>
          </a:xfrm>
        </p:spPr>
        <p:txBody>
          <a:bodyPr>
            <a:normAutofit/>
          </a:bodyPr>
          <a:lstStyle/>
          <a:p>
            <a:r>
              <a:rPr lang="cs-CZ"/>
              <a:t>Poměr ventilace a </a:t>
            </a:r>
            <a:r>
              <a:rPr lang="cs-CZ" err="1"/>
              <a:t>perfuze</a:t>
            </a:r>
            <a:endParaRPr lang="cs-CZ"/>
          </a:p>
          <a:p>
            <a:pPr lvl="1"/>
            <a:r>
              <a:rPr lang="cs-CZ"/>
              <a:t>Snížený poměr</a:t>
            </a:r>
          </a:p>
          <a:p>
            <a:pPr lvl="1"/>
            <a:r>
              <a:rPr lang="cs-CZ"/>
              <a:t>Zvýšený poměr</a:t>
            </a:r>
          </a:p>
        </p:txBody>
      </p:sp>
    </p:spTree>
    <p:extLst>
      <p:ext uri="{BB962C8B-B14F-4D97-AF65-F5344CB8AC3E}">
        <p14:creationId xmlns:p14="http://schemas.microsoft.com/office/powerpoint/2010/main" val="301570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nímek obrazovky, vlak&#10;&#10;Popis byl vytvořen automaticky">
            <a:extLst>
              <a:ext uri="{FF2B5EF4-FFF2-40B4-BE49-F238E27FC236}">
                <a16:creationId xmlns:a16="http://schemas.microsoft.com/office/drawing/2014/main" id="{0E25BEF8-11BA-74E1-9DE4-A4C18D635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6167" y="131620"/>
            <a:ext cx="9260378" cy="648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091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7481</TotalTime>
  <Words>3669</Words>
  <Application>Microsoft Macintosh PowerPoint</Application>
  <PresentationFormat>Širokoúhlá obrazovka</PresentationFormat>
  <Paragraphs>598</Paragraphs>
  <Slides>47</Slides>
  <Notes>34</Notes>
  <HiddenSlides>0</HiddenSlides>
  <MMClips>0</MMClips>
  <ScaleCrop>false</ScaleCrop>
  <HeadingPairs>
    <vt:vector size="6" baseType="variant">
      <vt:variant>
        <vt:lpstr>Použitá písma</vt:lpstr>
      </vt:variant>
      <vt:variant>
        <vt:i4>14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62" baseType="lpstr">
      <vt:lpstr>Arial</vt:lpstr>
      <vt:lpstr>Calibri</vt:lpstr>
      <vt:lpstr>Calibri Light</vt:lpstr>
      <vt:lpstr>Century Gothic</vt:lpstr>
      <vt:lpstr>Century Gothic,Bold</vt:lpstr>
      <vt:lpstr>Courier New</vt:lpstr>
      <vt:lpstr>Helvetica</vt:lpstr>
      <vt:lpstr>MyriadPro</vt:lpstr>
      <vt:lpstr>NimbusRomDEE</vt:lpstr>
      <vt:lpstr>Open Sans</vt:lpstr>
      <vt:lpstr>Palatino Linotype</vt:lpstr>
      <vt:lpstr>Raleway</vt:lpstr>
      <vt:lpstr>system-ui</vt:lpstr>
      <vt:lpstr>Wingdings</vt:lpstr>
      <vt:lpstr>Motiv Office</vt:lpstr>
      <vt:lpstr>Dušnost</vt:lpstr>
      <vt:lpstr>Dušnost</vt:lpstr>
      <vt:lpstr>Složky respirace</vt:lpstr>
      <vt:lpstr>Mechanika dýchání</vt:lpstr>
      <vt:lpstr>Ventilace - hodnocení? </vt:lpstr>
      <vt:lpstr>Poruchy ventilace </vt:lpstr>
      <vt:lpstr>Poruchy difúze</vt:lpstr>
      <vt:lpstr>Poruchy perfuze</vt:lpstr>
      <vt:lpstr>Prezentace aplikace PowerPoint</vt:lpstr>
      <vt:lpstr>Prezentace aplikace PowerPoint</vt:lpstr>
      <vt:lpstr>Porucha transportu</vt:lpstr>
      <vt:lpstr>Porucha buněčného dýchání</vt:lpstr>
      <vt:lpstr>Prezentace aplikace PowerPoint</vt:lpstr>
      <vt:lpstr>Patologické stavy dýchání</vt:lpstr>
      <vt:lpstr>Patofyziologie</vt:lpstr>
      <vt:lpstr>Prezentace aplikace PowerPoint</vt:lpstr>
      <vt:lpstr>Etiologie</vt:lpstr>
      <vt:lpstr>Příznaky</vt:lpstr>
      <vt:lpstr>Příznaky</vt:lpstr>
      <vt:lpstr>Příznaky</vt:lpstr>
      <vt:lpstr>Příznaky</vt:lpstr>
      <vt:lpstr>Příznaky</vt:lpstr>
      <vt:lpstr>Příznaky</vt:lpstr>
      <vt:lpstr>Prezentace aplikace PowerPoint</vt:lpstr>
      <vt:lpstr>Nejčastější klinické diagnosy</vt:lpstr>
      <vt:lpstr>ASTMATICKÝ ZÁCHVAT  klinika</vt:lpstr>
      <vt:lpstr>ASTMATICKÝ ZÁCHVAT  terapie</vt:lpstr>
      <vt:lpstr>Prezentace aplikace PowerPoint</vt:lpstr>
      <vt:lpstr>ASTMATICKÝ ZÁCHVAT  UPV?</vt:lpstr>
      <vt:lpstr>CHOPN</vt:lpstr>
      <vt:lpstr>CHOPN</vt:lpstr>
      <vt:lpstr>CHOPN  klinika</vt:lpstr>
      <vt:lpstr>CHOPN  vyšetření</vt:lpstr>
      <vt:lpstr>CHOPN</vt:lpstr>
      <vt:lpstr>Prezentace aplikace PowerPoint</vt:lpstr>
      <vt:lpstr>Plicní edém</vt:lpstr>
      <vt:lpstr>Plicní edém - klinika</vt:lpstr>
      <vt:lpstr>Plicní edém - terapie</vt:lpstr>
      <vt:lpstr>Plicní embolie</vt:lpstr>
      <vt:lpstr>Plicní embolie  terapie</vt:lpstr>
      <vt:lpstr>Dušení</vt:lpstr>
      <vt:lpstr>Dušení</vt:lpstr>
      <vt:lpstr>Prezentace aplikace PowerPoint</vt:lpstr>
      <vt:lpstr>Prezentace aplikace PowerPoint</vt:lpstr>
      <vt:lpstr>Prezentace aplikace PowerPoint</vt:lpstr>
      <vt:lpstr>Psychická ataka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Neodkladné stavy interního charakteru </dc:title>
  <dc:creator>Eva Sosnová</dc:creator>
  <cp:lastModifiedBy>Eva Sosnová</cp:lastModifiedBy>
  <cp:revision>37</cp:revision>
  <dcterms:created xsi:type="dcterms:W3CDTF">2025-03-03T20:09:33Z</dcterms:created>
  <dcterms:modified xsi:type="dcterms:W3CDTF">2025-10-05T21:36:59Z</dcterms:modified>
</cp:coreProperties>
</file>