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1"/>
  </p:sldMasterIdLst>
  <p:notesMasterIdLst>
    <p:notesMasterId r:id="rId61"/>
  </p:notesMasterIdLst>
  <p:sldIdLst>
    <p:sldId id="313" r:id="rId2"/>
    <p:sldId id="256" r:id="rId3"/>
    <p:sldId id="273" r:id="rId4"/>
    <p:sldId id="311" r:id="rId5"/>
    <p:sldId id="278" r:id="rId6"/>
    <p:sldId id="279" r:id="rId7"/>
    <p:sldId id="309" r:id="rId8"/>
    <p:sldId id="312" r:id="rId9"/>
    <p:sldId id="314" r:id="rId10"/>
    <p:sldId id="262" r:id="rId11"/>
    <p:sldId id="263" r:id="rId12"/>
    <p:sldId id="264" r:id="rId13"/>
    <p:sldId id="265" r:id="rId14"/>
    <p:sldId id="266" r:id="rId15"/>
    <p:sldId id="293" r:id="rId16"/>
    <p:sldId id="267" r:id="rId17"/>
    <p:sldId id="268" r:id="rId18"/>
    <p:sldId id="276" r:id="rId19"/>
    <p:sldId id="277" r:id="rId20"/>
    <p:sldId id="269" r:id="rId21"/>
    <p:sldId id="274" r:id="rId22"/>
    <p:sldId id="294" r:id="rId23"/>
    <p:sldId id="275" r:id="rId24"/>
    <p:sldId id="270" r:id="rId25"/>
    <p:sldId id="315" r:id="rId26"/>
    <p:sldId id="271" r:id="rId27"/>
    <p:sldId id="272" r:id="rId28"/>
    <p:sldId id="295" r:id="rId29"/>
    <p:sldId id="296" r:id="rId30"/>
    <p:sldId id="297" r:id="rId31"/>
    <p:sldId id="298" r:id="rId32"/>
    <p:sldId id="299" r:id="rId33"/>
    <p:sldId id="300" r:id="rId34"/>
    <p:sldId id="301" r:id="rId35"/>
    <p:sldId id="302" r:id="rId36"/>
    <p:sldId id="308" r:id="rId37"/>
    <p:sldId id="307" r:id="rId38"/>
    <p:sldId id="304" r:id="rId39"/>
    <p:sldId id="305" r:id="rId40"/>
    <p:sldId id="303" r:id="rId41"/>
    <p:sldId id="306" r:id="rId42"/>
    <p:sldId id="280" r:id="rId43"/>
    <p:sldId id="257" r:id="rId44"/>
    <p:sldId id="258" r:id="rId45"/>
    <p:sldId id="259" r:id="rId46"/>
    <p:sldId id="260" r:id="rId47"/>
    <p:sldId id="261"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60"/>
    <p:restoredTop sz="55110"/>
  </p:normalViewPr>
  <p:slideViewPr>
    <p:cSldViewPr snapToGrid="0">
      <p:cViewPr varScale="1">
        <p:scale>
          <a:sx n="43" d="100"/>
          <a:sy n="43" d="100"/>
        </p:scale>
        <p:origin x="2280" y="504"/>
      </p:cViewPr>
      <p:guideLst/>
    </p:cSldViewPr>
  </p:slideViewPr>
  <p:notesTextViewPr>
    <p:cViewPr>
      <p:scale>
        <a:sx n="1" d="1"/>
        <a:sy n="1" d="1"/>
      </p:scale>
      <p:origin x="0" y="0"/>
    </p:cViewPr>
  </p:notesTextViewPr>
  <p:notesViewPr>
    <p:cSldViewPr snapToGrid="0">
      <p:cViewPr varScale="1">
        <p:scale>
          <a:sx n="80" d="100"/>
          <a:sy n="80" d="100"/>
        </p:scale>
        <p:origin x="4048"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A22F4-AE93-48B4-A35C-5F81A0B0A8DD}" type="doc">
      <dgm:prSet loTypeId="urn:microsoft.com/office/officeart/2005/8/layout/hList1" loCatId="list" qsTypeId="urn:microsoft.com/office/officeart/2005/8/quickstyle/simple4" qsCatId="simple" csTypeId="urn:microsoft.com/office/officeart/2005/8/colors/colorful2" csCatId="colorful"/>
      <dgm:spPr/>
      <dgm:t>
        <a:bodyPr/>
        <a:lstStyle/>
        <a:p>
          <a:endParaRPr lang="en-US"/>
        </a:p>
      </dgm:t>
    </dgm:pt>
    <dgm:pt modelId="{0E5C667A-D240-4059-A927-42144AC46C83}">
      <dgm:prSet/>
      <dgm:spPr/>
      <dgm:t>
        <a:bodyPr/>
        <a:lstStyle/>
        <a:p>
          <a:r>
            <a:rPr lang="cs-CZ"/>
            <a:t>Rizikové faktory</a:t>
          </a:r>
          <a:endParaRPr lang="en-US"/>
        </a:p>
      </dgm:t>
    </dgm:pt>
    <dgm:pt modelId="{41A5835A-50F1-40BF-A65D-A5EB015B43A2}" type="parTrans" cxnId="{0DEEAC70-5D4F-4216-9A43-939DF6C3868F}">
      <dgm:prSet/>
      <dgm:spPr/>
      <dgm:t>
        <a:bodyPr/>
        <a:lstStyle/>
        <a:p>
          <a:endParaRPr lang="en-US"/>
        </a:p>
      </dgm:t>
    </dgm:pt>
    <dgm:pt modelId="{4A87B77C-D8AB-427E-ADF2-6A7DD80AECC9}" type="sibTrans" cxnId="{0DEEAC70-5D4F-4216-9A43-939DF6C3868F}">
      <dgm:prSet/>
      <dgm:spPr/>
      <dgm:t>
        <a:bodyPr/>
        <a:lstStyle/>
        <a:p>
          <a:endParaRPr lang="en-US"/>
        </a:p>
      </dgm:t>
    </dgm:pt>
    <dgm:pt modelId="{D72E039F-FA95-4029-B6BD-4765AE3DC16D}">
      <dgm:prSet/>
      <dgm:spPr/>
      <dgm:t>
        <a:bodyPr/>
        <a:lstStyle/>
        <a:p>
          <a:r>
            <a:rPr lang="cs-CZ" dirty="0"/>
            <a:t>Fyzické a psychické vlivy</a:t>
          </a:r>
          <a:endParaRPr lang="en-US" dirty="0"/>
        </a:p>
      </dgm:t>
    </dgm:pt>
    <dgm:pt modelId="{095636CA-2DD7-4D99-9788-CFD62A6AE3C1}" type="parTrans" cxnId="{19133EB2-0292-416D-AD1E-1E477242907F}">
      <dgm:prSet/>
      <dgm:spPr/>
      <dgm:t>
        <a:bodyPr/>
        <a:lstStyle/>
        <a:p>
          <a:endParaRPr lang="en-US"/>
        </a:p>
      </dgm:t>
    </dgm:pt>
    <dgm:pt modelId="{B6F40AAD-58E5-467B-848F-C277F047DE93}" type="sibTrans" cxnId="{19133EB2-0292-416D-AD1E-1E477242907F}">
      <dgm:prSet/>
      <dgm:spPr/>
      <dgm:t>
        <a:bodyPr/>
        <a:lstStyle/>
        <a:p>
          <a:endParaRPr lang="en-US"/>
        </a:p>
      </dgm:t>
    </dgm:pt>
    <dgm:pt modelId="{58EEA29F-0747-4F2D-95E8-80A24C3273FC}">
      <dgm:prSet/>
      <dgm:spPr/>
      <dgm:t>
        <a:bodyPr/>
        <a:lstStyle/>
        <a:p>
          <a:r>
            <a:rPr lang="cs-CZ" dirty="0"/>
            <a:t>Infekční materiál</a:t>
          </a:r>
          <a:endParaRPr lang="en-US" dirty="0"/>
        </a:p>
      </dgm:t>
    </dgm:pt>
    <dgm:pt modelId="{E297F11C-1116-4984-A6AF-C5C57F8C16F8}" type="parTrans" cxnId="{00D2BB12-7A4C-4964-AA8A-74C49D76A2CB}">
      <dgm:prSet/>
      <dgm:spPr/>
      <dgm:t>
        <a:bodyPr/>
        <a:lstStyle/>
        <a:p>
          <a:endParaRPr lang="en-US"/>
        </a:p>
      </dgm:t>
    </dgm:pt>
    <dgm:pt modelId="{9D8CC68D-01A6-4090-A035-8CAF508EE78B}" type="sibTrans" cxnId="{00D2BB12-7A4C-4964-AA8A-74C49D76A2CB}">
      <dgm:prSet/>
      <dgm:spPr/>
      <dgm:t>
        <a:bodyPr/>
        <a:lstStyle/>
        <a:p>
          <a:endParaRPr lang="en-US"/>
        </a:p>
      </dgm:t>
    </dgm:pt>
    <dgm:pt modelId="{F9D2CA30-E811-49FA-AF10-E939434330CE}">
      <dgm:prSet/>
      <dgm:spPr/>
      <dgm:t>
        <a:bodyPr/>
        <a:lstStyle/>
        <a:p>
          <a:r>
            <a:rPr lang="cs-CZ" dirty="0"/>
            <a:t>Agresivní pacient</a:t>
          </a:r>
          <a:endParaRPr lang="en-US" dirty="0"/>
        </a:p>
      </dgm:t>
    </dgm:pt>
    <dgm:pt modelId="{34F936DE-A272-46B6-91ED-11DBB6E47B75}" type="parTrans" cxnId="{D5C0D9BB-7297-4406-A3C7-0C540CC20966}">
      <dgm:prSet/>
      <dgm:spPr/>
      <dgm:t>
        <a:bodyPr/>
        <a:lstStyle/>
        <a:p>
          <a:endParaRPr lang="en-US"/>
        </a:p>
      </dgm:t>
    </dgm:pt>
    <dgm:pt modelId="{9D582042-94EE-4FB8-AA2B-10A13BFEA139}" type="sibTrans" cxnId="{D5C0D9BB-7297-4406-A3C7-0C540CC20966}">
      <dgm:prSet/>
      <dgm:spPr/>
      <dgm:t>
        <a:bodyPr/>
        <a:lstStyle/>
        <a:p>
          <a:endParaRPr lang="en-US"/>
        </a:p>
      </dgm:t>
    </dgm:pt>
    <dgm:pt modelId="{7CF02760-EE11-4D0C-94FE-2D957C50F8EA}">
      <dgm:prSet/>
      <dgm:spPr/>
      <dgm:t>
        <a:bodyPr/>
        <a:lstStyle/>
        <a:p>
          <a:r>
            <a:rPr lang="cs-CZ" dirty="0"/>
            <a:t>Chemické či </a:t>
          </a:r>
          <a:r>
            <a:rPr lang="cs-CZ" dirty="0" err="1"/>
            <a:t>radiaktivní</a:t>
          </a:r>
          <a:r>
            <a:rPr lang="cs-CZ" dirty="0"/>
            <a:t> látky</a:t>
          </a:r>
          <a:endParaRPr lang="en-US" dirty="0"/>
        </a:p>
      </dgm:t>
    </dgm:pt>
    <dgm:pt modelId="{E5EDA922-B198-46BE-835E-10BB944D103F}" type="parTrans" cxnId="{48D98F0E-2163-4602-AFEB-195DCBFB868C}">
      <dgm:prSet/>
      <dgm:spPr/>
      <dgm:t>
        <a:bodyPr/>
        <a:lstStyle/>
        <a:p>
          <a:endParaRPr lang="en-US"/>
        </a:p>
      </dgm:t>
    </dgm:pt>
    <dgm:pt modelId="{53E74342-47E3-4B46-A55A-ECBABF6DE278}" type="sibTrans" cxnId="{48D98F0E-2163-4602-AFEB-195DCBFB868C}">
      <dgm:prSet/>
      <dgm:spPr/>
      <dgm:t>
        <a:bodyPr/>
        <a:lstStyle/>
        <a:p>
          <a:endParaRPr lang="en-US"/>
        </a:p>
      </dgm:t>
    </dgm:pt>
    <dgm:pt modelId="{D5567EC9-91F4-4E33-A403-CF08CA6E89FE}">
      <dgm:prSet/>
      <dgm:spPr/>
      <dgm:t>
        <a:bodyPr/>
        <a:lstStyle/>
        <a:p>
          <a:r>
            <a:rPr lang="cs-CZ" dirty="0"/>
            <a:t>Dopravní situace</a:t>
          </a:r>
          <a:endParaRPr lang="en-US" dirty="0"/>
        </a:p>
      </dgm:t>
    </dgm:pt>
    <dgm:pt modelId="{95247FB1-A5C5-4965-92FC-344A8E6EFF93}" type="parTrans" cxnId="{4910D880-3997-493D-A5D9-4D127EA0C7F8}">
      <dgm:prSet/>
      <dgm:spPr/>
      <dgm:t>
        <a:bodyPr/>
        <a:lstStyle/>
        <a:p>
          <a:endParaRPr lang="en-US"/>
        </a:p>
      </dgm:t>
    </dgm:pt>
    <dgm:pt modelId="{75DDE9C5-8F0F-4367-A860-BFFC2AFB0FBA}" type="sibTrans" cxnId="{4910D880-3997-493D-A5D9-4D127EA0C7F8}">
      <dgm:prSet/>
      <dgm:spPr/>
      <dgm:t>
        <a:bodyPr/>
        <a:lstStyle/>
        <a:p>
          <a:endParaRPr lang="en-US"/>
        </a:p>
      </dgm:t>
    </dgm:pt>
    <dgm:pt modelId="{28066017-E32C-4108-ABDA-F1820669D522}">
      <dgm:prSet/>
      <dgm:spPr/>
      <dgm:t>
        <a:bodyPr/>
        <a:lstStyle/>
        <a:p>
          <a:r>
            <a:rPr lang="cs-CZ" dirty="0"/>
            <a:t>Směnný provoz, nedostatek odpočinku</a:t>
          </a:r>
          <a:endParaRPr lang="en-US" dirty="0"/>
        </a:p>
      </dgm:t>
    </dgm:pt>
    <dgm:pt modelId="{2EB7FC19-25AF-4EFA-A9BA-510EB9D6C6C3}" type="parTrans" cxnId="{7093A63C-9193-416A-80E6-A822D25AD0D9}">
      <dgm:prSet/>
      <dgm:spPr/>
      <dgm:t>
        <a:bodyPr/>
        <a:lstStyle/>
        <a:p>
          <a:endParaRPr lang="en-US"/>
        </a:p>
      </dgm:t>
    </dgm:pt>
    <dgm:pt modelId="{8E698AFF-FE34-421E-93A9-C3D3DCC00E7E}" type="sibTrans" cxnId="{7093A63C-9193-416A-80E6-A822D25AD0D9}">
      <dgm:prSet/>
      <dgm:spPr/>
      <dgm:t>
        <a:bodyPr/>
        <a:lstStyle/>
        <a:p>
          <a:endParaRPr lang="en-US"/>
        </a:p>
      </dgm:t>
    </dgm:pt>
    <dgm:pt modelId="{0BA34630-F5ED-4C8B-8B33-A184876E943C}">
      <dgm:prSet/>
      <dgm:spPr/>
      <dgm:t>
        <a:bodyPr/>
        <a:lstStyle/>
        <a:p>
          <a:r>
            <a:rPr lang="cs-CZ"/>
            <a:t>BOZP</a:t>
          </a:r>
          <a:endParaRPr lang="en-US"/>
        </a:p>
      </dgm:t>
    </dgm:pt>
    <dgm:pt modelId="{0FC09254-6B72-462C-A860-7637C783040D}" type="parTrans" cxnId="{044FF45F-E4BD-42C3-8A12-FD58B6C44DF7}">
      <dgm:prSet/>
      <dgm:spPr/>
      <dgm:t>
        <a:bodyPr/>
        <a:lstStyle/>
        <a:p>
          <a:endParaRPr lang="en-US"/>
        </a:p>
      </dgm:t>
    </dgm:pt>
    <dgm:pt modelId="{4802DFF4-646B-4ECD-982C-E2B844D41EF0}" type="sibTrans" cxnId="{044FF45F-E4BD-42C3-8A12-FD58B6C44DF7}">
      <dgm:prSet/>
      <dgm:spPr/>
      <dgm:t>
        <a:bodyPr/>
        <a:lstStyle/>
        <a:p>
          <a:endParaRPr lang="en-US"/>
        </a:p>
      </dgm:t>
    </dgm:pt>
    <dgm:pt modelId="{2F6FCB6F-81ED-4481-B8DF-F85BEA429C97}">
      <dgm:prSet/>
      <dgm:spPr/>
      <dgm:t>
        <a:bodyPr/>
        <a:lstStyle/>
        <a:p>
          <a:r>
            <a:rPr lang="cs-CZ" dirty="0"/>
            <a:t>Školení</a:t>
          </a:r>
          <a:endParaRPr lang="en-US" dirty="0"/>
        </a:p>
      </dgm:t>
    </dgm:pt>
    <dgm:pt modelId="{52F2B984-623C-4BCC-8BDA-F1FABE8BBEE5}" type="parTrans" cxnId="{85E9BD75-F6C4-42A5-A827-DC7E02536344}">
      <dgm:prSet/>
      <dgm:spPr/>
      <dgm:t>
        <a:bodyPr/>
        <a:lstStyle/>
        <a:p>
          <a:endParaRPr lang="en-US"/>
        </a:p>
      </dgm:t>
    </dgm:pt>
    <dgm:pt modelId="{F002E5D8-0F05-486C-9CE8-C96CE21C3E9E}" type="sibTrans" cxnId="{85E9BD75-F6C4-42A5-A827-DC7E02536344}">
      <dgm:prSet/>
      <dgm:spPr/>
      <dgm:t>
        <a:bodyPr/>
        <a:lstStyle/>
        <a:p>
          <a:endParaRPr lang="en-US"/>
        </a:p>
      </dgm:t>
    </dgm:pt>
    <dgm:pt modelId="{9E38C590-DB86-460E-A1BD-6C3322BC42A3}">
      <dgm:prSet/>
      <dgm:spPr/>
      <dgm:t>
        <a:bodyPr/>
        <a:lstStyle/>
        <a:p>
          <a:r>
            <a:rPr lang="cs-CZ" dirty="0"/>
            <a:t>OOPP</a:t>
          </a:r>
          <a:endParaRPr lang="en-US" dirty="0"/>
        </a:p>
      </dgm:t>
    </dgm:pt>
    <dgm:pt modelId="{21E60854-F0B2-4631-9F4B-E80BE8DF47F8}" type="parTrans" cxnId="{CD382F53-057B-46CF-B140-0DF36BBE2016}">
      <dgm:prSet/>
      <dgm:spPr/>
      <dgm:t>
        <a:bodyPr/>
        <a:lstStyle/>
        <a:p>
          <a:endParaRPr lang="en-US"/>
        </a:p>
      </dgm:t>
    </dgm:pt>
    <dgm:pt modelId="{B362ECFE-37FE-4C0E-A08F-CD55504AB680}" type="sibTrans" cxnId="{CD382F53-057B-46CF-B140-0DF36BBE2016}">
      <dgm:prSet/>
      <dgm:spPr/>
      <dgm:t>
        <a:bodyPr/>
        <a:lstStyle/>
        <a:p>
          <a:endParaRPr lang="en-US"/>
        </a:p>
      </dgm:t>
    </dgm:pt>
    <dgm:pt modelId="{86594707-A08F-4F4E-9FF4-B0C2C4D2D67D}">
      <dgm:prSet/>
      <dgm:spPr/>
      <dgm:t>
        <a:bodyPr/>
        <a:lstStyle/>
        <a:p>
          <a:r>
            <a:rPr lang="cs-CZ" dirty="0"/>
            <a:t>Havarijní plán, hygiena</a:t>
          </a:r>
          <a:endParaRPr lang="en-US" dirty="0"/>
        </a:p>
      </dgm:t>
    </dgm:pt>
    <dgm:pt modelId="{496C5407-D626-4E57-AE4B-BA7616B4F5F3}" type="parTrans" cxnId="{188492C2-3F31-4A23-B05C-089618B6DF4D}">
      <dgm:prSet/>
      <dgm:spPr/>
      <dgm:t>
        <a:bodyPr/>
        <a:lstStyle/>
        <a:p>
          <a:endParaRPr lang="en-US"/>
        </a:p>
      </dgm:t>
    </dgm:pt>
    <dgm:pt modelId="{8BDFBEBE-CF05-46DC-BE53-1ADFDFAC9D8C}" type="sibTrans" cxnId="{188492C2-3F31-4A23-B05C-089618B6DF4D}">
      <dgm:prSet/>
      <dgm:spPr/>
      <dgm:t>
        <a:bodyPr/>
        <a:lstStyle/>
        <a:p>
          <a:endParaRPr lang="en-US"/>
        </a:p>
      </dgm:t>
    </dgm:pt>
    <dgm:pt modelId="{4F74A13C-AE5A-AE46-A84D-40499C345110}" type="pres">
      <dgm:prSet presAssocID="{D70A22F4-AE93-48B4-A35C-5F81A0B0A8DD}" presName="Name0" presStyleCnt="0">
        <dgm:presLayoutVars>
          <dgm:dir/>
          <dgm:animLvl val="lvl"/>
          <dgm:resizeHandles val="exact"/>
        </dgm:presLayoutVars>
      </dgm:prSet>
      <dgm:spPr/>
    </dgm:pt>
    <dgm:pt modelId="{5E1EDBB0-8D3A-AF48-98F1-57AE5AF5AE64}" type="pres">
      <dgm:prSet presAssocID="{0E5C667A-D240-4059-A927-42144AC46C83}" presName="composite" presStyleCnt="0"/>
      <dgm:spPr/>
    </dgm:pt>
    <dgm:pt modelId="{7FC0B1EC-2AAE-E84D-91C0-ECA92F414667}" type="pres">
      <dgm:prSet presAssocID="{0E5C667A-D240-4059-A927-42144AC46C83}" presName="parTx" presStyleLbl="alignNode1" presStyleIdx="0" presStyleCnt="2">
        <dgm:presLayoutVars>
          <dgm:chMax val="0"/>
          <dgm:chPref val="0"/>
          <dgm:bulletEnabled val="1"/>
        </dgm:presLayoutVars>
      </dgm:prSet>
      <dgm:spPr/>
    </dgm:pt>
    <dgm:pt modelId="{BE508FCB-DB9F-5F4A-93FE-8284BDCF622B}" type="pres">
      <dgm:prSet presAssocID="{0E5C667A-D240-4059-A927-42144AC46C83}" presName="desTx" presStyleLbl="alignAccFollowNode1" presStyleIdx="0" presStyleCnt="2">
        <dgm:presLayoutVars>
          <dgm:bulletEnabled val="1"/>
        </dgm:presLayoutVars>
      </dgm:prSet>
      <dgm:spPr/>
    </dgm:pt>
    <dgm:pt modelId="{3063009F-D2F5-0E44-B420-E625016A70C9}" type="pres">
      <dgm:prSet presAssocID="{4A87B77C-D8AB-427E-ADF2-6A7DD80AECC9}" presName="space" presStyleCnt="0"/>
      <dgm:spPr/>
    </dgm:pt>
    <dgm:pt modelId="{A5751061-1725-1940-8A35-DE4264159532}" type="pres">
      <dgm:prSet presAssocID="{0BA34630-F5ED-4C8B-8B33-A184876E943C}" presName="composite" presStyleCnt="0"/>
      <dgm:spPr/>
    </dgm:pt>
    <dgm:pt modelId="{3DC54775-13E4-6343-A3C6-6EABAC79D40B}" type="pres">
      <dgm:prSet presAssocID="{0BA34630-F5ED-4C8B-8B33-A184876E943C}" presName="parTx" presStyleLbl="alignNode1" presStyleIdx="1" presStyleCnt="2">
        <dgm:presLayoutVars>
          <dgm:chMax val="0"/>
          <dgm:chPref val="0"/>
          <dgm:bulletEnabled val="1"/>
        </dgm:presLayoutVars>
      </dgm:prSet>
      <dgm:spPr/>
    </dgm:pt>
    <dgm:pt modelId="{4F5519D5-8988-8240-BD37-72EEE80E9D9B}" type="pres">
      <dgm:prSet presAssocID="{0BA34630-F5ED-4C8B-8B33-A184876E943C}" presName="desTx" presStyleLbl="alignAccFollowNode1" presStyleIdx="1" presStyleCnt="2">
        <dgm:presLayoutVars>
          <dgm:bulletEnabled val="1"/>
        </dgm:presLayoutVars>
      </dgm:prSet>
      <dgm:spPr/>
    </dgm:pt>
  </dgm:ptLst>
  <dgm:cxnLst>
    <dgm:cxn modelId="{F76A1003-B3D9-7046-BC61-516939876A5E}" type="presOf" srcId="{D72E039F-FA95-4029-B6BD-4765AE3DC16D}" destId="{BE508FCB-DB9F-5F4A-93FE-8284BDCF622B}" srcOrd="0" destOrd="0" presId="urn:microsoft.com/office/officeart/2005/8/layout/hList1"/>
    <dgm:cxn modelId="{48D98F0E-2163-4602-AFEB-195DCBFB868C}" srcId="{0E5C667A-D240-4059-A927-42144AC46C83}" destId="{7CF02760-EE11-4D0C-94FE-2D957C50F8EA}" srcOrd="3" destOrd="0" parTransId="{E5EDA922-B198-46BE-835E-10BB944D103F}" sibTransId="{53E74342-47E3-4B46-A55A-ECBABF6DE278}"/>
    <dgm:cxn modelId="{00D2BB12-7A4C-4964-AA8A-74C49D76A2CB}" srcId="{0E5C667A-D240-4059-A927-42144AC46C83}" destId="{58EEA29F-0747-4F2D-95E8-80A24C3273FC}" srcOrd="1" destOrd="0" parTransId="{E297F11C-1116-4984-A6AF-C5C57F8C16F8}" sibTransId="{9D8CC68D-01A6-4090-A035-8CAF508EE78B}"/>
    <dgm:cxn modelId="{6E5EB123-500B-6343-A19E-D9A0C59F2935}" type="presOf" srcId="{0E5C667A-D240-4059-A927-42144AC46C83}" destId="{7FC0B1EC-2AAE-E84D-91C0-ECA92F414667}" srcOrd="0" destOrd="0" presId="urn:microsoft.com/office/officeart/2005/8/layout/hList1"/>
    <dgm:cxn modelId="{6F791E2F-F8DF-E64A-8314-C6E91CE5EC29}" type="presOf" srcId="{2F6FCB6F-81ED-4481-B8DF-F85BEA429C97}" destId="{4F5519D5-8988-8240-BD37-72EEE80E9D9B}" srcOrd="0" destOrd="0" presId="urn:microsoft.com/office/officeart/2005/8/layout/hList1"/>
    <dgm:cxn modelId="{7CD6DD31-33A6-E648-8DC2-5801043CC4D2}" type="presOf" srcId="{D5567EC9-91F4-4E33-A403-CF08CA6E89FE}" destId="{BE508FCB-DB9F-5F4A-93FE-8284BDCF622B}" srcOrd="0" destOrd="4" presId="urn:microsoft.com/office/officeart/2005/8/layout/hList1"/>
    <dgm:cxn modelId="{7093A63C-9193-416A-80E6-A822D25AD0D9}" srcId="{0E5C667A-D240-4059-A927-42144AC46C83}" destId="{28066017-E32C-4108-ABDA-F1820669D522}" srcOrd="5" destOrd="0" parTransId="{2EB7FC19-25AF-4EFA-A9BA-510EB9D6C6C3}" sibTransId="{8E698AFF-FE34-421E-93A9-C3D3DCC00E7E}"/>
    <dgm:cxn modelId="{D26CAB3C-5886-C841-ADAA-60A776548BF4}" type="presOf" srcId="{28066017-E32C-4108-ABDA-F1820669D522}" destId="{BE508FCB-DB9F-5F4A-93FE-8284BDCF622B}" srcOrd="0" destOrd="5" presId="urn:microsoft.com/office/officeart/2005/8/layout/hList1"/>
    <dgm:cxn modelId="{CD382F53-057B-46CF-B140-0DF36BBE2016}" srcId="{0BA34630-F5ED-4C8B-8B33-A184876E943C}" destId="{9E38C590-DB86-460E-A1BD-6C3322BC42A3}" srcOrd="1" destOrd="0" parTransId="{21E60854-F0B2-4631-9F4B-E80BE8DF47F8}" sibTransId="{B362ECFE-37FE-4C0E-A08F-CD55504AB680}"/>
    <dgm:cxn modelId="{044FF45F-E4BD-42C3-8A12-FD58B6C44DF7}" srcId="{D70A22F4-AE93-48B4-A35C-5F81A0B0A8DD}" destId="{0BA34630-F5ED-4C8B-8B33-A184876E943C}" srcOrd="1" destOrd="0" parTransId="{0FC09254-6B72-462C-A860-7637C783040D}" sibTransId="{4802DFF4-646B-4ECD-982C-E2B844D41EF0}"/>
    <dgm:cxn modelId="{DC1D3165-4F6B-9F43-857F-5FE3EE750FF1}" type="presOf" srcId="{7CF02760-EE11-4D0C-94FE-2D957C50F8EA}" destId="{BE508FCB-DB9F-5F4A-93FE-8284BDCF622B}" srcOrd="0" destOrd="3" presId="urn:microsoft.com/office/officeart/2005/8/layout/hList1"/>
    <dgm:cxn modelId="{43B7026E-F83B-B549-851E-FD50326A12C9}" type="presOf" srcId="{86594707-A08F-4F4E-9FF4-B0C2C4D2D67D}" destId="{4F5519D5-8988-8240-BD37-72EEE80E9D9B}" srcOrd="0" destOrd="2" presId="urn:microsoft.com/office/officeart/2005/8/layout/hList1"/>
    <dgm:cxn modelId="{0DEEAC70-5D4F-4216-9A43-939DF6C3868F}" srcId="{D70A22F4-AE93-48B4-A35C-5F81A0B0A8DD}" destId="{0E5C667A-D240-4059-A927-42144AC46C83}" srcOrd="0" destOrd="0" parTransId="{41A5835A-50F1-40BF-A65D-A5EB015B43A2}" sibTransId="{4A87B77C-D8AB-427E-ADF2-6A7DD80AECC9}"/>
    <dgm:cxn modelId="{85E9BD75-F6C4-42A5-A827-DC7E02536344}" srcId="{0BA34630-F5ED-4C8B-8B33-A184876E943C}" destId="{2F6FCB6F-81ED-4481-B8DF-F85BEA429C97}" srcOrd="0" destOrd="0" parTransId="{52F2B984-623C-4BCC-8BDA-F1FABE8BBEE5}" sibTransId="{F002E5D8-0F05-486C-9CE8-C96CE21C3E9E}"/>
    <dgm:cxn modelId="{4910D880-3997-493D-A5D9-4D127EA0C7F8}" srcId="{0E5C667A-D240-4059-A927-42144AC46C83}" destId="{D5567EC9-91F4-4E33-A403-CF08CA6E89FE}" srcOrd="4" destOrd="0" parTransId="{95247FB1-A5C5-4965-92FC-344A8E6EFF93}" sibTransId="{75DDE9C5-8F0F-4367-A860-BFFC2AFB0FBA}"/>
    <dgm:cxn modelId="{D5A0AFA3-AEDE-0545-96EB-DF946C7C452C}" type="presOf" srcId="{9E38C590-DB86-460E-A1BD-6C3322BC42A3}" destId="{4F5519D5-8988-8240-BD37-72EEE80E9D9B}" srcOrd="0" destOrd="1" presId="urn:microsoft.com/office/officeart/2005/8/layout/hList1"/>
    <dgm:cxn modelId="{377026AB-3E51-944D-BD51-F75A1D79FA6B}" type="presOf" srcId="{D70A22F4-AE93-48B4-A35C-5F81A0B0A8DD}" destId="{4F74A13C-AE5A-AE46-A84D-40499C345110}" srcOrd="0" destOrd="0" presId="urn:microsoft.com/office/officeart/2005/8/layout/hList1"/>
    <dgm:cxn modelId="{19133EB2-0292-416D-AD1E-1E477242907F}" srcId="{0E5C667A-D240-4059-A927-42144AC46C83}" destId="{D72E039F-FA95-4029-B6BD-4765AE3DC16D}" srcOrd="0" destOrd="0" parTransId="{095636CA-2DD7-4D99-9788-CFD62A6AE3C1}" sibTransId="{B6F40AAD-58E5-467B-848F-C277F047DE93}"/>
    <dgm:cxn modelId="{EC7EA0BA-4537-154F-B2C3-654AB25E8849}" type="presOf" srcId="{F9D2CA30-E811-49FA-AF10-E939434330CE}" destId="{BE508FCB-DB9F-5F4A-93FE-8284BDCF622B}" srcOrd="0" destOrd="2" presId="urn:microsoft.com/office/officeart/2005/8/layout/hList1"/>
    <dgm:cxn modelId="{D5C0D9BB-7297-4406-A3C7-0C540CC20966}" srcId="{0E5C667A-D240-4059-A927-42144AC46C83}" destId="{F9D2CA30-E811-49FA-AF10-E939434330CE}" srcOrd="2" destOrd="0" parTransId="{34F936DE-A272-46B6-91ED-11DBB6E47B75}" sibTransId="{9D582042-94EE-4FB8-AA2B-10A13BFEA139}"/>
    <dgm:cxn modelId="{188492C2-3F31-4A23-B05C-089618B6DF4D}" srcId="{0BA34630-F5ED-4C8B-8B33-A184876E943C}" destId="{86594707-A08F-4F4E-9FF4-B0C2C4D2D67D}" srcOrd="2" destOrd="0" parTransId="{496C5407-D626-4E57-AE4B-BA7616B4F5F3}" sibTransId="{8BDFBEBE-CF05-46DC-BE53-1ADFDFAC9D8C}"/>
    <dgm:cxn modelId="{D35B83CD-9138-BD4A-A0CE-8097B7FEDA48}" type="presOf" srcId="{58EEA29F-0747-4F2D-95E8-80A24C3273FC}" destId="{BE508FCB-DB9F-5F4A-93FE-8284BDCF622B}" srcOrd="0" destOrd="1" presId="urn:microsoft.com/office/officeart/2005/8/layout/hList1"/>
    <dgm:cxn modelId="{DC6081D0-AFF0-D146-9EC1-763A047890D1}" type="presOf" srcId="{0BA34630-F5ED-4C8B-8B33-A184876E943C}" destId="{3DC54775-13E4-6343-A3C6-6EABAC79D40B}" srcOrd="0" destOrd="0" presId="urn:microsoft.com/office/officeart/2005/8/layout/hList1"/>
    <dgm:cxn modelId="{012E05FC-BCE0-734D-99DB-7DC483133FEE}" type="presParOf" srcId="{4F74A13C-AE5A-AE46-A84D-40499C345110}" destId="{5E1EDBB0-8D3A-AF48-98F1-57AE5AF5AE64}" srcOrd="0" destOrd="0" presId="urn:microsoft.com/office/officeart/2005/8/layout/hList1"/>
    <dgm:cxn modelId="{4490DD8B-8E8B-2C42-B7ED-846E152D402B}" type="presParOf" srcId="{5E1EDBB0-8D3A-AF48-98F1-57AE5AF5AE64}" destId="{7FC0B1EC-2AAE-E84D-91C0-ECA92F414667}" srcOrd="0" destOrd="0" presId="urn:microsoft.com/office/officeart/2005/8/layout/hList1"/>
    <dgm:cxn modelId="{77D0615F-731E-0840-861B-57BDD7D7036F}" type="presParOf" srcId="{5E1EDBB0-8D3A-AF48-98F1-57AE5AF5AE64}" destId="{BE508FCB-DB9F-5F4A-93FE-8284BDCF622B}" srcOrd="1" destOrd="0" presId="urn:microsoft.com/office/officeart/2005/8/layout/hList1"/>
    <dgm:cxn modelId="{6BAE3476-1EB5-1D4E-AED7-8DD41DE8798E}" type="presParOf" srcId="{4F74A13C-AE5A-AE46-A84D-40499C345110}" destId="{3063009F-D2F5-0E44-B420-E625016A70C9}" srcOrd="1" destOrd="0" presId="urn:microsoft.com/office/officeart/2005/8/layout/hList1"/>
    <dgm:cxn modelId="{D253D8FD-E453-AE4F-842F-03C8C118FC39}" type="presParOf" srcId="{4F74A13C-AE5A-AE46-A84D-40499C345110}" destId="{A5751061-1725-1940-8A35-DE4264159532}" srcOrd="2" destOrd="0" presId="urn:microsoft.com/office/officeart/2005/8/layout/hList1"/>
    <dgm:cxn modelId="{78BDF6D9-814E-2E4C-94BA-12F6C4068EF3}" type="presParOf" srcId="{A5751061-1725-1940-8A35-DE4264159532}" destId="{3DC54775-13E4-6343-A3C6-6EABAC79D40B}" srcOrd="0" destOrd="0" presId="urn:microsoft.com/office/officeart/2005/8/layout/hList1"/>
    <dgm:cxn modelId="{E51F5C44-D268-5842-905A-054FC51C9F37}" type="presParOf" srcId="{A5751061-1725-1940-8A35-DE4264159532}" destId="{4F5519D5-8988-8240-BD37-72EEE80E9D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F791AE-A774-45CC-94CE-06C87D10301C}"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6B32FE33-084E-4E4C-82D1-251AE5F05DB1}">
      <dgm:prSet/>
      <dgm:spPr/>
      <dgm:t>
        <a:bodyPr/>
        <a:lstStyle/>
        <a:p>
          <a:r>
            <a:rPr lang="cs-CZ"/>
            <a:t>Calltaker</a:t>
          </a:r>
          <a:endParaRPr lang="en-US"/>
        </a:p>
      </dgm:t>
    </dgm:pt>
    <dgm:pt modelId="{252FDF03-21A3-4C40-B2DB-32EC717ABA07}" type="parTrans" cxnId="{17739CED-0185-4AA0-8BAD-220811A865B1}">
      <dgm:prSet/>
      <dgm:spPr/>
      <dgm:t>
        <a:bodyPr/>
        <a:lstStyle/>
        <a:p>
          <a:endParaRPr lang="en-US"/>
        </a:p>
      </dgm:t>
    </dgm:pt>
    <dgm:pt modelId="{247E1317-4204-49C3-8DB7-31EEF1315D6F}" type="sibTrans" cxnId="{17739CED-0185-4AA0-8BAD-220811A865B1}">
      <dgm:prSet/>
      <dgm:spPr/>
      <dgm:t>
        <a:bodyPr/>
        <a:lstStyle/>
        <a:p>
          <a:endParaRPr lang="en-US"/>
        </a:p>
      </dgm:t>
    </dgm:pt>
    <dgm:pt modelId="{1138EB50-7789-49B4-896A-8942EFB837FC}">
      <dgm:prSet/>
      <dgm:spPr/>
      <dgm:t>
        <a:bodyPr/>
        <a:lstStyle/>
        <a:p>
          <a:r>
            <a:rPr lang="cs-CZ"/>
            <a:t>Dispečer</a:t>
          </a:r>
          <a:endParaRPr lang="en-US"/>
        </a:p>
      </dgm:t>
    </dgm:pt>
    <dgm:pt modelId="{E0815B96-20DA-452E-B097-90311BECEB59}" type="parTrans" cxnId="{685BB922-1D49-4979-B385-ED21F3E33107}">
      <dgm:prSet/>
      <dgm:spPr/>
      <dgm:t>
        <a:bodyPr/>
        <a:lstStyle/>
        <a:p>
          <a:endParaRPr lang="en-US"/>
        </a:p>
      </dgm:t>
    </dgm:pt>
    <dgm:pt modelId="{B7CF58F6-9811-4B99-9826-3781B5B8409F}" type="sibTrans" cxnId="{685BB922-1D49-4979-B385-ED21F3E33107}">
      <dgm:prSet/>
      <dgm:spPr/>
      <dgm:t>
        <a:bodyPr/>
        <a:lstStyle/>
        <a:p>
          <a:endParaRPr lang="en-US"/>
        </a:p>
      </dgm:t>
    </dgm:pt>
    <dgm:pt modelId="{4AD7E91D-0587-5D47-9626-D3531DD66E78}" type="pres">
      <dgm:prSet presAssocID="{47F791AE-A774-45CC-94CE-06C87D10301C}" presName="hierChild1" presStyleCnt="0">
        <dgm:presLayoutVars>
          <dgm:chPref val="1"/>
          <dgm:dir/>
          <dgm:animOne val="branch"/>
          <dgm:animLvl val="lvl"/>
          <dgm:resizeHandles/>
        </dgm:presLayoutVars>
      </dgm:prSet>
      <dgm:spPr/>
    </dgm:pt>
    <dgm:pt modelId="{BD95F806-895A-7542-9CDB-9753F285ED24}" type="pres">
      <dgm:prSet presAssocID="{6B32FE33-084E-4E4C-82D1-251AE5F05DB1}" presName="hierRoot1" presStyleCnt="0"/>
      <dgm:spPr/>
    </dgm:pt>
    <dgm:pt modelId="{8B7796E8-9428-724B-83A6-778249B538F5}" type="pres">
      <dgm:prSet presAssocID="{6B32FE33-084E-4E4C-82D1-251AE5F05DB1}" presName="composite" presStyleCnt="0"/>
      <dgm:spPr/>
    </dgm:pt>
    <dgm:pt modelId="{CBA55DE4-C679-A246-8E7B-B96CC735EB05}" type="pres">
      <dgm:prSet presAssocID="{6B32FE33-084E-4E4C-82D1-251AE5F05DB1}" presName="background" presStyleLbl="node0" presStyleIdx="0" presStyleCnt="2"/>
      <dgm:spPr/>
    </dgm:pt>
    <dgm:pt modelId="{BBF3ED0D-2574-184B-B430-AE8AB695681C}" type="pres">
      <dgm:prSet presAssocID="{6B32FE33-084E-4E4C-82D1-251AE5F05DB1}" presName="text" presStyleLbl="fgAcc0" presStyleIdx="0" presStyleCnt="2">
        <dgm:presLayoutVars>
          <dgm:chPref val="3"/>
        </dgm:presLayoutVars>
      </dgm:prSet>
      <dgm:spPr/>
    </dgm:pt>
    <dgm:pt modelId="{C54C8D98-CBE3-364C-B234-4D6981A54AD4}" type="pres">
      <dgm:prSet presAssocID="{6B32FE33-084E-4E4C-82D1-251AE5F05DB1}" presName="hierChild2" presStyleCnt="0"/>
      <dgm:spPr/>
    </dgm:pt>
    <dgm:pt modelId="{823C863A-D502-F347-B845-FA22460A9DF0}" type="pres">
      <dgm:prSet presAssocID="{1138EB50-7789-49B4-896A-8942EFB837FC}" presName="hierRoot1" presStyleCnt="0"/>
      <dgm:spPr/>
    </dgm:pt>
    <dgm:pt modelId="{86531E41-06C0-7D43-9074-C2BD5B197DB7}" type="pres">
      <dgm:prSet presAssocID="{1138EB50-7789-49B4-896A-8942EFB837FC}" presName="composite" presStyleCnt="0"/>
      <dgm:spPr/>
    </dgm:pt>
    <dgm:pt modelId="{1E1F6D08-441B-6A49-9833-02F5115ABC0B}" type="pres">
      <dgm:prSet presAssocID="{1138EB50-7789-49B4-896A-8942EFB837FC}" presName="background" presStyleLbl="node0" presStyleIdx="1" presStyleCnt="2"/>
      <dgm:spPr/>
    </dgm:pt>
    <dgm:pt modelId="{00D8E5F0-D6B1-A545-91C3-C37373C6DC00}" type="pres">
      <dgm:prSet presAssocID="{1138EB50-7789-49B4-896A-8942EFB837FC}" presName="text" presStyleLbl="fgAcc0" presStyleIdx="1" presStyleCnt="2">
        <dgm:presLayoutVars>
          <dgm:chPref val="3"/>
        </dgm:presLayoutVars>
      </dgm:prSet>
      <dgm:spPr/>
    </dgm:pt>
    <dgm:pt modelId="{9E88470D-7A4E-354F-972E-18BAC7DDEC86}" type="pres">
      <dgm:prSet presAssocID="{1138EB50-7789-49B4-896A-8942EFB837FC}" presName="hierChild2" presStyleCnt="0"/>
      <dgm:spPr/>
    </dgm:pt>
  </dgm:ptLst>
  <dgm:cxnLst>
    <dgm:cxn modelId="{350AFD04-A19B-4544-83D0-8026774BC397}" type="presOf" srcId="{6B32FE33-084E-4E4C-82D1-251AE5F05DB1}" destId="{BBF3ED0D-2574-184B-B430-AE8AB695681C}" srcOrd="0" destOrd="0" presId="urn:microsoft.com/office/officeart/2005/8/layout/hierarchy1"/>
    <dgm:cxn modelId="{685BB922-1D49-4979-B385-ED21F3E33107}" srcId="{47F791AE-A774-45CC-94CE-06C87D10301C}" destId="{1138EB50-7789-49B4-896A-8942EFB837FC}" srcOrd="1" destOrd="0" parTransId="{E0815B96-20DA-452E-B097-90311BECEB59}" sibTransId="{B7CF58F6-9811-4B99-9826-3781B5B8409F}"/>
    <dgm:cxn modelId="{582549AB-85B4-7042-B412-B629F6ECA755}" type="presOf" srcId="{47F791AE-A774-45CC-94CE-06C87D10301C}" destId="{4AD7E91D-0587-5D47-9626-D3531DD66E78}" srcOrd="0" destOrd="0" presId="urn:microsoft.com/office/officeart/2005/8/layout/hierarchy1"/>
    <dgm:cxn modelId="{505AEAB6-F624-EF4F-A52C-9F91C5CE1F9B}" type="presOf" srcId="{1138EB50-7789-49B4-896A-8942EFB837FC}" destId="{00D8E5F0-D6B1-A545-91C3-C37373C6DC00}" srcOrd="0" destOrd="0" presId="urn:microsoft.com/office/officeart/2005/8/layout/hierarchy1"/>
    <dgm:cxn modelId="{17739CED-0185-4AA0-8BAD-220811A865B1}" srcId="{47F791AE-A774-45CC-94CE-06C87D10301C}" destId="{6B32FE33-084E-4E4C-82D1-251AE5F05DB1}" srcOrd="0" destOrd="0" parTransId="{252FDF03-21A3-4C40-B2DB-32EC717ABA07}" sibTransId="{247E1317-4204-49C3-8DB7-31EEF1315D6F}"/>
    <dgm:cxn modelId="{8986672C-E5FF-D549-9965-35708F9AC67D}" type="presParOf" srcId="{4AD7E91D-0587-5D47-9626-D3531DD66E78}" destId="{BD95F806-895A-7542-9CDB-9753F285ED24}" srcOrd="0" destOrd="0" presId="urn:microsoft.com/office/officeart/2005/8/layout/hierarchy1"/>
    <dgm:cxn modelId="{A9F0707B-FF34-0F43-BF92-CC621F0F74A0}" type="presParOf" srcId="{BD95F806-895A-7542-9CDB-9753F285ED24}" destId="{8B7796E8-9428-724B-83A6-778249B538F5}" srcOrd="0" destOrd="0" presId="urn:microsoft.com/office/officeart/2005/8/layout/hierarchy1"/>
    <dgm:cxn modelId="{46654AF0-8F60-A441-91EE-898B1FACA94C}" type="presParOf" srcId="{8B7796E8-9428-724B-83A6-778249B538F5}" destId="{CBA55DE4-C679-A246-8E7B-B96CC735EB05}" srcOrd="0" destOrd="0" presId="urn:microsoft.com/office/officeart/2005/8/layout/hierarchy1"/>
    <dgm:cxn modelId="{138C01EB-D049-A046-8D71-A0751779AEC2}" type="presParOf" srcId="{8B7796E8-9428-724B-83A6-778249B538F5}" destId="{BBF3ED0D-2574-184B-B430-AE8AB695681C}" srcOrd="1" destOrd="0" presId="urn:microsoft.com/office/officeart/2005/8/layout/hierarchy1"/>
    <dgm:cxn modelId="{92A6C3DC-D5C6-FF40-A23F-E4F24D02CBB1}" type="presParOf" srcId="{BD95F806-895A-7542-9CDB-9753F285ED24}" destId="{C54C8D98-CBE3-364C-B234-4D6981A54AD4}" srcOrd="1" destOrd="0" presId="urn:microsoft.com/office/officeart/2005/8/layout/hierarchy1"/>
    <dgm:cxn modelId="{C07D4143-4768-6C45-B0F5-A02BF0ADFB10}" type="presParOf" srcId="{4AD7E91D-0587-5D47-9626-D3531DD66E78}" destId="{823C863A-D502-F347-B845-FA22460A9DF0}" srcOrd="1" destOrd="0" presId="urn:microsoft.com/office/officeart/2005/8/layout/hierarchy1"/>
    <dgm:cxn modelId="{5B699547-9D30-BA44-B649-8F4E50CBDDAA}" type="presParOf" srcId="{823C863A-D502-F347-B845-FA22460A9DF0}" destId="{86531E41-06C0-7D43-9074-C2BD5B197DB7}" srcOrd="0" destOrd="0" presId="urn:microsoft.com/office/officeart/2005/8/layout/hierarchy1"/>
    <dgm:cxn modelId="{947272FF-5498-CD4B-AA00-C3E7A0A13D7B}" type="presParOf" srcId="{86531E41-06C0-7D43-9074-C2BD5B197DB7}" destId="{1E1F6D08-441B-6A49-9833-02F5115ABC0B}" srcOrd="0" destOrd="0" presId="urn:microsoft.com/office/officeart/2005/8/layout/hierarchy1"/>
    <dgm:cxn modelId="{21893771-1722-FD48-AA8C-D34FA454124A}" type="presParOf" srcId="{86531E41-06C0-7D43-9074-C2BD5B197DB7}" destId="{00D8E5F0-D6B1-A545-91C3-C37373C6DC00}" srcOrd="1" destOrd="0" presId="urn:microsoft.com/office/officeart/2005/8/layout/hierarchy1"/>
    <dgm:cxn modelId="{D13D6463-83C7-4147-ABAE-EEB616D910FA}" type="presParOf" srcId="{823C863A-D502-F347-B845-FA22460A9DF0}" destId="{9E88470D-7A4E-354F-972E-18BAC7DDEC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F1DD07-CAF1-46BA-BD15-5680F7FCE534}"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28A9A9A-F55D-4BE9-9E55-7EAB6569AF04}">
      <dgm:prSet/>
      <dgm:spPr/>
      <dgm:t>
        <a:bodyPr/>
        <a:lstStyle/>
        <a:p>
          <a:r>
            <a:rPr lang="cs-CZ" dirty="0" err="1">
              <a:solidFill>
                <a:schemeClr val="bg1"/>
              </a:solidFill>
            </a:rPr>
            <a:t>Prvni</a:t>
          </a:r>
          <a:r>
            <a:rPr lang="cs-CZ" dirty="0">
              <a:solidFill>
                <a:schemeClr val="bg1"/>
              </a:solidFill>
            </a:rPr>
            <a:t>́ stupeň</a:t>
          </a:r>
          <a:endParaRPr lang="en-US" dirty="0">
            <a:solidFill>
              <a:schemeClr val="bg1"/>
            </a:solidFill>
          </a:endParaRPr>
        </a:p>
      </dgm:t>
    </dgm:pt>
    <dgm:pt modelId="{0E2C92EC-4BC7-4678-BEF6-264A435B5A1F}" type="parTrans" cxnId="{7ED75780-C085-4C82-B103-B7453796641E}">
      <dgm:prSet/>
      <dgm:spPr/>
      <dgm:t>
        <a:bodyPr/>
        <a:lstStyle/>
        <a:p>
          <a:endParaRPr lang="en-US"/>
        </a:p>
      </dgm:t>
    </dgm:pt>
    <dgm:pt modelId="{F20BE9E0-4AB1-4438-A2AC-695401641356}" type="sibTrans" cxnId="{7ED75780-C085-4C82-B103-B7453796641E}">
      <dgm:prSet/>
      <dgm:spPr/>
      <dgm:t>
        <a:bodyPr/>
        <a:lstStyle/>
        <a:p>
          <a:endParaRPr lang="en-US"/>
        </a:p>
      </dgm:t>
    </dgm:pt>
    <dgm:pt modelId="{9CB2D309-231B-4EA2-AF9C-3850DEB9CBB5}">
      <dgm:prSet/>
      <dgm:spPr/>
      <dgm:t>
        <a:bodyPr/>
        <a:lstStyle/>
        <a:p>
          <a:r>
            <a:rPr lang="cs-CZ" dirty="0">
              <a:solidFill>
                <a:schemeClr val="bg1"/>
              </a:solidFill>
            </a:rPr>
            <a:t>Druhý stupeň</a:t>
          </a:r>
          <a:endParaRPr lang="en-US" dirty="0">
            <a:solidFill>
              <a:schemeClr val="bg1"/>
            </a:solidFill>
          </a:endParaRPr>
        </a:p>
      </dgm:t>
    </dgm:pt>
    <dgm:pt modelId="{8CF8FE0F-B4DC-4F96-8AD5-1AD9CEC7758E}" type="parTrans" cxnId="{579E4FA5-ECD9-49B1-AEE0-250E5F6CC3AD}">
      <dgm:prSet/>
      <dgm:spPr/>
      <dgm:t>
        <a:bodyPr/>
        <a:lstStyle/>
        <a:p>
          <a:endParaRPr lang="en-US"/>
        </a:p>
      </dgm:t>
    </dgm:pt>
    <dgm:pt modelId="{23EC9F01-9299-487A-B30B-179D8A459C5B}" type="sibTrans" cxnId="{579E4FA5-ECD9-49B1-AEE0-250E5F6CC3AD}">
      <dgm:prSet/>
      <dgm:spPr/>
      <dgm:t>
        <a:bodyPr/>
        <a:lstStyle/>
        <a:p>
          <a:endParaRPr lang="en-US"/>
        </a:p>
      </dgm:t>
    </dgm:pt>
    <dgm:pt modelId="{BEFFA8E1-A6BF-4BCE-931E-4E705B981A38}">
      <dgm:prSet/>
      <dgm:spPr/>
      <dgm:t>
        <a:bodyPr/>
        <a:lstStyle/>
        <a:p>
          <a:r>
            <a:rPr lang="cs-CZ" dirty="0" err="1">
              <a:solidFill>
                <a:schemeClr val="bg1"/>
              </a:solidFill>
            </a:rPr>
            <a:t>Třeti</a:t>
          </a:r>
          <a:r>
            <a:rPr lang="cs-CZ" dirty="0">
              <a:solidFill>
                <a:schemeClr val="bg1"/>
              </a:solidFill>
            </a:rPr>
            <a:t>́ stupeň</a:t>
          </a:r>
          <a:endParaRPr lang="en-US" dirty="0">
            <a:solidFill>
              <a:schemeClr val="bg1"/>
            </a:solidFill>
          </a:endParaRPr>
        </a:p>
      </dgm:t>
    </dgm:pt>
    <dgm:pt modelId="{39FAC571-C76E-41A2-A160-97A0EDD89A47}" type="parTrans" cxnId="{4C243770-CD4A-4E51-8A65-AB1E8C6B7496}">
      <dgm:prSet/>
      <dgm:spPr/>
      <dgm:t>
        <a:bodyPr/>
        <a:lstStyle/>
        <a:p>
          <a:endParaRPr lang="en-US"/>
        </a:p>
      </dgm:t>
    </dgm:pt>
    <dgm:pt modelId="{3D673F9A-D9B9-4B38-A65A-B2C62CD42F0D}" type="sibTrans" cxnId="{4C243770-CD4A-4E51-8A65-AB1E8C6B7496}">
      <dgm:prSet/>
      <dgm:spPr/>
      <dgm:t>
        <a:bodyPr/>
        <a:lstStyle/>
        <a:p>
          <a:endParaRPr lang="en-US"/>
        </a:p>
      </dgm:t>
    </dgm:pt>
    <dgm:pt modelId="{AD01ABA8-72F4-443B-B3D4-49B5C7E73A3D}">
      <dgm:prSet/>
      <dgm:spPr/>
      <dgm:t>
        <a:bodyPr/>
        <a:lstStyle/>
        <a:p>
          <a:r>
            <a:rPr lang="cs-CZ" dirty="0" err="1">
              <a:solidFill>
                <a:schemeClr val="bg1"/>
              </a:solidFill>
            </a:rPr>
            <a:t>Čtvrty</a:t>
          </a:r>
          <a:r>
            <a:rPr lang="cs-CZ" dirty="0">
              <a:solidFill>
                <a:schemeClr val="bg1"/>
              </a:solidFill>
            </a:rPr>
            <a:t>́ stupeň̌</a:t>
          </a:r>
          <a:endParaRPr lang="en-US" dirty="0">
            <a:solidFill>
              <a:schemeClr val="bg1"/>
            </a:solidFill>
          </a:endParaRPr>
        </a:p>
      </dgm:t>
    </dgm:pt>
    <dgm:pt modelId="{CE11A8A6-8014-4E9B-91F5-E4CBC901C194}" type="parTrans" cxnId="{2FDE6B9E-EC27-4D1E-BDAD-BC9DA50DFD67}">
      <dgm:prSet/>
      <dgm:spPr/>
      <dgm:t>
        <a:bodyPr/>
        <a:lstStyle/>
        <a:p>
          <a:endParaRPr lang="en-US"/>
        </a:p>
      </dgm:t>
    </dgm:pt>
    <dgm:pt modelId="{807D93A2-5EB4-433D-B89A-68E0A28C664F}" type="sibTrans" cxnId="{2FDE6B9E-EC27-4D1E-BDAD-BC9DA50DFD67}">
      <dgm:prSet/>
      <dgm:spPr/>
      <dgm:t>
        <a:bodyPr/>
        <a:lstStyle/>
        <a:p>
          <a:endParaRPr lang="en-US"/>
        </a:p>
      </dgm:t>
    </dgm:pt>
    <dgm:pt modelId="{56F6A1B8-AB7B-594F-B0FC-681A206DA949}" type="pres">
      <dgm:prSet presAssocID="{45F1DD07-CAF1-46BA-BD15-5680F7FCE534}" presName="linear" presStyleCnt="0">
        <dgm:presLayoutVars>
          <dgm:dir/>
          <dgm:animLvl val="lvl"/>
          <dgm:resizeHandles val="exact"/>
        </dgm:presLayoutVars>
      </dgm:prSet>
      <dgm:spPr/>
    </dgm:pt>
    <dgm:pt modelId="{CFE8AD3E-8189-6E41-B4E2-2B61848BBB46}" type="pres">
      <dgm:prSet presAssocID="{B28A9A9A-F55D-4BE9-9E55-7EAB6569AF04}" presName="parentLin" presStyleCnt="0"/>
      <dgm:spPr/>
    </dgm:pt>
    <dgm:pt modelId="{42F8EFD7-69E0-3543-860F-9C4A465A0094}" type="pres">
      <dgm:prSet presAssocID="{B28A9A9A-F55D-4BE9-9E55-7EAB6569AF04}" presName="parentLeftMargin" presStyleLbl="node1" presStyleIdx="0" presStyleCnt="4"/>
      <dgm:spPr/>
    </dgm:pt>
    <dgm:pt modelId="{28B6AB88-E138-844E-A230-A165BE4C061A}" type="pres">
      <dgm:prSet presAssocID="{B28A9A9A-F55D-4BE9-9E55-7EAB6569AF04}" presName="parentText" presStyleLbl="node1" presStyleIdx="0" presStyleCnt="4">
        <dgm:presLayoutVars>
          <dgm:chMax val="0"/>
          <dgm:bulletEnabled val="1"/>
        </dgm:presLayoutVars>
      </dgm:prSet>
      <dgm:spPr/>
    </dgm:pt>
    <dgm:pt modelId="{0D8CF080-E3AF-5A41-AA22-4104B5EFD09C}" type="pres">
      <dgm:prSet presAssocID="{B28A9A9A-F55D-4BE9-9E55-7EAB6569AF04}" presName="negativeSpace" presStyleCnt="0"/>
      <dgm:spPr/>
    </dgm:pt>
    <dgm:pt modelId="{6D7A59FF-02F3-754C-A749-871ACBD00404}" type="pres">
      <dgm:prSet presAssocID="{B28A9A9A-F55D-4BE9-9E55-7EAB6569AF04}" presName="childText" presStyleLbl="conFgAcc1" presStyleIdx="0" presStyleCnt="4">
        <dgm:presLayoutVars>
          <dgm:bulletEnabled val="1"/>
        </dgm:presLayoutVars>
      </dgm:prSet>
      <dgm:spPr/>
    </dgm:pt>
    <dgm:pt modelId="{BD7A1E0C-DC75-0E4B-9041-DE352C5A9EAE}" type="pres">
      <dgm:prSet presAssocID="{F20BE9E0-4AB1-4438-A2AC-695401641356}" presName="spaceBetweenRectangles" presStyleCnt="0"/>
      <dgm:spPr/>
    </dgm:pt>
    <dgm:pt modelId="{388ACE4F-35F6-FC43-A554-DE4EEF782D00}" type="pres">
      <dgm:prSet presAssocID="{9CB2D309-231B-4EA2-AF9C-3850DEB9CBB5}" presName="parentLin" presStyleCnt="0"/>
      <dgm:spPr/>
    </dgm:pt>
    <dgm:pt modelId="{216BEDA6-A825-8743-8982-BC468565A4DA}" type="pres">
      <dgm:prSet presAssocID="{9CB2D309-231B-4EA2-AF9C-3850DEB9CBB5}" presName="parentLeftMargin" presStyleLbl="node1" presStyleIdx="0" presStyleCnt="4"/>
      <dgm:spPr/>
    </dgm:pt>
    <dgm:pt modelId="{9B646A44-439F-DD49-9C73-4E9746EAE43D}" type="pres">
      <dgm:prSet presAssocID="{9CB2D309-231B-4EA2-AF9C-3850DEB9CBB5}" presName="parentText" presStyleLbl="node1" presStyleIdx="1" presStyleCnt="4">
        <dgm:presLayoutVars>
          <dgm:chMax val="0"/>
          <dgm:bulletEnabled val="1"/>
        </dgm:presLayoutVars>
      </dgm:prSet>
      <dgm:spPr/>
    </dgm:pt>
    <dgm:pt modelId="{1AAE9AD7-674F-BD48-8430-ABB33857FCAE}" type="pres">
      <dgm:prSet presAssocID="{9CB2D309-231B-4EA2-AF9C-3850DEB9CBB5}" presName="negativeSpace" presStyleCnt="0"/>
      <dgm:spPr/>
    </dgm:pt>
    <dgm:pt modelId="{CD0D250F-DBF6-FB46-BC8F-3BA44F377429}" type="pres">
      <dgm:prSet presAssocID="{9CB2D309-231B-4EA2-AF9C-3850DEB9CBB5}" presName="childText" presStyleLbl="conFgAcc1" presStyleIdx="1" presStyleCnt="4">
        <dgm:presLayoutVars>
          <dgm:bulletEnabled val="1"/>
        </dgm:presLayoutVars>
      </dgm:prSet>
      <dgm:spPr/>
    </dgm:pt>
    <dgm:pt modelId="{78159767-E694-4146-890E-390ECAC07A0F}" type="pres">
      <dgm:prSet presAssocID="{23EC9F01-9299-487A-B30B-179D8A459C5B}" presName="spaceBetweenRectangles" presStyleCnt="0"/>
      <dgm:spPr/>
    </dgm:pt>
    <dgm:pt modelId="{7E562F3B-7E34-D840-910D-B28AA3206A6B}" type="pres">
      <dgm:prSet presAssocID="{BEFFA8E1-A6BF-4BCE-931E-4E705B981A38}" presName="parentLin" presStyleCnt="0"/>
      <dgm:spPr/>
    </dgm:pt>
    <dgm:pt modelId="{55676671-B601-074C-9A81-04E380E0D92B}" type="pres">
      <dgm:prSet presAssocID="{BEFFA8E1-A6BF-4BCE-931E-4E705B981A38}" presName="parentLeftMargin" presStyleLbl="node1" presStyleIdx="1" presStyleCnt="4"/>
      <dgm:spPr/>
    </dgm:pt>
    <dgm:pt modelId="{CC3095C5-DC8C-D246-80C6-4D19799D4FB9}" type="pres">
      <dgm:prSet presAssocID="{BEFFA8E1-A6BF-4BCE-931E-4E705B981A38}" presName="parentText" presStyleLbl="node1" presStyleIdx="2" presStyleCnt="4">
        <dgm:presLayoutVars>
          <dgm:chMax val="0"/>
          <dgm:bulletEnabled val="1"/>
        </dgm:presLayoutVars>
      </dgm:prSet>
      <dgm:spPr/>
    </dgm:pt>
    <dgm:pt modelId="{F2072FF8-5A12-E84D-B396-8BE5496B6CDC}" type="pres">
      <dgm:prSet presAssocID="{BEFFA8E1-A6BF-4BCE-931E-4E705B981A38}" presName="negativeSpace" presStyleCnt="0"/>
      <dgm:spPr/>
    </dgm:pt>
    <dgm:pt modelId="{778FD7E8-BDE3-A544-AD2C-560ADECA2109}" type="pres">
      <dgm:prSet presAssocID="{BEFFA8E1-A6BF-4BCE-931E-4E705B981A38}" presName="childText" presStyleLbl="conFgAcc1" presStyleIdx="2" presStyleCnt="4">
        <dgm:presLayoutVars>
          <dgm:bulletEnabled val="1"/>
        </dgm:presLayoutVars>
      </dgm:prSet>
      <dgm:spPr/>
    </dgm:pt>
    <dgm:pt modelId="{6D14A071-ECE9-1742-9D4E-A6EE97D5A80E}" type="pres">
      <dgm:prSet presAssocID="{3D673F9A-D9B9-4B38-A65A-B2C62CD42F0D}" presName="spaceBetweenRectangles" presStyleCnt="0"/>
      <dgm:spPr/>
    </dgm:pt>
    <dgm:pt modelId="{CB4C7988-0819-4044-84AA-2CD5DC944C8C}" type="pres">
      <dgm:prSet presAssocID="{AD01ABA8-72F4-443B-B3D4-49B5C7E73A3D}" presName="parentLin" presStyleCnt="0"/>
      <dgm:spPr/>
    </dgm:pt>
    <dgm:pt modelId="{58866511-86B7-AF46-8E10-83D0173A8460}" type="pres">
      <dgm:prSet presAssocID="{AD01ABA8-72F4-443B-B3D4-49B5C7E73A3D}" presName="parentLeftMargin" presStyleLbl="node1" presStyleIdx="2" presStyleCnt="4"/>
      <dgm:spPr/>
    </dgm:pt>
    <dgm:pt modelId="{EE5420A2-2BE5-F04F-8576-8DB4E0832A60}" type="pres">
      <dgm:prSet presAssocID="{AD01ABA8-72F4-443B-B3D4-49B5C7E73A3D}" presName="parentText" presStyleLbl="node1" presStyleIdx="3" presStyleCnt="4">
        <dgm:presLayoutVars>
          <dgm:chMax val="0"/>
          <dgm:bulletEnabled val="1"/>
        </dgm:presLayoutVars>
      </dgm:prSet>
      <dgm:spPr/>
    </dgm:pt>
    <dgm:pt modelId="{C0A0167B-95E6-E945-98E9-C40C39577D60}" type="pres">
      <dgm:prSet presAssocID="{AD01ABA8-72F4-443B-B3D4-49B5C7E73A3D}" presName="negativeSpace" presStyleCnt="0"/>
      <dgm:spPr/>
    </dgm:pt>
    <dgm:pt modelId="{C1F9EC6F-9438-724C-90CC-20E9D50ADDB1}" type="pres">
      <dgm:prSet presAssocID="{AD01ABA8-72F4-443B-B3D4-49B5C7E73A3D}" presName="childText" presStyleLbl="conFgAcc1" presStyleIdx="3" presStyleCnt="4">
        <dgm:presLayoutVars>
          <dgm:bulletEnabled val="1"/>
        </dgm:presLayoutVars>
      </dgm:prSet>
      <dgm:spPr/>
    </dgm:pt>
  </dgm:ptLst>
  <dgm:cxnLst>
    <dgm:cxn modelId="{A1893B01-C47B-644F-92C8-DAEA675EEA43}" type="presOf" srcId="{AD01ABA8-72F4-443B-B3D4-49B5C7E73A3D}" destId="{58866511-86B7-AF46-8E10-83D0173A8460}" srcOrd="0" destOrd="0" presId="urn:microsoft.com/office/officeart/2005/8/layout/list1"/>
    <dgm:cxn modelId="{48C35B25-179F-B645-8229-A4AB486940B5}" type="presOf" srcId="{9CB2D309-231B-4EA2-AF9C-3850DEB9CBB5}" destId="{9B646A44-439F-DD49-9C73-4E9746EAE43D}" srcOrd="1" destOrd="0" presId="urn:microsoft.com/office/officeart/2005/8/layout/list1"/>
    <dgm:cxn modelId="{D971775B-372B-704C-8AF9-B531693C40AE}" type="presOf" srcId="{BEFFA8E1-A6BF-4BCE-931E-4E705B981A38}" destId="{55676671-B601-074C-9A81-04E380E0D92B}" srcOrd="0" destOrd="0" presId="urn:microsoft.com/office/officeart/2005/8/layout/list1"/>
    <dgm:cxn modelId="{4C243770-CD4A-4E51-8A65-AB1E8C6B7496}" srcId="{45F1DD07-CAF1-46BA-BD15-5680F7FCE534}" destId="{BEFFA8E1-A6BF-4BCE-931E-4E705B981A38}" srcOrd="2" destOrd="0" parTransId="{39FAC571-C76E-41A2-A160-97A0EDD89A47}" sibTransId="{3D673F9A-D9B9-4B38-A65A-B2C62CD42F0D}"/>
    <dgm:cxn modelId="{ED718970-1C8E-EC49-BB16-0D63ECC292DC}" type="presOf" srcId="{9CB2D309-231B-4EA2-AF9C-3850DEB9CBB5}" destId="{216BEDA6-A825-8743-8982-BC468565A4DA}" srcOrd="0" destOrd="0" presId="urn:microsoft.com/office/officeart/2005/8/layout/list1"/>
    <dgm:cxn modelId="{7ED75780-C085-4C82-B103-B7453796641E}" srcId="{45F1DD07-CAF1-46BA-BD15-5680F7FCE534}" destId="{B28A9A9A-F55D-4BE9-9E55-7EAB6569AF04}" srcOrd="0" destOrd="0" parTransId="{0E2C92EC-4BC7-4678-BEF6-264A435B5A1F}" sibTransId="{F20BE9E0-4AB1-4438-A2AC-695401641356}"/>
    <dgm:cxn modelId="{2FDE6B9E-EC27-4D1E-BDAD-BC9DA50DFD67}" srcId="{45F1DD07-CAF1-46BA-BD15-5680F7FCE534}" destId="{AD01ABA8-72F4-443B-B3D4-49B5C7E73A3D}" srcOrd="3" destOrd="0" parTransId="{CE11A8A6-8014-4E9B-91F5-E4CBC901C194}" sibTransId="{807D93A2-5EB4-433D-B89A-68E0A28C664F}"/>
    <dgm:cxn modelId="{7FABD9A0-7F39-F84A-B1EA-55434D5B485C}" type="presOf" srcId="{B28A9A9A-F55D-4BE9-9E55-7EAB6569AF04}" destId="{28B6AB88-E138-844E-A230-A165BE4C061A}" srcOrd="1" destOrd="0" presId="urn:microsoft.com/office/officeart/2005/8/layout/list1"/>
    <dgm:cxn modelId="{579E4FA5-ECD9-49B1-AEE0-250E5F6CC3AD}" srcId="{45F1DD07-CAF1-46BA-BD15-5680F7FCE534}" destId="{9CB2D309-231B-4EA2-AF9C-3850DEB9CBB5}" srcOrd="1" destOrd="0" parTransId="{8CF8FE0F-B4DC-4F96-8AD5-1AD9CEC7758E}" sibTransId="{23EC9F01-9299-487A-B30B-179D8A459C5B}"/>
    <dgm:cxn modelId="{75DF16C8-1AE5-404C-9F8A-5D790F3C6E76}" type="presOf" srcId="{45F1DD07-CAF1-46BA-BD15-5680F7FCE534}" destId="{56F6A1B8-AB7B-594F-B0FC-681A206DA949}" srcOrd="0" destOrd="0" presId="urn:microsoft.com/office/officeart/2005/8/layout/list1"/>
    <dgm:cxn modelId="{FF8558DF-409E-D347-91BF-7FCFB0A7C37B}" type="presOf" srcId="{AD01ABA8-72F4-443B-B3D4-49B5C7E73A3D}" destId="{EE5420A2-2BE5-F04F-8576-8DB4E0832A60}" srcOrd="1" destOrd="0" presId="urn:microsoft.com/office/officeart/2005/8/layout/list1"/>
    <dgm:cxn modelId="{4197BDDF-185B-FA47-AF3B-E418BDA51A8A}" type="presOf" srcId="{BEFFA8E1-A6BF-4BCE-931E-4E705B981A38}" destId="{CC3095C5-DC8C-D246-80C6-4D19799D4FB9}" srcOrd="1" destOrd="0" presId="urn:microsoft.com/office/officeart/2005/8/layout/list1"/>
    <dgm:cxn modelId="{713773E1-D444-0B42-B95F-D1CCEB910578}" type="presOf" srcId="{B28A9A9A-F55D-4BE9-9E55-7EAB6569AF04}" destId="{42F8EFD7-69E0-3543-860F-9C4A465A0094}" srcOrd="0" destOrd="0" presId="urn:microsoft.com/office/officeart/2005/8/layout/list1"/>
    <dgm:cxn modelId="{8533067A-BC18-6A42-BEA6-A5000B98AABF}" type="presParOf" srcId="{56F6A1B8-AB7B-594F-B0FC-681A206DA949}" destId="{CFE8AD3E-8189-6E41-B4E2-2B61848BBB46}" srcOrd="0" destOrd="0" presId="urn:microsoft.com/office/officeart/2005/8/layout/list1"/>
    <dgm:cxn modelId="{2CB03E44-80A1-774C-8160-D5EDF45267AE}" type="presParOf" srcId="{CFE8AD3E-8189-6E41-B4E2-2B61848BBB46}" destId="{42F8EFD7-69E0-3543-860F-9C4A465A0094}" srcOrd="0" destOrd="0" presId="urn:microsoft.com/office/officeart/2005/8/layout/list1"/>
    <dgm:cxn modelId="{3D363286-A75F-C14F-AC3D-C0E75FA7D82C}" type="presParOf" srcId="{CFE8AD3E-8189-6E41-B4E2-2B61848BBB46}" destId="{28B6AB88-E138-844E-A230-A165BE4C061A}" srcOrd="1" destOrd="0" presId="urn:microsoft.com/office/officeart/2005/8/layout/list1"/>
    <dgm:cxn modelId="{E45CEFF8-BA71-714E-A994-4C0BDA56C3A3}" type="presParOf" srcId="{56F6A1B8-AB7B-594F-B0FC-681A206DA949}" destId="{0D8CF080-E3AF-5A41-AA22-4104B5EFD09C}" srcOrd="1" destOrd="0" presId="urn:microsoft.com/office/officeart/2005/8/layout/list1"/>
    <dgm:cxn modelId="{DA53E9A9-5278-5B41-8F78-553564AF307B}" type="presParOf" srcId="{56F6A1B8-AB7B-594F-B0FC-681A206DA949}" destId="{6D7A59FF-02F3-754C-A749-871ACBD00404}" srcOrd="2" destOrd="0" presId="urn:microsoft.com/office/officeart/2005/8/layout/list1"/>
    <dgm:cxn modelId="{80E5910F-990D-7A4A-B6A4-D0C4B7008A56}" type="presParOf" srcId="{56F6A1B8-AB7B-594F-B0FC-681A206DA949}" destId="{BD7A1E0C-DC75-0E4B-9041-DE352C5A9EAE}" srcOrd="3" destOrd="0" presId="urn:microsoft.com/office/officeart/2005/8/layout/list1"/>
    <dgm:cxn modelId="{C4E064A7-DBD6-5A4A-847D-85DC9D6835B5}" type="presParOf" srcId="{56F6A1B8-AB7B-594F-B0FC-681A206DA949}" destId="{388ACE4F-35F6-FC43-A554-DE4EEF782D00}" srcOrd="4" destOrd="0" presId="urn:microsoft.com/office/officeart/2005/8/layout/list1"/>
    <dgm:cxn modelId="{5CAB6969-C233-B247-91D4-48A57468D8DB}" type="presParOf" srcId="{388ACE4F-35F6-FC43-A554-DE4EEF782D00}" destId="{216BEDA6-A825-8743-8982-BC468565A4DA}" srcOrd="0" destOrd="0" presId="urn:microsoft.com/office/officeart/2005/8/layout/list1"/>
    <dgm:cxn modelId="{B2FCD0A0-FEDD-6B42-A0DB-8F96A83081B8}" type="presParOf" srcId="{388ACE4F-35F6-FC43-A554-DE4EEF782D00}" destId="{9B646A44-439F-DD49-9C73-4E9746EAE43D}" srcOrd="1" destOrd="0" presId="urn:microsoft.com/office/officeart/2005/8/layout/list1"/>
    <dgm:cxn modelId="{66D7F629-E1D7-3C41-B892-66E13FA9998D}" type="presParOf" srcId="{56F6A1B8-AB7B-594F-B0FC-681A206DA949}" destId="{1AAE9AD7-674F-BD48-8430-ABB33857FCAE}" srcOrd="5" destOrd="0" presId="urn:microsoft.com/office/officeart/2005/8/layout/list1"/>
    <dgm:cxn modelId="{CAF334E9-888E-5443-973E-8F2AF1F8D8BB}" type="presParOf" srcId="{56F6A1B8-AB7B-594F-B0FC-681A206DA949}" destId="{CD0D250F-DBF6-FB46-BC8F-3BA44F377429}" srcOrd="6" destOrd="0" presId="urn:microsoft.com/office/officeart/2005/8/layout/list1"/>
    <dgm:cxn modelId="{CC2F8D07-0044-A246-BB1F-645BD64E5E0F}" type="presParOf" srcId="{56F6A1B8-AB7B-594F-B0FC-681A206DA949}" destId="{78159767-E694-4146-890E-390ECAC07A0F}" srcOrd="7" destOrd="0" presId="urn:microsoft.com/office/officeart/2005/8/layout/list1"/>
    <dgm:cxn modelId="{10EAAD00-5D1B-E140-B17A-CFBB30AA515A}" type="presParOf" srcId="{56F6A1B8-AB7B-594F-B0FC-681A206DA949}" destId="{7E562F3B-7E34-D840-910D-B28AA3206A6B}" srcOrd="8" destOrd="0" presId="urn:microsoft.com/office/officeart/2005/8/layout/list1"/>
    <dgm:cxn modelId="{35FD9897-B1AA-D640-9CFE-38BDFD66CBB3}" type="presParOf" srcId="{7E562F3B-7E34-D840-910D-B28AA3206A6B}" destId="{55676671-B601-074C-9A81-04E380E0D92B}" srcOrd="0" destOrd="0" presId="urn:microsoft.com/office/officeart/2005/8/layout/list1"/>
    <dgm:cxn modelId="{4FF11C41-AE1F-EA46-A83F-F1E870949933}" type="presParOf" srcId="{7E562F3B-7E34-D840-910D-B28AA3206A6B}" destId="{CC3095C5-DC8C-D246-80C6-4D19799D4FB9}" srcOrd="1" destOrd="0" presId="urn:microsoft.com/office/officeart/2005/8/layout/list1"/>
    <dgm:cxn modelId="{64C3E21C-733A-E84A-AA46-0DF0113EE2CD}" type="presParOf" srcId="{56F6A1B8-AB7B-594F-B0FC-681A206DA949}" destId="{F2072FF8-5A12-E84D-B396-8BE5496B6CDC}" srcOrd="9" destOrd="0" presId="urn:microsoft.com/office/officeart/2005/8/layout/list1"/>
    <dgm:cxn modelId="{4876E26C-864E-1347-8F3B-415C1945C688}" type="presParOf" srcId="{56F6A1B8-AB7B-594F-B0FC-681A206DA949}" destId="{778FD7E8-BDE3-A544-AD2C-560ADECA2109}" srcOrd="10" destOrd="0" presId="urn:microsoft.com/office/officeart/2005/8/layout/list1"/>
    <dgm:cxn modelId="{C41FFD6F-8732-E84E-8AFB-36F0018DFDE2}" type="presParOf" srcId="{56F6A1B8-AB7B-594F-B0FC-681A206DA949}" destId="{6D14A071-ECE9-1742-9D4E-A6EE97D5A80E}" srcOrd="11" destOrd="0" presId="urn:microsoft.com/office/officeart/2005/8/layout/list1"/>
    <dgm:cxn modelId="{CB777E6E-2476-C34D-AA5B-74D6686E0B06}" type="presParOf" srcId="{56F6A1B8-AB7B-594F-B0FC-681A206DA949}" destId="{CB4C7988-0819-4044-84AA-2CD5DC944C8C}" srcOrd="12" destOrd="0" presId="urn:microsoft.com/office/officeart/2005/8/layout/list1"/>
    <dgm:cxn modelId="{C8C34987-5877-0448-A96F-740FD587C28C}" type="presParOf" srcId="{CB4C7988-0819-4044-84AA-2CD5DC944C8C}" destId="{58866511-86B7-AF46-8E10-83D0173A8460}" srcOrd="0" destOrd="0" presId="urn:microsoft.com/office/officeart/2005/8/layout/list1"/>
    <dgm:cxn modelId="{EF8ED94E-31ED-234A-8346-ED851C56C543}" type="presParOf" srcId="{CB4C7988-0819-4044-84AA-2CD5DC944C8C}" destId="{EE5420A2-2BE5-F04F-8576-8DB4E0832A60}" srcOrd="1" destOrd="0" presId="urn:microsoft.com/office/officeart/2005/8/layout/list1"/>
    <dgm:cxn modelId="{D4399145-D7FB-1C46-B5C3-5F00288F746B}" type="presParOf" srcId="{56F6A1B8-AB7B-594F-B0FC-681A206DA949}" destId="{C0A0167B-95E6-E945-98E9-C40C39577D60}" srcOrd="13" destOrd="0" presId="urn:microsoft.com/office/officeart/2005/8/layout/list1"/>
    <dgm:cxn modelId="{A01D4D21-29ED-F44A-A1D4-B90CCAE9B971}" type="presParOf" srcId="{56F6A1B8-AB7B-594F-B0FC-681A206DA949}" destId="{C1F9EC6F-9438-724C-90CC-20E9D50ADDB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C0F79B-ED3C-494C-8819-EA03DF360CB0}"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3EF98A13-17D9-4FE4-A071-00748A421E40}">
      <dgm:prSet/>
      <dgm:spPr/>
      <dgm:t>
        <a:bodyPr/>
        <a:lstStyle/>
        <a:p>
          <a:r>
            <a:rPr lang="cs-CZ" dirty="0"/>
            <a:t>RZP</a:t>
          </a:r>
          <a:endParaRPr lang="en-US" dirty="0"/>
        </a:p>
      </dgm:t>
    </dgm:pt>
    <dgm:pt modelId="{5E8A0E46-81E1-43FE-B088-6B55ED91EF97}" type="parTrans" cxnId="{E31B00F5-02B6-46F9-942E-7B24270EC2B6}">
      <dgm:prSet/>
      <dgm:spPr/>
      <dgm:t>
        <a:bodyPr/>
        <a:lstStyle/>
        <a:p>
          <a:endParaRPr lang="en-US"/>
        </a:p>
      </dgm:t>
    </dgm:pt>
    <dgm:pt modelId="{6879175A-0143-43E0-9812-6BCC19B2CB49}" type="sibTrans" cxnId="{E31B00F5-02B6-46F9-942E-7B24270EC2B6}">
      <dgm:prSet/>
      <dgm:spPr/>
      <dgm:t>
        <a:bodyPr/>
        <a:lstStyle/>
        <a:p>
          <a:endParaRPr lang="en-US"/>
        </a:p>
      </dgm:t>
    </dgm:pt>
    <dgm:pt modelId="{BFE6CF19-6D22-4B50-861D-691C79386FF6}">
      <dgm:prSet/>
      <dgm:spPr/>
      <dgm:t>
        <a:bodyPr/>
        <a:lstStyle/>
        <a:p>
          <a:r>
            <a:rPr lang="cs-CZ" dirty="0"/>
            <a:t>RLP</a:t>
          </a:r>
          <a:endParaRPr lang="en-US" dirty="0"/>
        </a:p>
      </dgm:t>
    </dgm:pt>
    <dgm:pt modelId="{9983A110-CADF-439D-8259-D01B2EF94971}" type="parTrans" cxnId="{0EEB885C-8C3B-41CA-96CD-A2BE86C3C523}">
      <dgm:prSet/>
      <dgm:spPr/>
      <dgm:t>
        <a:bodyPr/>
        <a:lstStyle/>
        <a:p>
          <a:endParaRPr lang="en-US"/>
        </a:p>
      </dgm:t>
    </dgm:pt>
    <dgm:pt modelId="{BE00B6A9-7998-4F1B-B4D8-C704EC1E969E}" type="sibTrans" cxnId="{0EEB885C-8C3B-41CA-96CD-A2BE86C3C523}">
      <dgm:prSet/>
      <dgm:spPr/>
      <dgm:t>
        <a:bodyPr/>
        <a:lstStyle/>
        <a:p>
          <a:endParaRPr lang="en-US"/>
        </a:p>
      </dgm:t>
    </dgm:pt>
    <dgm:pt modelId="{D47DF7A5-B33A-4B74-8474-D94BDA73019E}">
      <dgm:prSet/>
      <dgm:spPr/>
      <dgm:t>
        <a:bodyPr/>
        <a:lstStyle/>
        <a:p>
          <a:r>
            <a:rPr lang="cs-CZ"/>
            <a:t>RV</a:t>
          </a:r>
          <a:endParaRPr lang="en-US"/>
        </a:p>
      </dgm:t>
    </dgm:pt>
    <dgm:pt modelId="{577E852A-B43B-4C8B-A89E-AB80CE530FB3}" type="parTrans" cxnId="{083CF665-C635-44AD-9574-3F28CE21DCC4}">
      <dgm:prSet/>
      <dgm:spPr/>
      <dgm:t>
        <a:bodyPr/>
        <a:lstStyle/>
        <a:p>
          <a:endParaRPr lang="en-US"/>
        </a:p>
      </dgm:t>
    </dgm:pt>
    <dgm:pt modelId="{44FBE09E-EEFA-468C-84B0-E17C2AFEE01C}" type="sibTrans" cxnId="{083CF665-C635-44AD-9574-3F28CE21DCC4}">
      <dgm:prSet/>
      <dgm:spPr/>
      <dgm:t>
        <a:bodyPr/>
        <a:lstStyle/>
        <a:p>
          <a:endParaRPr lang="en-US"/>
        </a:p>
      </dgm:t>
    </dgm:pt>
    <dgm:pt modelId="{BB0F3DDD-1AE0-4679-A1F7-CA37E8618421}">
      <dgm:prSet/>
      <dgm:spPr/>
      <dgm:t>
        <a:bodyPr/>
        <a:lstStyle/>
        <a:p>
          <a:r>
            <a:rPr lang="cs-CZ"/>
            <a:t>LZS</a:t>
          </a:r>
          <a:endParaRPr lang="en-US"/>
        </a:p>
      </dgm:t>
    </dgm:pt>
    <dgm:pt modelId="{129F5A09-3867-4BB1-8E00-FE7330ECD9D8}" type="parTrans" cxnId="{5E209E3F-4024-4567-8F12-0502B6755336}">
      <dgm:prSet/>
      <dgm:spPr/>
      <dgm:t>
        <a:bodyPr/>
        <a:lstStyle/>
        <a:p>
          <a:endParaRPr lang="en-US"/>
        </a:p>
      </dgm:t>
    </dgm:pt>
    <dgm:pt modelId="{C9134BFB-ADA6-4ED8-B716-086942EA1D2A}" type="sibTrans" cxnId="{5E209E3F-4024-4567-8F12-0502B6755336}">
      <dgm:prSet/>
      <dgm:spPr/>
      <dgm:t>
        <a:bodyPr/>
        <a:lstStyle/>
        <a:p>
          <a:endParaRPr lang="en-US"/>
        </a:p>
      </dgm:t>
    </dgm:pt>
    <dgm:pt modelId="{006B0894-3AAD-1A4C-BBF6-47C14289A7F2}" type="pres">
      <dgm:prSet presAssocID="{EEC0F79B-ED3C-494C-8819-EA03DF360CB0}" presName="Name0" presStyleCnt="0">
        <dgm:presLayoutVars>
          <dgm:dir/>
          <dgm:animLvl val="lvl"/>
          <dgm:resizeHandles val="exact"/>
        </dgm:presLayoutVars>
      </dgm:prSet>
      <dgm:spPr/>
    </dgm:pt>
    <dgm:pt modelId="{2973AAA2-5CE0-2A48-A2CE-E23BBC38184F}" type="pres">
      <dgm:prSet presAssocID="{3EF98A13-17D9-4FE4-A071-00748A421E40}" presName="linNode" presStyleCnt="0"/>
      <dgm:spPr/>
    </dgm:pt>
    <dgm:pt modelId="{18BE2436-6D11-0945-915B-456D8EA8479F}" type="pres">
      <dgm:prSet presAssocID="{3EF98A13-17D9-4FE4-A071-00748A421E40}" presName="parentText" presStyleLbl="node1" presStyleIdx="0" presStyleCnt="4">
        <dgm:presLayoutVars>
          <dgm:chMax val="1"/>
          <dgm:bulletEnabled val="1"/>
        </dgm:presLayoutVars>
      </dgm:prSet>
      <dgm:spPr/>
    </dgm:pt>
    <dgm:pt modelId="{AF71DDCE-76BF-A64A-A2A6-A0375526962B}" type="pres">
      <dgm:prSet presAssocID="{6879175A-0143-43E0-9812-6BCC19B2CB49}" presName="sp" presStyleCnt="0"/>
      <dgm:spPr/>
    </dgm:pt>
    <dgm:pt modelId="{75F39371-788A-B841-BC2B-43C470A3C533}" type="pres">
      <dgm:prSet presAssocID="{BFE6CF19-6D22-4B50-861D-691C79386FF6}" presName="linNode" presStyleCnt="0"/>
      <dgm:spPr/>
    </dgm:pt>
    <dgm:pt modelId="{510AD81B-BC25-E043-AEC6-619F26B75C95}" type="pres">
      <dgm:prSet presAssocID="{BFE6CF19-6D22-4B50-861D-691C79386FF6}" presName="parentText" presStyleLbl="node1" presStyleIdx="1" presStyleCnt="4">
        <dgm:presLayoutVars>
          <dgm:chMax val="1"/>
          <dgm:bulletEnabled val="1"/>
        </dgm:presLayoutVars>
      </dgm:prSet>
      <dgm:spPr/>
    </dgm:pt>
    <dgm:pt modelId="{403E775D-C448-D243-94A5-947A72F5DD44}" type="pres">
      <dgm:prSet presAssocID="{BE00B6A9-7998-4F1B-B4D8-C704EC1E969E}" presName="sp" presStyleCnt="0"/>
      <dgm:spPr/>
    </dgm:pt>
    <dgm:pt modelId="{B434AA20-A4EF-324B-89DD-DB8C6FAE6DE5}" type="pres">
      <dgm:prSet presAssocID="{D47DF7A5-B33A-4B74-8474-D94BDA73019E}" presName="linNode" presStyleCnt="0"/>
      <dgm:spPr/>
    </dgm:pt>
    <dgm:pt modelId="{FC91005D-AA9D-2044-8F73-BA7AB2ABDAB6}" type="pres">
      <dgm:prSet presAssocID="{D47DF7A5-B33A-4B74-8474-D94BDA73019E}" presName="parentText" presStyleLbl="node1" presStyleIdx="2" presStyleCnt="4">
        <dgm:presLayoutVars>
          <dgm:chMax val="1"/>
          <dgm:bulletEnabled val="1"/>
        </dgm:presLayoutVars>
      </dgm:prSet>
      <dgm:spPr/>
    </dgm:pt>
    <dgm:pt modelId="{4F4DEF64-2CD8-5F4C-AD74-9EE3A551D9FF}" type="pres">
      <dgm:prSet presAssocID="{44FBE09E-EEFA-468C-84B0-E17C2AFEE01C}" presName="sp" presStyleCnt="0"/>
      <dgm:spPr/>
    </dgm:pt>
    <dgm:pt modelId="{9576C7D8-1197-3C4A-87FA-B4CCAACCB3E7}" type="pres">
      <dgm:prSet presAssocID="{BB0F3DDD-1AE0-4679-A1F7-CA37E8618421}" presName="linNode" presStyleCnt="0"/>
      <dgm:spPr/>
    </dgm:pt>
    <dgm:pt modelId="{438FC67F-D0EC-154A-A0A4-7347D52FE5E5}" type="pres">
      <dgm:prSet presAssocID="{BB0F3DDD-1AE0-4679-A1F7-CA37E8618421}" presName="parentText" presStyleLbl="node1" presStyleIdx="3" presStyleCnt="4">
        <dgm:presLayoutVars>
          <dgm:chMax val="1"/>
          <dgm:bulletEnabled val="1"/>
        </dgm:presLayoutVars>
      </dgm:prSet>
      <dgm:spPr/>
    </dgm:pt>
  </dgm:ptLst>
  <dgm:cxnLst>
    <dgm:cxn modelId="{5E209E3F-4024-4567-8F12-0502B6755336}" srcId="{EEC0F79B-ED3C-494C-8819-EA03DF360CB0}" destId="{BB0F3DDD-1AE0-4679-A1F7-CA37E8618421}" srcOrd="3" destOrd="0" parTransId="{129F5A09-3867-4BB1-8E00-FE7330ECD9D8}" sibTransId="{C9134BFB-ADA6-4ED8-B716-086942EA1D2A}"/>
    <dgm:cxn modelId="{0EEB885C-8C3B-41CA-96CD-A2BE86C3C523}" srcId="{EEC0F79B-ED3C-494C-8819-EA03DF360CB0}" destId="{BFE6CF19-6D22-4B50-861D-691C79386FF6}" srcOrd="1" destOrd="0" parTransId="{9983A110-CADF-439D-8259-D01B2EF94971}" sibTransId="{BE00B6A9-7998-4F1B-B4D8-C704EC1E969E}"/>
    <dgm:cxn modelId="{D7F0B05F-15F0-9D41-9CB3-8E55D5334CCF}" type="presOf" srcId="{3EF98A13-17D9-4FE4-A071-00748A421E40}" destId="{18BE2436-6D11-0945-915B-456D8EA8479F}" srcOrd="0" destOrd="0" presId="urn:microsoft.com/office/officeart/2005/8/layout/vList5"/>
    <dgm:cxn modelId="{15C68864-122E-8D43-A78B-6588050CDBA2}" type="presOf" srcId="{BB0F3DDD-1AE0-4679-A1F7-CA37E8618421}" destId="{438FC67F-D0EC-154A-A0A4-7347D52FE5E5}" srcOrd="0" destOrd="0" presId="urn:microsoft.com/office/officeart/2005/8/layout/vList5"/>
    <dgm:cxn modelId="{083CF665-C635-44AD-9574-3F28CE21DCC4}" srcId="{EEC0F79B-ED3C-494C-8819-EA03DF360CB0}" destId="{D47DF7A5-B33A-4B74-8474-D94BDA73019E}" srcOrd="2" destOrd="0" parTransId="{577E852A-B43B-4C8B-A89E-AB80CE530FB3}" sibTransId="{44FBE09E-EEFA-468C-84B0-E17C2AFEE01C}"/>
    <dgm:cxn modelId="{BED747AA-A31D-2449-8603-38268399641C}" type="presOf" srcId="{D47DF7A5-B33A-4B74-8474-D94BDA73019E}" destId="{FC91005D-AA9D-2044-8F73-BA7AB2ABDAB6}" srcOrd="0" destOrd="0" presId="urn:microsoft.com/office/officeart/2005/8/layout/vList5"/>
    <dgm:cxn modelId="{487F5CD3-8B50-2F4A-8C41-250D28148E26}" type="presOf" srcId="{BFE6CF19-6D22-4B50-861D-691C79386FF6}" destId="{510AD81B-BC25-E043-AEC6-619F26B75C95}" srcOrd="0" destOrd="0" presId="urn:microsoft.com/office/officeart/2005/8/layout/vList5"/>
    <dgm:cxn modelId="{15CE29F2-93AD-4E48-97B2-213EB4FF6A1A}" type="presOf" srcId="{EEC0F79B-ED3C-494C-8819-EA03DF360CB0}" destId="{006B0894-3AAD-1A4C-BBF6-47C14289A7F2}" srcOrd="0" destOrd="0" presId="urn:microsoft.com/office/officeart/2005/8/layout/vList5"/>
    <dgm:cxn modelId="{E31B00F5-02B6-46F9-942E-7B24270EC2B6}" srcId="{EEC0F79B-ED3C-494C-8819-EA03DF360CB0}" destId="{3EF98A13-17D9-4FE4-A071-00748A421E40}" srcOrd="0" destOrd="0" parTransId="{5E8A0E46-81E1-43FE-B088-6B55ED91EF97}" sibTransId="{6879175A-0143-43E0-9812-6BCC19B2CB49}"/>
    <dgm:cxn modelId="{AADE4D75-1D52-4146-86F2-AFBCA0ECCD2A}" type="presParOf" srcId="{006B0894-3AAD-1A4C-BBF6-47C14289A7F2}" destId="{2973AAA2-5CE0-2A48-A2CE-E23BBC38184F}" srcOrd="0" destOrd="0" presId="urn:microsoft.com/office/officeart/2005/8/layout/vList5"/>
    <dgm:cxn modelId="{43C40F8B-8CDE-324C-A1F5-41DC325BB62D}" type="presParOf" srcId="{2973AAA2-5CE0-2A48-A2CE-E23BBC38184F}" destId="{18BE2436-6D11-0945-915B-456D8EA8479F}" srcOrd="0" destOrd="0" presId="urn:microsoft.com/office/officeart/2005/8/layout/vList5"/>
    <dgm:cxn modelId="{37A44FFC-8C09-284F-B820-91042F5DAF26}" type="presParOf" srcId="{006B0894-3AAD-1A4C-BBF6-47C14289A7F2}" destId="{AF71DDCE-76BF-A64A-A2A6-A0375526962B}" srcOrd="1" destOrd="0" presId="urn:microsoft.com/office/officeart/2005/8/layout/vList5"/>
    <dgm:cxn modelId="{6B20D932-9830-974F-92CA-0087AEBA8CC3}" type="presParOf" srcId="{006B0894-3AAD-1A4C-BBF6-47C14289A7F2}" destId="{75F39371-788A-B841-BC2B-43C470A3C533}" srcOrd="2" destOrd="0" presId="urn:microsoft.com/office/officeart/2005/8/layout/vList5"/>
    <dgm:cxn modelId="{AFADF46A-A8D4-9B43-82F1-FF0AA09FA7C0}" type="presParOf" srcId="{75F39371-788A-B841-BC2B-43C470A3C533}" destId="{510AD81B-BC25-E043-AEC6-619F26B75C95}" srcOrd="0" destOrd="0" presId="urn:microsoft.com/office/officeart/2005/8/layout/vList5"/>
    <dgm:cxn modelId="{3F6A9894-EBD9-8441-B1FD-7D2810719641}" type="presParOf" srcId="{006B0894-3AAD-1A4C-BBF6-47C14289A7F2}" destId="{403E775D-C448-D243-94A5-947A72F5DD44}" srcOrd="3" destOrd="0" presId="urn:microsoft.com/office/officeart/2005/8/layout/vList5"/>
    <dgm:cxn modelId="{88ABA238-73EB-C449-9397-5DE01987EA69}" type="presParOf" srcId="{006B0894-3AAD-1A4C-BBF6-47C14289A7F2}" destId="{B434AA20-A4EF-324B-89DD-DB8C6FAE6DE5}" srcOrd="4" destOrd="0" presId="urn:microsoft.com/office/officeart/2005/8/layout/vList5"/>
    <dgm:cxn modelId="{64A392B6-3B81-FF45-AEFE-1C03A7C6DA18}" type="presParOf" srcId="{B434AA20-A4EF-324B-89DD-DB8C6FAE6DE5}" destId="{FC91005D-AA9D-2044-8F73-BA7AB2ABDAB6}" srcOrd="0" destOrd="0" presId="urn:microsoft.com/office/officeart/2005/8/layout/vList5"/>
    <dgm:cxn modelId="{52285802-6482-F94A-AEF7-8838520C7960}" type="presParOf" srcId="{006B0894-3AAD-1A4C-BBF6-47C14289A7F2}" destId="{4F4DEF64-2CD8-5F4C-AD74-9EE3A551D9FF}" srcOrd="5" destOrd="0" presId="urn:microsoft.com/office/officeart/2005/8/layout/vList5"/>
    <dgm:cxn modelId="{75FB4385-8A17-234E-9D1C-ECD34C16BECB}" type="presParOf" srcId="{006B0894-3AAD-1A4C-BBF6-47C14289A7F2}" destId="{9576C7D8-1197-3C4A-87FA-B4CCAACCB3E7}" srcOrd="6" destOrd="0" presId="urn:microsoft.com/office/officeart/2005/8/layout/vList5"/>
    <dgm:cxn modelId="{3E35D035-14BE-1647-A7C4-341BB5060794}" type="presParOf" srcId="{9576C7D8-1197-3C4A-87FA-B4CCAACCB3E7}" destId="{438FC67F-D0EC-154A-A0A4-7347D52FE5E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97273B-0638-4523-888B-088B65F8A1A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328DFE-D124-49F5-898E-12DB49BDDF03}">
      <dgm:prSet/>
      <dgm:spPr/>
      <dgm:t>
        <a:bodyPr/>
        <a:lstStyle/>
        <a:p>
          <a:r>
            <a:rPr lang="cs-CZ"/>
            <a:t>• Odborná způsobilost</a:t>
          </a:r>
          <a:endParaRPr lang="en-US" dirty="0"/>
        </a:p>
      </dgm:t>
    </dgm:pt>
    <dgm:pt modelId="{77626C41-4BF9-4652-9C65-3CA53BC9E752}" type="parTrans" cxnId="{59209627-3428-48F5-BC31-F5D727C5E9A3}">
      <dgm:prSet/>
      <dgm:spPr/>
      <dgm:t>
        <a:bodyPr/>
        <a:lstStyle/>
        <a:p>
          <a:endParaRPr lang="en-US"/>
        </a:p>
      </dgm:t>
    </dgm:pt>
    <dgm:pt modelId="{29B6440F-BA2F-48BE-870C-A839DB2C0D82}" type="sibTrans" cxnId="{59209627-3428-48F5-BC31-F5D727C5E9A3}">
      <dgm:prSet/>
      <dgm:spPr/>
      <dgm:t>
        <a:bodyPr/>
        <a:lstStyle/>
        <a:p>
          <a:endParaRPr lang="en-US"/>
        </a:p>
      </dgm:t>
    </dgm:pt>
    <dgm:pt modelId="{48247D74-17DF-4682-A41F-13A0DA72B7F1}">
      <dgm:prSet/>
      <dgm:spPr/>
      <dgm:t>
        <a:bodyPr/>
        <a:lstStyle/>
        <a:p>
          <a:r>
            <a:rPr lang="cs-CZ"/>
            <a:t>• Zdravotní způsobilost</a:t>
          </a:r>
          <a:endParaRPr lang="en-US"/>
        </a:p>
      </dgm:t>
    </dgm:pt>
    <dgm:pt modelId="{6CD00589-3A7C-43C3-845A-15B2617736AD}" type="parTrans" cxnId="{F141AF5B-56C0-45CB-AAB9-3CDF6C5B8072}">
      <dgm:prSet/>
      <dgm:spPr/>
      <dgm:t>
        <a:bodyPr/>
        <a:lstStyle/>
        <a:p>
          <a:endParaRPr lang="en-US"/>
        </a:p>
      </dgm:t>
    </dgm:pt>
    <dgm:pt modelId="{23E8F076-4D4A-400B-8A6A-23A432042899}" type="sibTrans" cxnId="{F141AF5B-56C0-45CB-AAB9-3CDF6C5B8072}">
      <dgm:prSet/>
      <dgm:spPr/>
      <dgm:t>
        <a:bodyPr/>
        <a:lstStyle/>
        <a:p>
          <a:endParaRPr lang="en-US"/>
        </a:p>
      </dgm:t>
    </dgm:pt>
    <dgm:pt modelId="{671D2709-EEB3-4997-BCA5-23E504E5A42F}">
      <dgm:prSet/>
      <dgm:spPr/>
      <dgm:t>
        <a:bodyPr/>
        <a:lstStyle/>
        <a:p>
          <a:r>
            <a:rPr lang="cs-CZ"/>
            <a:t>• Bezúhonnost</a:t>
          </a:r>
          <a:endParaRPr lang="en-US"/>
        </a:p>
      </dgm:t>
    </dgm:pt>
    <dgm:pt modelId="{F0152479-8022-4D23-8D56-DBBB9973CA14}" type="parTrans" cxnId="{274B42CC-D141-4522-A2C6-91EC34F3F455}">
      <dgm:prSet/>
      <dgm:spPr/>
      <dgm:t>
        <a:bodyPr/>
        <a:lstStyle/>
        <a:p>
          <a:endParaRPr lang="en-US"/>
        </a:p>
      </dgm:t>
    </dgm:pt>
    <dgm:pt modelId="{C869B602-6CC6-40D0-A1CA-A966A01F8C96}" type="sibTrans" cxnId="{274B42CC-D141-4522-A2C6-91EC34F3F455}">
      <dgm:prSet/>
      <dgm:spPr/>
      <dgm:t>
        <a:bodyPr/>
        <a:lstStyle/>
        <a:p>
          <a:endParaRPr lang="en-US"/>
        </a:p>
      </dgm:t>
    </dgm:pt>
    <dgm:pt modelId="{A51FF518-B582-4068-A3E7-A01A8CCB9177}" type="pres">
      <dgm:prSet presAssocID="{9D97273B-0638-4523-888B-088B65F8A1A3}" presName="root" presStyleCnt="0">
        <dgm:presLayoutVars>
          <dgm:dir/>
          <dgm:resizeHandles val="exact"/>
        </dgm:presLayoutVars>
      </dgm:prSet>
      <dgm:spPr/>
    </dgm:pt>
    <dgm:pt modelId="{8A6595E2-4665-431E-8080-B98A88FC4F92}" type="pres">
      <dgm:prSet presAssocID="{4E328DFE-D124-49F5-898E-12DB49BDDF03}" presName="compNode" presStyleCnt="0"/>
      <dgm:spPr/>
    </dgm:pt>
    <dgm:pt modelId="{D0F2BE03-7EF7-46DF-A42B-C2F499C91123}" type="pres">
      <dgm:prSet presAssocID="{4E328DFE-D124-49F5-898E-12DB49BDDF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ěžet"/>
        </a:ext>
      </dgm:extLst>
    </dgm:pt>
    <dgm:pt modelId="{60838D06-6634-46B4-B528-F42A00D83B12}" type="pres">
      <dgm:prSet presAssocID="{4E328DFE-D124-49F5-898E-12DB49BDDF03}" presName="spaceRect" presStyleCnt="0"/>
      <dgm:spPr/>
    </dgm:pt>
    <dgm:pt modelId="{465E0F82-F34B-4CCB-B4D4-331584DC0AB3}" type="pres">
      <dgm:prSet presAssocID="{4E328DFE-D124-49F5-898E-12DB49BDDF03}" presName="textRect" presStyleLbl="revTx" presStyleIdx="0" presStyleCnt="3">
        <dgm:presLayoutVars>
          <dgm:chMax val="1"/>
          <dgm:chPref val="1"/>
        </dgm:presLayoutVars>
      </dgm:prSet>
      <dgm:spPr/>
    </dgm:pt>
    <dgm:pt modelId="{A2D5E68C-D8EA-486B-B4DA-01F6B4864EEE}" type="pres">
      <dgm:prSet presAssocID="{29B6440F-BA2F-48BE-870C-A839DB2C0D82}" presName="sibTrans" presStyleCnt="0"/>
      <dgm:spPr/>
    </dgm:pt>
    <dgm:pt modelId="{66211FB4-D40A-4406-B388-6B6A7EFDF34E}" type="pres">
      <dgm:prSet presAssocID="{48247D74-17DF-4682-A41F-13A0DA72B7F1}" presName="compNode" presStyleCnt="0"/>
      <dgm:spPr/>
    </dgm:pt>
    <dgm:pt modelId="{9E7608C3-58C4-42BC-8FEF-0F634F67A6A6}" type="pres">
      <dgm:prSet presAssocID="{48247D74-17DF-4682-A41F-13A0DA72B7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ednoruční činka"/>
        </a:ext>
      </dgm:extLst>
    </dgm:pt>
    <dgm:pt modelId="{080B6DA7-6BF9-4176-AB02-21B16BBB4A9A}" type="pres">
      <dgm:prSet presAssocID="{48247D74-17DF-4682-A41F-13A0DA72B7F1}" presName="spaceRect" presStyleCnt="0"/>
      <dgm:spPr/>
    </dgm:pt>
    <dgm:pt modelId="{E5B53421-68C7-4A83-9318-7CB12D2FF8E8}" type="pres">
      <dgm:prSet presAssocID="{48247D74-17DF-4682-A41F-13A0DA72B7F1}" presName="textRect" presStyleLbl="revTx" presStyleIdx="1" presStyleCnt="3">
        <dgm:presLayoutVars>
          <dgm:chMax val="1"/>
          <dgm:chPref val="1"/>
        </dgm:presLayoutVars>
      </dgm:prSet>
      <dgm:spPr/>
    </dgm:pt>
    <dgm:pt modelId="{617BC81D-83E5-4C52-8582-1809602ED53B}" type="pres">
      <dgm:prSet presAssocID="{23E8F076-4D4A-400B-8A6A-23A432042899}" presName="sibTrans" presStyleCnt="0"/>
      <dgm:spPr/>
    </dgm:pt>
    <dgm:pt modelId="{A5D02815-F3FD-4487-82FE-EF4668769753}" type="pres">
      <dgm:prSet presAssocID="{671D2709-EEB3-4997-BCA5-23E504E5A42F}" presName="compNode" presStyleCnt="0"/>
      <dgm:spPr/>
    </dgm:pt>
    <dgm:pt modelId="{D2C4804E-89C1-41DC-B632-4487DDF34414}" type="pres">
      <dgm:prSet presAssocID="{671D2709-EEB3-4997-BCA5-23E504E5A4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etti Ball"/>
        </a:ext>
      </dgm:extLst>
    </dgm:pt>
    <dgm:pt modelId="{53D15EA0-2BB4-4C36-9F8E-138DCCEC4A03}" type="pres">
      <dgm:prSet presAssocID="{671D2709-EEB3-4997-BCA5-23E504E5A42F}" presName="spaceRect" presStyleCnt="0"/>
      <dgm:spPr/>
    </dgm:pt>
    <dgm:pt modelId="{7D508059-FB8A-426C-9F1E-15E203DFF5E7}" type="pres">
      <dgm:prSet presAssocID="{671D2709-EEB3-4997-BCA5-23E504E5A42F}" presName="textRect" presStyleLbl="revTx" presStyleIdx="2" presStyleCnt="3">
        <dgm:presLayoutVars>
          <dgm:chMax val="1"/>
          <dgm:chPref val="1"/>
        </dgm:presLayoutVars>
      </dgm:prSet>
      <dgm:spPr/>
    </dgm:pt>
  </dgm:ptLst>
  <dgm:cxnLst>
    <dgm:cxn modelId="{2FA82601-1D0F-465F-B6B6-A512728377DA}" type="presOf" srcId="{48247D74-17DF-4682-A41F-13A0DA72B7F1}" destId="{E5B53421-68C7-4A83-9318-7CB12D2FF8E8}" srcOrd="0" destOrd="0" presId="urn:microsoft.com/office/officeart/2018/2/layout/IconLabelList"/>
    <dgm:cxn modelId="{59209627-3428-48F5-BC31-F5D727C5E9A3}" srcId="{9D97273B-0638-4523-888B-088B65F8A1A3}" destId="{4E328DFE-D124-49F5-898E-12DB49BDDF03}" srcOrd="0" destOrd="0" parTransId="{77626C41-4BF9-4652-9C65-3CA53BC9E752}" sibTransId="{29B6440F-BA2F-48BE-870C-A839DB2C0D82}"/>
    <dgm:cxn modelId="{41533248-A44B-43CA-A541-A386703EDA05}" type="presOf" srcId="{4E328DFE-D124-49F5-898E-12DB49BDDF03}" destId="{465E0F82-F34B-4CCB-B4D4-331584DC0AB3}" srcOrd="0" destOrd="0" presId="urn:microsoft.com/office/officeart/2018/2/layout/IconLabelList"/>
    <dgm:cxn modelId="{F141AF5B-56C0-45CB-AAB9-3CDF6C5B8072}" srcId="{9D97273B-0638-4523-888B-088B65F8A1A3}" destId="{48247D74-17DF-4682-A41F-13A0DA72B7F1}" srcOrd="1" destOrd="0" parTransId="{6CD00589-3A7C-43C3-845A-15B2617736AD}" sibTransId="{23E8F076-4D4A-400B-8A6A-23A432042899}"/>
    <dgm:cxn modelId="{7868759C-21D6-47C9-BEC1-BB8462BE48B1}" type="presOf" srcId="{671D2709-EEB3-4997-BCA5-23E504E5A42F}" destId="{7D508059-FB8A-426C-9F1E-15E203DFF5E7}" srcOrd="0" destOrd="0" presId="urn:microsoft.com/office/officeart/2018/2/layout/IconLabelList"/>
    <dgm:cxn modelId="{11449BC4-F72D-4149-9388-32503E8B6065}" type="presOf" srcId="{9D97273B-0638-4523-888B-088B65F8A1A3}" destId="{A51FF518-B582-4068-A3E7-A01A8CCB9177}" srcOrd="0" destOrd="0" presId="urn:microsoft.com/office/officeart/2018/2/layout/IconLabelList"/>
    <dgm:cxn modelId="{274B42CC-D141-4522-A2C6-91EC34F3F455}" srcId="{9D97273B-0638-4523-888B-088B65F8A1A3}" destId="{671D2709-EEB3-4997-BCA5-23E504E5A42F}" srcOrd="2" destOrd="0" parTransId="{F0152479-8022-4D23-8D56-DBBB9973CA14}" sibTransId="{C869B602-6CC6-40D0-A1CA-A966A01F8C96}"/>
    <dgm:cxn modelId="{256FA1AA-E51C-4DD4-A029-587478CD7B9F}" type="presParOf" srcId="{A51FF518-B582-4068-A3E7-A01A8CCB9177}" destId="{8A6595E2-4665-431E-8080-B98A88FC4F92}" srcOrd="0" destOrd="0" presId="urn:microsoft.com/office/officeart/2018/2/layout/IconLabelList"/>
    <dgm:cxn modelId="{05AFA7BB-7D59-44BC-9EB0-13F49CE5BDB5}" type="presParOf" srcId="{8A6595E2-4665-431E-8080-B98A88FC4F92}" destId="{D0F2BE03-7EF7-46DF-A42B-C2F499C91123}" srcOrd="0" destOrd="0" presId="urn:microsoft.com/office/officeart/2018/2/layout/IconLabelList"/>
    <dgm:cxn modelId="{8E981C72-39DF-420A-90FF-101316A71D9E}" type="presParOf" srcId="{8A6595E2-4665-431E-8080-B98A88FC4F92}" destId="{60838D06-6634-46B4-B528-F42A00D83B12}" srcOrd="1" destOrd="0" presId="urn:microsoft.com/office/officeart/2018/2/layout/IconLabelList"/>
    <dgm:cxn modelId="{A3697920-567C-454E-8696-9DBBF3EDE80B}" type="presParOf" srcId="{8A6595E2-4665-431E-8080-B98A88FC4F92}" destId="{465E0F82-F34B-4CCB-B4D4-331584DC0AB3}" srcOrd="2" destOrd="0" presId="urn:microsoft.com/office/officeart/2018/2/layout/IconLabelList"/>
    <dgm:cxn modelId="{21875365-200C-47C7-9135-F817147E07CC}" type="presParOf" srcId="{A51FF518-B582-4068-A3E7-A01A8CCB9177}" destId="{A2D5E68C-D8EA-486B-B4DA-01F6B4864EEE}" srcOrd="1" destOrd="0" presId="urn:microsoft.com/office/officeart/2018/2/layout/IconLabelList"/>
    <dgm:cxn modelId="{0A4C49D7-14E5-4236-8E1B-B02025E102E8}" type="presParOf" srcId="{A51FF518-B582-4068-A3E7-A01A8CCB9177}" destId="{66211FB4-D40A-4406-B388-6B6A7EFDF34E}" srcOrd="2" destOrd="0" presId="urn:microsoft.com/office/officeart/2018/2/layout/IconLabelList"/>
    <dgm:cxn modelId="{BA2057B4-CD37-42B2-94A2-48E31EB79262}" type="presParOf" srcId="{66211FB4-D40A-4406-B388-6B6A7EFDF34E}" destId="{9E7608C3-58C4-42BC-8FEF-0F634F67A6A6}" srcOrd="0" destOrd="0" presId="urn:microsoft.com/office/officeart/2018/2/layout/IconLabelList"/>
    <dgm:cxn modelId="{B68DA870-2C3C-40D9-A041-56B3CE829093}" type="presParOf" srcId="{66211FB4-D40A-4406-B388-6B6A7EFDF34E}" destId="{080B6DA7-6BF9-4176-AB02-21B16BBB4A9A}" srcOrd="1" destOrd="0" presId="urn:microsoft.com/office/officeart/2018/2/layout/IconLabelList"/>
    <dgm:cxn modelId="{D3F91AF1-5731-4703-84C6-BC749D2BD162}" type="presParOf" srcId="{66211FB4-D40A-4406-B388-6B6A7EFDF34E}" destId="{E5B53421-68C7-4A83-9318-7CB12D2FF8E8}" srcOrd="2" destOrd="0" presId="urn:microsoft.com/office/officeart/2018/2/layout/IconLabelList"/>
    <dgm:cxn modelId="{542AA75D-9ED6-4CB7-9F56-B5CC97AFE57D}" type="presParOf" srcId="{A51FF518-B582-4068-A3E7-A01A8CCB9177}" destId="{617BC81D-83E5-4C52-8582-1809602ED53B}" srcOrd="3" destOrd="0" presId="urn:microsoft.com/office/officeart/2018/2/layout/IconLabelList"/>
    <dgm:cxn modelId="{F55BEEFE-5AA1-4E9F-8F59-BFDEAC5DF69E}" type="presParOf" srcId="{A51FF518-B582-4068-A3E7-A01A8CCB9177}" destId="{A5D02815-F3FD-4487-82FE-EF4668769753}" srcOrd="4" destOrd="0" presId="urn:microsoft.com/office/officeart/2018/2/layout/IconLabelList"/>
    <dgm:cxn modelId="{14BE3F64-DC97-4040-9D73-FF9A75A8D316}" type="presParOf" srcId="{A5D02815-F3FD-4487-82FE-EF4668769753}" destId="{D2C4804E-89C1-41DC-B632-4487DDF34414}" srcOrd="0" destOrd="0" presId="urn:microsoft.com/office/officeart/2018/2/layout/IconLabelList"/>
    <dgm:cxn modelId="{15BA5D5D-01C8-45F3-BC22-EFC3DA733F78}" type="presParOf" srcId="{A5D02815-F3FD-4487-82FE-EF4668769753}" destId="{53D15EA0-2BB4-4C36-9F8E-138DCCEC4A03}" srcOrd="1" destOrd="0" presId="urn:microsoft.com/office/officeart/2018/2/layout/IconLabelList"/>
    <dgm:cxn modelId="{B0265068-574F-42BB-AFC6-550C4DA63E79}" type="presParOf" srcId="{A5D02815-F3FD-4487-82FE-EF4668769753}" destId="{7D508059-FB8A-426C-9F1E-15E203DFF5E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5614051-009C-4296-A043-0B6D337B2E1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EB36EBAF-87AC-43C0-9987-926001808D79}">
      <dgm:prSet/>
      <dgm:spPr/>
      <dgm:t>
        <a:bodyPr/>
        <a:lstStyle/>
        <a:p>
          <a:r>
            <a:rPr lang="cs-CZ" dirty="0">
              <a:solidFill>
                <a:schemeClr val="bg1"/>
              </a:solidFill>
            </a:rPr>
            <a:t>Odborná způsobilost – </a:t>
          </a:r>
          <a:r>
            <a:rPr lang="cs-CZ" b="1" dirty="0">
              <a:solidFill>
                <a:schemeClr val="bg1"/>
              </a:solidFill>
            </a:rPr>
            <a:t>s odborným dohledem</a:t>
          </a:r>
          <a:endParaRPr lang="en-US" b="1" dirty="0">
            <a:solidFill>
              <a:schemeClr val="bg1"/>
            </a:solidFill>
          </a:endParaRPr>
        </a:p>
      </dgm:t>
    </dgm:pt>
    <dgm:pt modelId="{0983C534-466E-4C3A-8E03-D5907FBE20A3}" type="parTrans" cxnId="{2896A8C4-1565-42E2-B250-5C2AC324D8ED}">
      <dgm:prSet/>
      <dgm:spPr/>
      <dgm:t>
        <a:bodyPr/>
        <a:lstStyle/>
        <a:p>
          <a:endParaRPr lang="en-US"/>
        </a:p>
      </dgm:t>
    </dgm:pt>
    <dgm:pt modelId="{AC6B3A09-D26B-4A3F-98D0-8047E16A6CEC}" type="sibTrans" cxnId="{2896A8C4-1565-42E2-B250-5C2AC324D8ED}">
      <dgm:prSet/>
      <dgm:spPr/>
      <dgm:t>
        <a:bodyPr/>
        <a:lstStyle/>
        <a:p>
          <a:endParaRPr lang="en-US">
            <a:solidFill>
              <a:schemeClr val="bg1"/>
            </a:solidFill>
          </a:endParaRPr>
        </a:p>
      </dgm:t>
    </dgm:pt>
    <dgm:pt modelId="{46758585-274D-4F7A-94BF-8422C2414AE9}">
      <dgm:prSet/>
      <dgm:spPr/>
      <dgm:t>
        <a:bodyPr/>
        <a:lstStyle/>
        <a:p>
          <a:r>
            <a:rPr lang="cs-CZ" dirty="0">
              <a:solidFill>
                <a:schemeClr val="bg1"/>
              </a:solidFill>
            </a:rPr>
            <a:t>Způsobilost k výkonu povolání </a:t>
          </a:r>
          <a:r>
            <a:rPr lang="cs-CZ" b="1" dirty="0">
              <a:solidFill>
                <a:schemeClr val="bg1"/>
              </a:solidFill>
            </a:rPr>
            <a:t>bez odborného dohledu </a:t>
          </a:r>
          <a:r>
            <a:rPr lang="cs-CZ" dirty="0">
              <a:solidFill>
                <a:schemeClr val="bg1"/>
              </a:solidFill>
            </a:rPr>
            <a:t>po získání odborné a specializované způsobilosti</a:t>
          </a:r>
          <a:endParaRPr lang="en-US" dirty="0">
            <a:solidFill>
              <a:schemeClr val="bg1"/>
            </a:solidFill>
          </a:endParaRPr>
        </a:p>
      </dgm:t>
    </dgm:pt>
    <dgm:pt modelId="{7AC1FADA-1DA5-4B53-8329-C20EAA7BC4A6}" type="parTrans" cxnId="{8204C49F-1F74-4262-B634-CD7A8E378BE9}">
      <dgm:prSet/>
      <dgm:spPr/>
      <dgm:t>
        <a:bodyPr/>
        <a:lstStyle/>
        <a:p>
          <a:endParaRPr lang="en-US"/>
        </a:p>
      </dgm:t>
    </dgm:pt>
    <dgm:pt modelId="{E8F8C961-FAB0-4DC2-8809-37BF302EDFD2}" type="sibTrans" cxnId="{8204C49F-1F74-4262-B634-CD7A8E378BE9}">
      <dgm:prSet/>
      <dgm:spPr/>
      <dgm:t>
        <a:bodyPr/>
        <a:lstStyle/>
        <a:p>
          <a:endParaRPr lang="en-US">
            <a:solidFill>
              <a:schemeClr val="bg1"/>
            </a:solidFill>
          </a:endParaRPr>
        </a:p>
      </dgm:t>
    </dgm:pt>
    <dgm:pt modelId="{F30F14A6-E132-4A40-BDE2-CC78A25F144D}">
      <dgm:prSet/>
      <dgm:spPr/>
      <dgm:t>
        <a:bodyPr/>
        <a:lstStyle/>
        <a:p>
          <a:r>
            <a:rPr lang="cs-CZ" b="1" dirty="0">
              <a:solidFill>
                <a:schemeClr val="bg1"/>
              </a:solidFill>
            </a:rPr>
            <a:t>Indikace lékařem</a:t>
          </a:r>
          <a:endParaRPr lang="en-US" b="1" dirty="0">
            <a:solidFill>
              <a:schemeClr val="bg1"/>
            </a:solidFill>
          </a:endParaRPr>
        </a:p>
      </dgm:t>
    </dgm:pt>
    <dgm:pt modelId="{91E65B10-CA2E-405B-9DAE-B872762E1DD5}" type="parTrans" cxnId="{E519F98F-6652-448E-9C41-98EFB98F7B13}">
      <dgm:prSet/>
      <dgm:spPr/>
      <dgm:t>
        <a:bodyPr/>
        <a:lstStyle/>
        <a:p>
          <a:endParaRPr lang="en-US"/>
        </a:p>
      </dgm:t>
    </dgm:pt>
    <dgm:pt modelId="{113B2195-B2B3-443F-A1C2-628127C2C51B}" type="sibTrans" cxnId="{E519F98F-6652-448E-9C41-98EFB98F7B13}">
      <dgm:prSet/>
      <dgm:spPr/>
      <dgm:t>
        <a:bodyPr/>
        <a:lstStyle/>
        <a:p>
          <a:endParaRPr lang="en-US"/>
        </a:p>
      </dgm:t>
    </dgm:pt>
    <dgm:pt modelId="{9FBAC7D0-27E6-B240-8905-AEEC2F86E24B}" type="pres">
      <dgm:prSet presAssocID="{95614051-009C-4296-A043-0B6D337B2E1F}" presName="outerComposite" presStyleCnt="0">
        <dgm:presLayoutVars>
          <dgm:chMax val="5"/>
          <dgm:dir/>
          <dgm:resizeHandles val="exact"/>
        </dgm:presLayoutVars>
      </dgm:prSet>
      <dgm:spPr/>
    </dgm:pt>
    <dgm:pt modelId="{337FA229-84AB-564E-BF50-E963688FC3EF}" type="pres">
      <dgm:prSet presAssocID="{95614051-009C-4296-A043-0B6D337B2E1F}" presName="dummyMaxCanvas" presStyleCnt="0">
        <dgm:presLayoutVars/>
      </dgm:prSet>
      <dgm:spPr/>
    </dgm:pt>
    <dgm:pt modelId="{ABD1DA90-499D-A74B-AFA8-5CA93185B272}" type="pres">
      <dgm:prSet presAssocID="{95614051-009C-4296-A043-0B6D337B2E1F}" presName="ThreeNodes_1" presStyleLbl="node1" presStyleIdx="0" presStyleCnt="3">
        <dgm:presLayoutVars>
          <dgm:bulletEnabled val="1"/>
        </dgm:presLayoutVars>
      </dgm:prSet>
      <dgm:spPr/>
    </dgm:pt>
    <dgm:pt modelId="{A1DD816C-00C2-2342-872C-0B9F2C92B66D}" type="pres">
      <dgm:prSet presAssocID="{95614051-009C-4296-A043-0B6D337B2E1F}" presName="ThreeNodes_2" presStyleLbl="node1" presStyleIdx="1" presStyleCnt="3">
        <dgm:presLayoutVars>
          <dgm:bulletEnabled val="1"/>
        </dgm:presLayoutVars>
      </dgm:prSet>
      <dgm:spPr/>
    </dgm:pt>
    <dgm:pt modelId="{4E021BC8-2BCE-BF4E-BED5-EC9294C2B725}" type="pres">
      <dgm:prSet presAssocID="{95614051-009C-4296-A043-0B6D337B2E1F}" presName="ThreeNodes_3" presStyleLbl="node1" presStyleIdx="2" presStyleCnt="3">
        <dgm:presLayoutVars>
          <dgm:bulletEnabled val="1"/>
        </dgm:presLayoutVars>
      </dgm:prSet>
      <dgm:spPr/>
    </dgm:pt>
    <dgm:pt modelId="{2E820433-CB3D-294A-BBDA-8F776C0898BA}" type="pres">
      <dgm:prSet presAssocID="{95614051-009C-4296-A043-0B6D337B2E1F}" presName="ThreeConn_1-2" presStyleLbl="fgAccFollowNode1" presStyleIdx="0" presStyleCnt="2">
        <dgm:presLayoutVars>
          <dgm:bulletEnabled val="1"/>
        </dgm:presLayoutVars>
      </dgm:prSet>
      <dgm:spPr/>
    </dgm:pt>
    <dgm:pt modelId="{65B38D7C-E9D0-CF4E-9EF2-08E672595DC8}" type="pres">
      <dgm:prSet presAssocID="{95614051-009C-4296-A043-0B6D337B2E1F}" presName="ThreeConn_2-3" presStyleLbl="fgAccFollowNode1" presStyleIdx="1" presStyleCnt="2">
        <dgm:presLayoutVars>
          <dgm:bulletEnabled val="1"/>
        </dgm:presLayoutVars>
      </dgm:prSet>
      <dgm:spPr/>
    </dgm:pt>
    <dgm:pt modelId="{8378634D-54C3-904B-B2F3-533BF3218AE5}" type="pres">
      <dgm:prSet presAssocID="{95614051-009C-4296-A043-0B6D337B2E1F}" presName="ThreeNodes_1_text" presStyleLbl="node1" presStyleIdx="2" presStyleCnt="3">
        <dgm:presLayoutVars>
          <dgm:bulletEnabled val="1"/>
        </dgm:presLayoutVars>
      </dgm:prSet>
      <dgm:spPr/>
    </dgm:pt>
    <dgm:pt modelId="{F83C7FD9-BF5A-9D45-8AD7-87EE0B2760D5}" type="pres">
      <dgm:prSet presAssocID="{95614051-009C-4296-A043-0B6D337B2E1F}" presName="ThreeNodes_2_text" presStyleLbl="node1" presStyleIdx="2" presStyleCnt="3">
        <dgm:presLayoutVars>
          <dgm:bulletEnabled val="1"/>
        </dgm:presLayoutVars>
      </dgm:prSet>
      <dgm:spPr/>
    </dgm:pt>
    <dgm:pt modelId="{4525CFA3-CBF7-A14C-AB53-9735BE77C88C}" type="pres">
      <dgm:prSet presAssocID="{95614051-009C-4296-A043-0B6D337B2E1F}" presName="ThreeNodes_3_text" presStyleLbl="node1" presStyleIdx="2" presStyleCnt="3">
        <dgm:presLayoutVars>
          <dgm:bulletEnabled val="1"/>
        </dgm:presLayoutVars>
      </dgm:prSet>
      <dgm:spPr/>
    </dgm:pt>
  </dgm:ptLst>
  <dgm:cxnLst>
    <dgm:cxn modelId="{1CBF6B2C-0ECC-D640-A581-E61507204CEF}" type="presOf" srcId="{EB36EBAF-87AC-43C0-9987-926001808D79}" destId="{8378634D-54C3-904B-B2F3-533BF3218AE5}" srcOrd="1" destOrd="0" presId="urn:microsoft.com/office/officeart/2005/8/layout/vProcess5"/>
    <dgm:cxn modelId="{3E451944-E890-FB40-82EF-CA7C17430E53}" type="presOf" srcId="{E8F8C961-FAB0-4DC2-8809-37BF302EDFD2}" destId="{65B38D7C-E9D0-CF4E-9EF2-08E672595DC8}" srcOrd="0" destOrd="0" presId="urn:microsoft.com/office/officeart/2005/8/layout/vProcess5"/>
    <dgm:cxn modelId="{C3BE655F-6F53-6647-9569-1674F7C2BB92}" type="presOf" srcId="{F30F14A6-E132-4A40-BDE2-CC78A25F144D}" destId="{4E021BC8-2BCE-BF4E-BED5-EC9294C2B725}" srcOrd="0" destOrd="0" presId="urn:microsoft.com/office/officeart/2005/8/layout/vProcess5"/>
    <dgm:cxn modelId="{C885417A-EF8D-9D40-8E63-DFC8F70A6A54}" type="presOf" srcId="{EB36EBAF-87AC-43C0-9987-926001808D79}" destId="{ABD1DA90-499D-A74B-AFA8-5CA93185B272}" srcOrd="0" destOrd="0" presId="urn:microsoft.com/office/officeart/2005/8/layout/vProcess5"/>
    <dgm:cxn modelId="{E519F98F-6652-448E-9C41-98EFB98F7B13}" srcId="{95614051-009C-4296-A043-0B6D337B2E1F}" destId="{F30F14A6-E132-4A40-BDE2-CC78A25F144D}" srcOrd="2" destOrd="0" parTransId="{91E65B10-CA2E-405B-9DAE-B872762E1DD5}" sibTransId="{113B2195-B2B3-443F-A1C2-628127C2C51B}"/>
    <dgm:cxn modelId="{864B4697-BA84-104D-A1FE-6C1FD6BE3F09}" type="presOf" srcId="{F30F14A6-E132-4A40-BDE2-CC78A25F144D}" destId="{4525CFA3-CBF7-A14C-AB53-9735BE77C88C}" srcOrd="1" destOrd="0" presId="urn:microsoft.com/office/officeart/2005/8/layout/vProcess5"/>
    <dgm:cxn modelId="{8204C49F-1F74-4262-B634-CD7A8E378BE9}" srcId="{95614051-009C-4296-A043-0B6D337B2E1F}" destId="{46758585-274D-4F7A-94BF-8422C2414AE9}" srcOrd="1" destOrd="0" parTransId="{7AC1FADA-1DA5-4B53-8329-C20EAA7BC4A6}" sibTransId="{E8F8C961-FAB0-4DC2-8809-37BF302EDFD2}"/>
    <dgm:cxn modelId="{2896A8C4-1565-42E2-B250-5C2AC324D8ED}" srcId="{95614051-009C-4296-A043-0B6D337B2E1F}" destId="{EB36EBAF-87AC-43C0-9987-926001808D79}" srcOrd="0" destOrd="0" parTransId="{0983C534-466E-4C3A-8E03-D5907FBE20A3}" sibTransId="{AC6B3A09-D26B-4A3F-98D0-8047E16A6CEC}"/>
    <dgm:cxn modelId="{055F2DC5-9CC9-5A4D-AF37-2EF4FF548B73}" type="presOf" srcId="{46758585-274D-4F7A-94BF-8422C2414AE9}" destId="{F83C7FD9-BF5A-9D45-8AD7-87EE0B2760D5}" srcOrd="1" destOrd="0" presId="urn:microsoft.com/office/officeart/2005/8/layout/vProcess5"/>
    <dgm:cxn modelId="{13E2E6D4-6FCE-4E47-AEA1-5F48EA5B45BF}" type="presOf" srcId="{46758585-274D-4F7A-94BF-8422C2414AE9}" destId="{A1DD816C-00C2-2342-872C-0B9F2C92B66D}" srcOrd="0" destOrd="0" presId="urn:microsoft.com/office/officeart/2005/8/layout/vProcess5"/>
    <dgm:cxn modelId="{83B6C7EA-2B08-8945-9918-C22753BE12BC}" type="presOf" srcId="{95614051-009C-4296-A043-0B6D337B2E1F}" destId="{9FBAC7D0-27E6-B240-8905-AEEC2F86E24B}" srcOrd="0" destOrd="0" presId="urn:microsoft.com/office/officeart/2005/8/layout/vProcess5"/>
    <dgm:cxn modelId="{B09753F9-2C59-E244-82F4-E7B785E284B1}" type="presOf" srcId="{AC6B3A09-D26B-4A3F-98D0-8047E16A6CEC}" destId="{2E820433-CB3D-294A-BBDA-8F776C0898BA}" srcOrd="0" destOrd="0" presId="urn:microsoft.com/office/officeart/2005/8/layout/vProcess5"/>
    <dgm:cxn modelId="{9343A935-43EC-9941-B9DD-431998434E95}" type="presParOf" srcId="{9FBAC7D0-27E6-B240-8905-AEEC2F86E24B}" destId="{337FA229-84AB-564E-BF50-E963688FC3EF}" srcOrd="0" destOrd="0" presId="urn:microsoft.com/office/officeart/2005/8/layout/vProcess5"/>
    <dgm:cxn modelId="{061AB07A-4C93-FB4B-B730-1D22082ECEBC}" type="presParOf" srcId="{9FBAC7D0-27E6-B240-8905-AEEC2F86E24B}" destId="{ABD1DA90-499D-A74B-AFA8-5CA93185B272}" srcOrd="1" destOrd="0" presId="urn:microsoft.com/office/officeart/2005/8/layout/vProcess5"/>
    <dgm:cxn modelId="{F080C8AA-A554-D44B-8F5D-65E5CAD84EFC}" type="presParOf" srcId="{9FBAC7D0-27E6-B240-8905-AEEC2F86E24B}" destId="{A1DD816C-00C2-2342-872C-0B9F2C92B66D}" srcOrd="2" destOrd="0" presId="urn:microsoft.com/office/officeart/2005/8/layout/vProcess5"/>
    <dgm:cxn modelId="{383F5C6E-770D-3D49-BF9F-04CDDF2ED578}" type="presParOf" srcId="{9FBAC7D0-27E6-B240-8905-AEEC2F86E24B}" destId="{4E021BC8-2BCE-BF4E-BED5-EC9294C2B725}" srcOrd="3" destOrd="0" presId="urn:microsoft.com/office/officeart/2005/8/layout/vProcess5"/>
    <dgm:cxn modelId="{82C893A0-E0A5-ED47-876E-47AA8E9AF373}" type="presParOf" srcId="{9FBAC7D0-27E6-B240-8905-AEEC2F86E24B}" destId="{2E820433-CB3D-294A-BBDA-8F776C0898BA}" srcOrd="4" destOrd="0" presId="urn:microsoft.com/office/officeart/2005/8/layout/vProcess5"/>
    <dgm:cxn modelId="{0665E3B8-9916-ED47-9E6D-2C5805A18B17}" type="presParOf" srcId="{9FBAC7D0-27E6-B240-8905-AEEC2F86E24B}" destId="{65B38D7C-E9D0-CF4E-9EF2-08E672595DC8}" srcOrd="5" destOrd="0" presId="urn:microsoft.com/office/officeart/2005/8/layout/vProcess5"/>
    <dgm:cxn modelId="{89E80284-322A-E14E-B3F3-A7F364218327}" type="presParOf" srcId="{9FBAC7D0-27E6-B240-8905-AEEC2F86E24B}" destId="{8378634D-54C3-904B-B2F3-533BF3218AE5}" srcOrd="6" destOrd="0" presId="urn:microsoft.com/office/officeart/2005/8/layout/vProcess5"/>
    <dgm:cxn modelId="{6823157B-7AB8-6B4C-B1BE-1FBCB432D59F}" type="presParOf" srcId="{9FBAC7D0-27E6-B240-8905-AEEC2F86E24B}" destId="{F83C7FD9-BF5A-9D45-8AD7-87EE0B2760D5}" srcOrd="7" destOrd="0" presId="urn:microsoft.com/office/officeart/2005/8/layout/vProcess5"/>
    <dgm:cxn modelId="{C62FB8FA-84E1-8F46-946A-98143B4FFDD8}" type="presParOf" srcId="{9FBAC7D0-27E6-B240-8905-AEEC2F86E24B}" destId="{4525CFA3-CBF7-A14C-AB53-9735BE77C88C}"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97DD8DF-1666-4EE1-8B36-632C59B648CC}" type="doc">
      <dgm:prSet loTypeId="urn:microsoft.com/office/officeart/2005/8/layout/vList2" loCatId="list" qsTypeId="urn:microsoft.com/office/officeart/2005/8/quickstyle/simple4" qsCatId="simple" csTypeId="urn:microsoft.com/office/officeart/2005/8/colors/accent4_2" csCatId="accent4"/>
      <dgm:spPr/>
      <dgm:t>
        <a:bodyPr/>
        <a:lstStyle/>
        <a:p>
          <a:endParaRPr lang="en-US"/>
        </a:p>
      </dgm:t>
    </dgm:pt>
    <dgm:pt modelId="{4983DED1-E875-4C82-BC3D-66DAB04C5924}">
      <dgm:prSet custT="1"/>
      <dgm:spPr/>
      <dgm:t>
        <a:bodyPr/>
        <a:lstStyle/>
        <a:p>
          <a:r>
            <a:rPr lang="cs-CZ" sz="2800">
              <a:solidFill>
                <a:schemeClr val="bg1"/>
              </a:solidFill>
            </a:rPr>
            <a:t>Monitorovat FF, EKG, SpO2</a:t>
          </a:r>
          <a:endParaRPr lang="en-US" sz="2800">
            <a:solidFill>
              <a:schemeClr val="bg1"/>
            </a:solidFill>
          </a:endParaRPr>
        </a:p>
      </dgm:t>
    </dgm:pt>
    <dgm:pt modelId="{6EC75CC7-7FB8-4090-9FA7-10B4C4FE740E}" type="parTrans" cxnId="{EFC05DB2-3617-4F73-8984-104BED4F6EA7}">
      <dgm:prSet/>
      <dgm:spPr/>
      <dgm:t>
        <a:bodyPr/>
        <a:lstStyle/>
        <a:p>
          <a:endParaRPr lang="en-US"/>
        </a:p>
      </dgm:t>
    </dgm:pt>
    <dgm:pt modelId="{992BAD11-FB9F-4484-B602-DFD3FCD51732}" type="sibTrans" cxnId="{EFC05DB2-3617-4F73-8984-104BED4F6EA7}">
      <dgm:prSet/>
      <dgm:spPr/>
      <dgm:t>
        <a:bodyPr/>
        <a:lstStyle/>
        <a:p>
          <a:endParaRPr lang="en-US"/>
        </a:p>
      </dgm:t>
    </dgm:pt>
    <dgm:pt modelId="{8137A62B-ACF0-4280-95E7-4CC10049D66D}">
      <dgm:prSet custT="1"/>
      <dgm:spPr/>
      <dgm:t>
        <a:bodyPr/>
        <a:lstStyle/>
        <a:p>
          <a:r>
            <a:rPr lang="cs-CZ" sz="2800">
              <a:solidFill>
                <a:schemeClr val="bg1"/>
              </a:solidFill>
            </a:rPr>
            <a:t>KPR, BMV, defibrilace</a:t>
          </a:r>
          <a:endParaRPr lang="en-US" sz="2800">
            <a:solidFill>
              <a:schemeClr val="bg1"/>
            </a:solidFill>
          </a:endParaRPr>
        </a:p>
      </dgm:t>
    </dgm:pt>
    <dgm:pt modelId="{DCEB554E-2760-4C76-9068-53F52CC138A6}" type="parTrans" cxnId="{AD3DE438-315E-47DF-BC85-7E9A16CD598B}">
      <dgm:prSet/>
      <dgm:spPr/>
      <dgm:t>
        <a:bodyPr/>
        <a:lstStyle/>
        <a:p>
          <a:endParaRPr lang="en-US"/>
        </a:p>
      </dgm:t>
    </dgm:pt>
    <dgm:pt modelId="{E9D143C7-E7DA-4FD3-B772-39500D4F4D4E}" type="sibTrans" cxnId="{AD3DE438-315E-47DF-BC85-7E9A16CD598B}">
      <dgm:prSet/>
      <dgm:spPr/>
      <dgm:t>
        <a:bodyPr/>
        <a:lstStyle/>
        <a:p>
          <a:endParaRPr lang="en-US"/>
        </a:p>
      </dgm:t>
    </dgm:pt>
    <dgm:pt modelId="{0A1B45A4-EF5A-4AD6-BEA9-FC0DFE6E3D38}">
      <dgm:prSet custT="1"/>
      <dgm:spPr/>
      <dgm:t>
        <a:bodyPr/>
        <a:lstStyle/>
        <a:p>
          <a:r>
            <a:rPr lang="cs-CZ" sz="2800">
              <a:solidFill>
                <a:schemeClr val="bg1"/>
              </a:solidFill>
            </a:rPr>
            <a:t>i.v. + krystaloidy, glukoza</a:t>
          </a:r>
          <a:endParaRPr lang="en-US" sz="2800">
            <a:solidFill>
              <a:schemeClr val="bg1"/>
            </a:solidFill>
          </a:endParaRPr>
        </a:p>
      </dgm:t>
    </dgm:pt>
    <dgm:pt modelId="{9D853012-D90B-445F-B201-21A584102E69}" type="parTrans" cxnId="{1FDE3FAD-0111-4E9D-BD7E-5FF9592CED48}">
      <dgm:prSet/>
      <dgm:spPr/>
      <dgm:t>
        <a:bodyPr/>
        <a:lstStyle/>
        <a:p>
          <a:endParaRPr lang="en-US"/>
        </a:p>
      </dgm:t>
    </dgm:pt>
    <dgm:pt modelId="{E6FDB9BF-91E0-4779-B231-15FEEDF98104}" type="sibTrans" cxnId="{1FDE3FAD-0111-4E9D-BD7E-5FF9592CED48}">
      <dgm:prSet/>
      <dgm:spPr/>
      <dgm:t>
        <a:bodyPr/>
        <a:lstStyle/>
        <a:p>
          <a:endParaRPr lang="en-US"/>
        </a:p>
      </dgm:t>
    </dgm:pt>
    <dgm:pt modelId="{45FF13FA-235B-4E6D-9678-77F686FA5739}">
      <dgm:prSet custT="1"/>
      <dgm:spPr/>
      <dgm:t>
        <a:bodyPr/>
        <a:lstStyle/>
        <a:p>
          <a:r>
            <a:rPr lang="cs-CZ" sz="2800" dirty="0">
              <a:solidFill>
                <a:schemeClr val="bg1"/>
              </a:solidFill>
            </a:rPr>
            <a:t>Ošetření ran, zástava krvácení</a:t>
          </a:r>
          <a:endParaRPr lang="en-US" sz="2800" dirty="0">
            <a:solidFill>
              <a:schemeClr val="bg1"/>
            </a:solidFill>
          </a:endParaRPr>
        </a:p>
      </dgm:t>
    </dgm:pt>
    <dgm:pt modelId="{A7D0A232-096E-4D27-B2B8-FF1AF798EE5B}" type="parTrans" cxnId="{8A7BE7D8-5574-4150-BC87-AE69CF3185E7}">
      <dgm:prSet/>
      <dgm:spPr/>
      <dgm:t>
        <a:bodyPr/>
        <a:lstStyle/>
        <a:p>
          <a:endParaRPr lang="en-US"/>
        </a:p>
      </dgm:t>
    </dgm:pt>
    <dgm:pt modelId="{F7CB6D51-B5ED-4FF2-8091-0F721FDD8F58}" type="sibTrans" cxnId="{8A7BE7D8-5574-4150-BC87-AE69CF3185E7}">
      <dgm:prSet/>
      <dgm:spPr/>
      <dgm:t>
        <a:bodyPr/>
        <a:lstStyle/>
        <a:p>
          <a:endParaRPr lang="en-US"/>
        </a:p>
      </dgm:t>
    </dgm:pt>
    <dgm:pt modelId="{EB1F3C8B-1B7A-457A-9088-F09B7E1809E0}">
      <dgm:prSet custT="1"/>
      <dgm:spPr/>
      <dgm:t>
        <a:bodyPr/>
        <a:lstStyle/>
        <a:p>
          <a:r>
            <a:rPr lang="cs-CZ" sz="2800">
              <a:solidFill>
                <a:schemeClr val="bg1"/>
              </a:solidFill>
            </a:rPr>
            <a:t>Imobilizace, vyproštění, polohování, transport</a:t>
          </a:r>
          <a:endParaRPr lang="en-US" sz="2800">
            <a:solidFill>
              <a:schemeClr val="bg1"/>
            </a:solidFill>
          </a:endParaRPr>
        </a:p>
      </dgm:t>
    </dgm:pt>
    <dgm:pt modelId="{E8C17841-8236-49AE-9E43-246F629698B6}" type="parTrans" cxnId="{80ADE670-7831-4D28-A47A-E34EBC70516F}">
      <dgm:prSet/>
      <dgm:spPr/>
      <dgm:t>
        <a:bodyPr/>
        <a:lstStyle/>
        <a:p>
          <a:endParaRPr lang="en-US"/>
        </a:p>
      </dgm:t>
    </dgm:pt>
    <dgm:pt modelId="{CCD5E408-4FCB-4ADD-B4AD-5269BE1E44CE}" type="sibTrans" cxnId="{80ADE670-7831-4D28-A47A-E34EBC70516F}">
      <dgm:prSet/>
      <dgm:spPr/>
      <dgm:t>
        <a:bodyPr/>
        <a:lstStyle/>
        <a:p>
          <a:endParaRPr lang="en-US"/>
        </a:p>
      </dgm:t>
    </dgm:pt>
    <dgm:pt modelId="{CEADA05D-4C20-4DEC-9A01-7F407C133E68}">
      <dgm:prSet custT="1"/>
      <dgm:spPr/>
      <dgm:t>
        <a:bodyPr/>
        <a:lstStyle/>
        <a:p>
          <a:r>
            <a:rPr lang="cs-CZ" sz="2800">
              <a:solidFill>
                <a:schemeClr val="bg1"/>
              </a:solidFill>
            </a:rPr>
            <a:t>Porod </a:t>
          </a:r>
          <a:endParaRPr lang="en-US" sz="2800">
            <a:solidFill>
              <a:schemeClr val="bg1"/>
            </a:solidFill>
          </a:endParaRPr>
        </a:p>
      </dgm:t>
    </dgm:pt>
    <dgm:pt modelId="{160A8593-3E48-4C8B-93F4-63C124104F07}" type="parTrans" cxnId="{40587ED3-0A4E-4881-B361-245F60D9E8EB}">
      <dgm:prSet/>
      <dgm:spPr/>
      <dgm:t>
        <a:bodyPr/>
        <a:lstStyle/>
        <a:p>
          <a:endParaRPr lang="en-US"/>
        </a:p>
      </dgm:t>
    </dgm:pt>
    <dgm:pt modelId="{945CC886-88A6-4674-A49F-35E43C73A3BC}" type="sibTrans" cxnId="{40587ED3-0A4E-4881-B361-245F60D9E8EB}">
      <dgm:prSet/>
      <dgm:spPr/>
      <dgm:t>
        <a:bodyPr/>
        <a:lstStyle/>
        <a:p>
          <a:endParaRPr lang="en-US"/>
        </a:p>
      </dgm:t>
    </dgm:pt>
    <dgm:pt modelId="{66EBD10B-0EEB-1840-9471-70495D61010B}" type="pres">
      <dgm:prSet presAssocID="{097DD8DF-1666-4EE1-8B36-632C59B648CC}" presName="linear" presStyleCnt="0">
        <dgm:presLayoutVars>
          <dgm:animLvl val="lvl"/>
          <dgm:resizeHandles val="exact"/>
        </dgm:presLayoutVars>
      </dgm:prSet>
      <dgm:spPr/>
    </dgm:pt>
    <dgm:pt modelId="{C7AE2D92-25DF-E94E-999B-A383D35DFB13}" type="pres">
      <dgm:prSet presAssocID="{4983DED1-E875-4C82-BC3D-66DAB04C5924}" presName="parentText" presStyleLbl="node1" presStyleIdx="0" presStyleCnt="6">
        <dgm:presLayoutVars>
          <dgm:chMax val="0"/>
          <dgm:bulletEnabled val="1"/>
        </dgm:presLayoutVars>
      </dgm:prSet>
      <dgm:spPr/>
    </dgm:pt>
    <dgm:pt modelId="{7A112940-E17C-DE4C-8951-E7D6C2117CE8}" type="pres">
      <dgm:prSet presAssocID="{992BAD11-FB9F-4484-B602-DFD3FCD51732}" presName="spacer" presStyleCnt="0"/>
      <dgm:spPr/>
    </dgm:pt>
    <dgm:pt modelId="{8284E430-D181-AF49-9413-F54CCBE0343D}" type="pres">
      <dgm:prSet presAssocID="{8137A62B-ACF0-4280-95E7-4CC10049D66D}" presName="parentText" presStyleLbl="node1" presStyleIdx="1" presStyleCnt="6">
        <dgm:presLayoutVars>
          <dgm:chMax val="0"/>
          <dgm:bulletEnabled val="1"/>
        </dgm:presLayoutVars>
      </dgm:prSet>
      <dgm:spPr/>
    </dgm:pt>
    <dgm:pt modelId="{925483DB-FED0-8A4D-B74F-F0583299B6B0}" type="pres">
      <dgm:prSet presAssocID="{E9D143C7-E7DA-4FD3-B772-39500D4F4D4E}" presName="spacer" presStyleCnt="0"/>
      <dgm:spPr/>
    </dgm:pt>
    <dgm:pt modelId="{CAA89DE1-CC1A-344D-AD60-0ED5D0C280F7}" type="pres">
      <dgm:prSet presAssocID="{0A1B45A4-EF5A-4AD6-BEA9-FC0DFE6E3D38}" presName="parentText" presStyleLbl="node1" presStyleIdx="2" presStyleCnt="6">
        <dgm:presLayoutVars>
          <dgm:chMax val="0"/>
          <dgm:bulletEnabled val="1"/>
        </dgm:presLayoutVars>
      </dgm:prSet>
      <dgm:spPr/>
    </dgm:pt>
    <dgm:pt modelId="{94921227-F49A-4344-ADFD-8274190EC0B6}" type="pres">
      <dgm:prSet presAssocID="{E6FDB9BF-91E0-4779-B231-15FEEDF98104}" presName="spacer" presStyleCnt="0"/>
      <dgm:spPr/>
    </dgm:pt>
    <dgm:pt modelId="{586044DF-C207-9641-903C-872DD60208DD}" type="pres">
      <dgm:prSet presAssocID="{45FF13FA-235B-4E6D-9678-77F686FA5739}" presName="parentText" presStyleLbl="node1" presStyleIdx="3" presStyleCnt="6">
        <dgm:presLayoutVars>
          <dgm:chMax val="0"/>
          <dgm:bulletEnabled val="1"/>
        </dgm:presLayoutVars>
      </dgm:prSet>
      <dgm:spPr/>
    </dgm:pt>
    <dgm:pt modelId="{29A8B549-4863-2249-AE25-572A18544D9E}" type="pres">
      <dgm:prSet presAssocID="{F7CB6D51-B5ED-4FF2-8091-0F721FDD8F58}" presName="spacer" presStyleCnt="0"/>
      <dgm:spPr/>
    </dgm:pt>
    <dgm:pt modelId="{29967739-2CE3-4346-9B65-475EE50AE728}" type="pres">
      <dgm:prSet presAssocID="{EB1F3C8B-1B7A-457A-9088-F09B7E1809E0}" presName="parentText" presStyleLbl="node1" presStyleIdx="4" presStyleCnt="6">
        <dgm:presLayoutVars>
          <dgm:chMax val="0"/>
          <dgm:bulletEnabled val="1"/>
        </dgm:presLayoutVars>
      </dgm:prSet>
      <dgm:spPr/>
    </dgm:pt>
    <dgm:pt modelId="{FDC84CD1-91CA-5C49-A758-FA6A69585D62}" type="pres">
      <dgm:prSet presAssocID="{CCD5E408-4FCB-4ADD-B4AD-5269BE1E44CE}" presName="spacer" presStyleCnt="0"/>
      <dgm:spPr/>
    </dgm:pt>
    <dgm:pt modelId="{F3D25AB3-7C7D-0F48-B431-321EF16B4A1E}" type="pres">
      <dgm:prSet presAssocID="{CEADA05D-4C20-4DEC-9A01-7F407C133E68}" presName="parentText" presStyleLbl="node1" presStyleIdx="5" presStyleCnt="6">
        <dgm:presLayoutVars>
          <dgm:chMax val="0"/>
          <dgm:bulletEnabled val="1"/>
        </dgm:presLayoutVars>
      </dgm:prSet>
      <dgm:spPr/>
    </dgm:pt>
  </dgm:ptLst>
  <dgm:cxnLst>
    <dgm:cxn modelId="{FA7F9421-7367-FD45-A4D4-94697CDF27E1}" type="presOf" srcId="{EB1F3C8B-1B7A-457A-9088-F09B7E1809E0}" destId="{29967739-2CE3-4346-9B65-475EE50AE728}" srcOrd="0" destOrd="0" presId="urn:microsoft.com/office/officeart/2005/8/layout/vList2"/>
    <dgm:cxn modelId="{AD3DE438-315E-47DF-BC85-7E9A16CD598B}" srcId="{097DD8DF-1666-4EE1-8B36-632C59B648CC}" destId="{8137A62B-ACF0-4280-95E7-4CC10049D66D}" srcOrd="1" destOrd="0" parTransId="{DCEB554E-2760-4C76-9068-53F52CC138A6}" sibTransId="{E9D143C7-E7DA-4FD3-B772-39500D4F4D4E}"/>
    <dgm:cxn modelId="{80ADE670-7831-4D28-A47A-E34EBC70516F}" srcId="{097DD8DF-1666-4EE1-8B36-632C59B648CC}" destId="{EB1F3C8B-1B7A-457A-9088-F09B7E1809E0}" srcOrd="4" destOrd="0" parTransId="{E8C17841-8236-49AE-9E43-246F629698B6}" sibTransId="{CCD5E408-4FCB-4ADD-B4AD-5269BE1E44CE}"/>
    <dgm:cxn modelId="{C8674885-6B9A-CA4A-964B-3CAEDD57274E}" type="presOf" srcId="{097DD8DF-1666-4EE1-8B36-632C59B648CC}" destId="{66EBD10B-0EEB-1840-9471-70495D61010B}" srcOrd="0" destOrd="0" presId="urn:microsoft.com/office/officeart/2005/8/layout/vList2"/>
    <dgm:cxn modelId="{1FDE3FAD-0111-4E9D-BD7E-5FF9592CED48}" srcId="{097DD8DF-1666-4EE1-8B36-632C59B648CC}" destId="{0A1B45A4-EF5A-4AD6-BEA9-FC0DFE6E3D38}" srcOrd="2" destOrd="0" parTransId="{9D853012-D90B-445F-B201-21A584102E69}" sibTransId="{E6FDB9BF-91E0-4779-B231-15FEEDF98104}"/>
    <dgm:cxn modelId="{EFC05DB2-3617-4F73-8984-104BED4F6EA7}" srcId="{097DD8DF-1666-4EE1-8B36-632C59B648CC}" destId="{4983DED1-E875-4C82-BC3D-66DAB04C5924}" srcOrd="0" destOrd="0" parTransId="{6EC75CC7-7FB8-4090-9FA7-10B4C4FE740E}" sibTransId="{992BAD11-FB9F-4484-B602-DFD3FCD51732}"/>
    <dgm:cxn modelId="{64E98EC6-D331-2B4A-8891-1CA9EED62F12}" type="presOf" srcId="{45FF13FA-235B-4E6D-9678-77F686FA5739}" destId="{586044DF-C207-9641-903C-872DD60208DD}" srcOrd="0" destOrd="0" presId="urn:microsoft.com/office/officeart/2005/8/layout/vList2"/>
    <dgm:cxn modelId="{49159DCA-C6D7-2A4B-B06A-10DDF5CDFC13}" type="presOf" srcId="{CEADA05D-4C20-4DEC-9A01-7F407C133E68}" destId="{F3D25AB3-7C7D-0F48-B431-321EF16B4A1E}" srcOrd="0" destOrd="0" presId="urn:microsoft.com/office/officeart/2005/8/layout/vList2"/>
    <dgm:cxn modelId="{40587ED3-0A4E-4881-B361-245F60D9E8EB}" srcId="{097DD8DF-1666-4EE1-8B36-632C59B648CC}" destId="{CEADA05D-4C20-4DEC-9A01-7F407C133E68}" srcOrd="5" destOrd="0" parTransId="{160A8593-3E48-4C8B-93F4-63C124104F07}" sibTransId="{945CC886-88A6-4674-A49F-35E43C73A3BC}"/>
    <dgm:cxn modelId="{8A7BE7D8-5574-4150-BC87-AE69CF3185E7}" srcId="{097DD8DF-1666-4EE1-8B36-632C59B648CC}" destId="{45FF13FA-235B-4E6D-9678-77F686FA5739}" srcOrd="3" destOrd="0" parTransId="{A7D0A232-096E-4D27-B2B8-FF1AF798EE5B}" sibTransId="{F7CB6D51-B5ED-4FF2-8091-0F721FDD8F58}"/>
    <dgm:cxn modelId="{579668DE-380A-D744-8FFA-69A6C33786AB}" type="presOf" srcId="{0A1B45A4-EF5A-4AD6-BEA9-FC0DFE6E3D38}" destId="{CAA89DE1-CC1A-344D-AD60-0ED5D0C280F7}" srcOrd="0" destOrd="0" presId="urn:microsoft.com/office/officeart/2005/8/layout/vList2"/>
    <dgm:cxn modelId="{B5645BEE-B68A-FE4B-92BD-84203EA623A1}" type="presOf" srcId="{4983DED1-E875-4C82-BC3D-66DAB04C5924}" destId="{C7AE2D92-25DF-E94E-999B-A383D35DFB13}" srcOrd="0" destOrd="0" presId="urn:microsoft.com/office/officeart/2005/8/layout/vList2"/>
    <dgm:cxn modelId="{B133FEF1-CD42-5849-BCD7-D207B89A52BE}" type="presOf" srcId="{8137A62B-ACF0-4280-95E7-4CC10049D66D}" destId="{8284E430-D181-AF49-9413-F54CCBE0343D}" srcOrd="0" destOrd="0" presId="urn:microsoft.com/office/officeart/2005/8/layout/vList2"/>
    <dgm:cxn modelId="{0642B06C-CC2F-984A-8C75-204D6D7607E5}" type="presParOf" srcId="{66EBD10B-0EEB-1840-9471-70495D61010B}" destId="{C7AE2D92-25DF-E94E-999B-A383D35DFB13}" srcOrd="0" destOrd="0" presId="urn:microsoft.com/office/officeart/2005/8/layout/vList2"/>
    <dgm:cxn modelId="{DA204451-3B05-E74E-8DFD-42AB22668853}" type="presParOf" srcId="{66EBD10B-0EEB-1840-9471-70495D61010B}" destId="{7A112940-E17C-DE4C-8951-E7D6C2117CE8}" srcOrd="1" destOrd="0" presId="urn:microsoft.com/office/officeart/2005/8/layout/vList2"/>
    <dgm:cxn modelId="{E912650F-97D0-A54B-BC88-A9E6C74FD005}" type="presParOf" srcId="{66EBD10B-0EEB-1840-9471-70495D61010B}" destId="{8284E430-D181-AF49-9413-F54CCBE0343D}" srcOrd="2" destOrd="0" presId="urn:microsoft.com/office/officeart/2005/8/layout/vList2"/>
    <dgm:cxn modelId="{6E55A044-FFED-8242-8769-02B6C9F9E4C4}" type="presParOf" srcId="{66EBD10B-0EEB-1840-9471-70495D61010B}" destId="{925483DB-FED0-8A4D-B74F-F0583299B6B0}" srcOrd="3" destOrd="0" presId="urn:microsoft.com/office/officeart/2005/8/layout/vList2"/>
    <dgm:cxn modelId="{BE50F67D-B91B-EF43-A31F-66A065D15CC4}" type="presParOf" srcId="{66EBD10B-0EEB-1840-9471-70495D61010B}" destId="{CAA89DE1-CC1A-344D-AD60-0ED5D0C280F7}" srcOrd="4" destOrd="0" presId="urn:microsoft.com/office/officeart/2005/8/layout/vList2"/>
    <dgm:cxn modelId="{5C16CFFD-76EC-BA42-8806-5444DFA839C1}" type="presParOf" srcId="{66EBD10B-0EEB-1840-9471-70495D61010B}" destId="{94921227-F49A-4344-ADFD-8274190EC0B6}" srcOrd="5" destOrd="0" presId="urn:microsoft.com/office/officeart/2005/8/layout/vList2"/>
    <dgm:cxn modelId="{92C9F4BA-1191-7749-98A8-DC363120825C}" type="presParOf" srcId="{66EBD10B-0EEB-1840-9471-70495D61010B}" destId="{586044DF-C207-9641-903C-872DD60208DD}" srcOrd="6" destOrd="0" presId="urn:microsoft.com/office/officeart/2005/8/layout/vList2"/>
    <dgm:cxn modelId="{863D378B-C4C5-D647-8D48-CFE631F9B9CD}" type="presParOf" srcId="{66EBD10B-0EEB-1840-9471-70495D61010B}" destId="{29A8B549-4863-2249-AE25-572A18544D9E}" srcOrd="7" destOrd="0" presId="urn:microsoft.com/office/officeart/2005/8/layout/vList2"/>
    <dgm:cxn modelId="{BB48D50A-A1A2-274D-88CE-94BE8F1E3509}" type="presParOf" srcId="{66EBD10B-0EEB-1840-9471-70495D61010B}" destId="{29967739-2CE3-4346-9B65-475EE50AE728}" srcOrd="8" destOrd="0" presId="urn:microsoft.com/office/officeart/2005/8/layout/vList2"/>
    <dgm:cxn modelId="{9D28BF03-BE7F-A341-B157-5DB34CA3ADE3}" type="presParOf" srcId="{66EBD10B-0EEB-1840-9471-70495D61010B}" destId="{FDC84CD1-91CA-5C49-A758-FA6A69585D62}" srcOrd="9" destOrd="0" presId="urn:microsoft.com/office/officeart/2005/8/layout/vList2"/>
    <dgm:cxn modelId="{09EDA871-49E8-EE47-B157-2A3E4357B086}" type="presParOf" srcId="{66EBD10B-0EEB-1840-9471-70495D61010B}" destId="{F3D25AB3-7C7D-0F48-B431-321EF16B4A1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B471AB8-6EAC-4588-A723-DD33EE64DDA8}"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F3B772EE-06F3-43AC-BD27-4E651BD0DEC9}">
      <dgm:prSet custT="1"/>
      <dgm:spPr>
        <a:solidFill>
          <a:srgbClr val="92D050"/>
        </a:solidFill>
      </dgm:spPr>
      <dgm:t>
        <a:bodyPr/>
        <a:lstStyle/>
        <a:p>
          <a:r>
            <a:rPr lang="cs-CZ" sz="2800">
              <a:solidFill>
                <a:schemeClr val="bg1"/>
              </a:solidFill>
            </a:rPr>
            <a:t>HPO – činnost posádek</a:t>
          </a:r>
          <a:endParaRPr lang="en-US" sz="2800">
            <a:solidFill>
              <a:schemeClr val="bg1"/>
            </a:solidFill>
          </a:endParaRPr>
        </a:p>
      </dgm:t>
    </dgm:pt>
    <dgm:pt modelId="{2AF63CEB-C12E-45F4-964E-D6E7EA296DF7}" type="parTrans" cxnId="{50B5B45C-CFDE-435F-89DF-417CAE3A848F}">
      <dgm:prSet/>
      <dgm:spPr/>
      <dgm:t>
        <a:bodyPr/>
        <a:lstStyle/>
        <a:p>
          <a:endParaRPr lang="en-US"/>
        </a:p>
      </dgm:t>
    </dgm:pt>
    <dgm:pt modelId="{0206A0F1-5A6A-4266-9107-3EE86E0CE6E8}" type="sibTrans" cxnId="{50B5B45C-CFDE-435F-89DF-417CAE3A848F}">
      <dgm:prSet/>
      <dgm:spPr/>
      <dgm:t>
        <a:bodyPr/>
        <a:lstStyle/>
        <a:p>
          <a:endParaRPr lang="en-US"/>
        </a:p>
      </dgm:t>
    </dgm:pt>
    <dgm:pt modelId="{0AE85765-7F7C-4694-8F72-71B6529821A0}">
      <dgm:prSet custT="1"/>
      <dgm:spPr>
        <a:solidFill>
          <a:srgbClr val="92D050"/>
        </a:solidFill>
      </dgm:spPr>
      <dgm:t>
        <a:bodyPr/>
        <a:lstStyle/>
        <a:p>
          <a:r>
            <a:rPr lang="cs-CZ" sz="2800">
              <a:solidFill>
                <a:schemeClr val="bg1"/>
              </a:solidFill>
            </a:rPr>
            <a:t>Péče o zemřelé</a:t>
          </a:r>
          <a:endParaRPr lang="en-US" sz="2800">
            <a:solidFill>
              <a:schemeClr val="bg1"/>
            </a:solidFill>
          </a:endParaRPr>
        </a:p>
      </dgm:t>
    </dgm:pt>
    <dgm:pt modelId="{627AB366-C935-4F61-81C0-EE2C19C6043B}" type="parTrans" cxnId="{3C72F618-4C43-4759-931F-28FDC15A6441}">
      <dgm:prSet/>
      <dgm:spPr/>
      <dgm:t>
        <a:bodyPr/>
        <a:lstStyle/>
        <a:p>
          <a:endParaRPr lang="en-US"/>
        </a:p>
      </dgm:t>
    </dgm:pt>
    <dgm:pt modelId="{8A538F80-DA9D-4523-8417-49CE4452A0D2}" type="sibTrans" cxnId="{3C72F618-4C43-4759-931F-28FDC15A6441}">
      <dgm:prSet/>
      <dgm:spPr/>
      <dgm:t>
        <a:bodyPr/>
        <a:lstStyle/>
        <a:p>
          <a:endParaRPr lang="en-US"/>
        </a:p>
      </dgm:t>
    </dgm:pt>
    <dgm:pt modelId="{8DEFB71E-0365-4EEB-8385-37450FEC2529}">
      <dgm:prSet custT="1"/>
      <dgm:spPr>
        <a:solidFill>
          <a:srgbClr val="92D050"/>
        </a:solidFill>
      </dgm:spPr>
      <dgm:t>
        <a:bodyPr/>
        <a:lstStyle/>
        <a:p>
          <a:r>
            <a:rPr lang="cs-CZ" sz="2800">
              <a:solidFill>
                <a:schemeClr val="bg1"/>
              </a:solidFill>
            </a:rPr>
            <a:t>Léky a zdravotnický materiál</a:t>
          </a:r>
          <a:endParaRPr lang="en-US" sz="2800">
            <a:solidFill>
              <a:schemeClr val="bg1"/>
            </a:solidFill>
          </a:endParaRPr>
        </a:p>
      </dgm:t>
    </dgm:pt>
    <dgm:pt modelId="{CDBF8136-E683-4AC4-865D-967BA9616B24}" type="parTrans" cxnId="{3D88FBEF-C260-41A4-8490-463BB3E7BA50}">
      <dgm:prSet/>
      <dgm:spPr/>
      <dgm:t>
        <a:bodyPr/>
        <a:lstStyle/>
        <a:p>
          <a:endParaRPr lang="en-US"/>
        </a:p>
      </dgm:t>
    </dgm:pt>
    <dgm:pt modelId="{8231EC7F-A813-445F-BD0B-310187F15BBC}" type="sibTrans" cxnId="{3D88FBEF-C260-41A4-8490-463BB3E7BA50}">
      <dgm:prSet/>
      <dgm:spPr/>
      <dgm:t>
        <a:bodyPr/>
        <a:lstStyle/>
        <a:p>
          <a:endParaRPr lang="en-US"/>
        </a:p>
      </dgm:t>
    </dgm:pt>
    <dgm:pt modelId="{893E38E6-A97C-492D-9AC4-FEA2676D5911}">
      <dgm:prSet custT="1"/>
      <dgm:spPr>
        <a:solidFill>
          <a:srgbClr val="92D050"/>
        </a:solidFill>
      </dgm:spPr>
      <dgm:t>
        <a:bodyPr/>
        <a:lstStyle/>
        <a:p>
          <a:r>
            <a:rPr lang="cs-CZ" sz="2800">
              <a:solidFill>
                <a:schemeClr val="bg1"/>
              </a:solidFill>
            </a:rPr>
            <a:t>ZOS</a:t>
          </a:r>
          <a:endParaRPr lang="en-US" sz="2800">
            <a:solidFill>
              <a:schemeClr val="bg1"/>
            </a:solidFill>
          </a:endParaRPr>
        </a:p>
      </dgm:t>
    </dgm:pt>
    <dgm:pt modelId="{8F630255-B47F-4727-BCAF-533957F6ACBA}" type="parTrans" cxnId="{A60462C4-DAAF-4570-A1EE-405B6B444CBF}">
      <dgm:prSet/>
      <dgm:spPr/>
      <dgm:t>
        <a:bodyPr/>
        <a:lstStyle/>
        <a:p>
          <a:endParaRPr lang="en-US"/>
        </a:p>
      </dgm:t>
    </dgm:pt>
    <dgm:pt modelId="{5E84942F-727C-4A02-875F-E3293C2E0817}" type="sibTrans" cxnId="{A60462C4-DAAF-4570-A1EE-405B6B444CBF}">
      <dgm:prSet/>
      <dgm:spPr/>
      <dgm:t>
        <a:bodyPr/>
        <a:lstStyle/>
        <a:p>
          <a:endParaRPr lang="en-US"/>
        </a:p>
      </dgm:t>
    </dgm:pt>
    <dgm:pt modelId="{6F0FAE7A-E4D3-4ABE-BA69-18A61310A9D6}">
      <dgm:prSet custT="1"/>
      <dgm:spPr>
        <a:solidFill>
          <a:srgbClr val="92D050"/>
        </a:solidFill>
      </dgm:spPr>
      <dgm:t>
        <a:bodyPr/>
        <a:lstStyle/>
        <a:p>
          <a:r>
            <a:rPr lang="cs-CZ" sz="2800">
              <a:solidFill>
                <a:schemeClr val="bg1"/>
              </a:solidFill>
            </a:rPr>
            <a:t>Laboratorní vyšetření</a:t>
          </a:r>
          <a:endParaRPr lang="en-US" sz="2800">
            <a:solidFill>
              <a:schemeClr val="bg1"/>
            </a:solidFill>
          </a:endParaRPr>
        </a:p>
      </dgm:t>
    </dgm:pt>
    <dgm:pt modelId="{B779BF3C-0BAC-45E6-8420-2F31872BD03B}" type="parTrans" cxnId="{44112DBF-AF0D-428E-8F6D-EFD50C7D8DB2}">
      <dgm:prSet/>
      <dgm:spPr/>
      <dgm:t>
        <a:bodyPr/>
        <a:lstStyle/>
        <a:p>
          <a:endParaRPr lang="en-US"/>
        </a:p>
      </dgm:t>
    </dgm:pt>
    <dgm:pt modelId="{24185D8F-CE2B-4F31-AD37-2A02D2DCA6A6}" type="sibTrans" cxnId="{44112DBF-AF0D-428E-8F6D-EFD50C7D8DB2}">
      <dgm:prSet/>
      <dgm:spPr/>
      <dgm:t>
        <a:bodyPr/>
        <a:lstStyle/>
        <a:p>
          <a:endParaRPr lang="en-US"/>
        </a:p>
      </dgm:t>
    </dgm:pt>
    <dgm:pt modelId="{A1C095B0-9CF8-4C65-BDE3-C67C083DF46D}">
      <dgm:prSet custT="1"/>
      <dgm:spPr>
        <a:solidFill>
          <a:srgbClr val="92D050"/>
        </a:solidFill>
      </dgm:spPr>
      <dgm:t>
        <a:bodyPr/>
        <a:lstStyle/>
        <a:p>
          <a:r>
            <a:rPr lang="cs-CZ" sz="2800">
              <a:solidFill>
                <a:schemeClr val="bg1"/>
              </a:solidFill>
            </a:rPr>
            <a:t>Dopravní prostředky</a:t>
          </a:r>
          <a:endParaRPr lang="en-US" sz="2800">
            <a:solidFill>
              <a:schemeClr val="bg1"/>
            </a:solidFill>
          </a:endParaRPr>
        </a:p>
      </dgm:t>
    </dgm:pt>
    <dgm:pt modelId="{C03052F6-A95F-41E9-A1B6-430C8647935D}" type="parTrans" cxnId="{72FDA957-BD5A-4717-8975-B8492CF1B71F}">
      <dgm:prSet/>
      <dgm:spPr/>
      <dgm:t>
        <a:bodyPr/>
        <a:lstStyle/>
        <a:p>
          <a:endParaRPr lang="en-US"/>
        </a:p>
      </dgm:t>
    </dgm:pt>
    <dgm:pt modelId="{0EBAD201-0872-48FF-9EC5-02DBDCFA9478}" type="sibTrans" cxnId="{72FDA957-BD5A-4717-8975-B8492CF1B71F}">
      <dgm:prSet/>
      <dgm:spPr/>
      <dgm:t>
        <a:bodyPr/>
        <a:lstStyle/>
        <a:p>
          <a:endParaRPr lang="en-US"/>
        </a:p>
      </dgm:t>
    </dgm:pt>
    <dgm:pt modelId="{3ACADE6E-6343-EC44-8675-C1045D0D3CFE}" type="pres">
      <dgm:prSet presAssocID="{3B471AB8-6EAC-4588-A723-DD33EE64DDA8}" presName="linear" presStyleCnt="0">
        <dgm:presLayoutVars>
          <dgm:animLvl val="lvl"/>
          <dgm:resizeHandles val="exact"/>
        </dgm:presLayoutVars>
      </dgm:prSet>
      <dgm:spPr/>
    </dgm:pt>
    <dgm:pt modelId="{131EBC77-FA94-EE4D-A9A5-0EC51BAC8317}" type="pres">
      <dgm:prSet presAssocID="{F3B772EE-06F3-43AC-BD27-4E651BD0DEC9}" presName="parentText" presStyleLbl="node1" presStyleIdx="0" presStyleCnt="6">
        <dgm:presLayoutVars>
          <dgm:chMax val="0"/>
          <dgm:bulletEnabled val="1"/>
        </dgm:presLayoutVars>
      </dgm:prSet>
      <dgm:spPr/>
    </dgm:pt>
    <dgm:pt modelId="{CA72FE43-4774-5945-8D60-6D994265C89E}" type="pres">
      <dgm:prSet presAssocID="{0206A0F1-5A6A-4266-9107-3EE86E0CE6E8}" presName="spacer" presStyleCnt="0"/>
      <dgm:spPr/>
    </dgm:pt>
    <dgm:pt modelId="{7EECCA14-B754-2346-952F-FC1458DD0A00}" type="pres">
      <dgm:prSet presAssocID="{0AE85765-7F7C-4694-8F72-71B6529821A0}" presName="parentText" presStyleLbl="node1" presStyleIdx="1" presStyleCnt="6">
        <dgm:presLayoutVars>
          <dgm:chMax val="0"/>
          <dgm:bulletEnabled val="1"/>
        </dgm:presLayoutVars>
      </dgm:prSet>
      <dgm:spPr/>
    </dgm:pt>
    <dgm:pt modelId="{DB1C001F-C244-E040-A201-68B2AB913669}" type="pres">
      <dgm:prSet presAssocID="{8A538F80-DA9D-4523-8417-49CE4452A0D2}" presName="spacer" presStyleCnt="0"/>
      <dgm:spPr/>
    </dgm:pt>
    <dgm:pt modelId="{03991BE9-3CB4-D243-B2FA-A6B85FCF11F5}" type="pres">
      <dgm:prSet presAssocID="{8DEFB71E-0365-4EEB-8385-37450FEC2529}" presName="parentText" presStyleLbl="node1" presStyleIdx="2" presStyleCnt="6">
        <dgm:presLayoutVars>
          <dgm:chMax val="0"/>
          <dgm:bulletEnabled val="1"/>
        </dgm:presLayoutVars>
      </dgm:prSet>
      <dgm:spPr/>
    </dgm:pt>
    <dgm:pt modelId="{2CDC1361-97E1-8845-82DD-07A157A322E4}" type="pres">
      <dgm:prSet presAssocID="{8231EC7F-A813-445F-BD0B-310187F15BBC}" presName="spacer" presStyleCnt="0"/>
      <dgm:spPr/>
    </dgm:pt>
    <dgm:pt modelId="{6F4F1460-D091-5B42-8084-71B3BC7C891C}" type="pres">
      <dgm:prSet presAssocID="{893E38E6-A97C-492D-9AC4-FEA2676D5911}" presName="parentText" presStyleLbl="node1" presStyleIdx="3" presStyleCnt="6">
        <dgm:presLayoutVars>
          <dgm:chMax val="0"/>
          <dgm:bulletEnabled val="1"/>
        </dgm:presLayoutVars>
      </dgm:prSet>
      <dgm:spPr/>
    </dgm:pt>
    <dgm:pt modelId="{9EAC1AB6-0F17-AC4E-AE5D-7922D46E9750}" type="pres">
      <dgm:prSet presAssocID="{5E84942F-727C-4A02-875F-E3293C2E0817}" presName="spacer" presStyleCnt="0"/>
      <dgm:spPr/>
    </dgm:pt>
    <dgm:pt modelId="{CF00B293-2F8E-A740-A851-C62A4BF7306C}" type="pres">
      <dgm:prSet presAssocID="{6F0FAE7A-E4D3-4ABE-BA69-18A61310A9D6}" presName="parentText" presStyleLbl="node1" presStyleIdx="4" presStyleCnt="6">
        <dgm:presLayoutVars>
          <dgm:chMax val="0"/>
          <dgm:bulletEnabled val="1"/>
        </dgm:presLayoutVars>
      </dgm:prSet>
      <dgm:spPr/>
    </dgm:pt>
    <dgm:pt modelId="{DC8A6E0D-BBF0-424F-9F36-9A434D23B548}" type="pres">
      <dgm:prSet presAssocID="{24185D8F-CE2B-4F31-AD37-2A02D2DCA6A6}" presName="spacer" presStyleCnt="0"/>
      <dgm:spPr/>
    </dgm:pt>
    <dgm:pt modelId="{373BBBF8-6B80-9548-B121-6CB79C9F85E7}" type="pres">
      <dgm:prSet presAssocID="{A1C095B0-9CF8-4C65-BDE3-C67C083DF46D}" presName="parentText" presStyleLbl="node1" presStyleIdx="5" presStyleCnt="6">
        <dgm:presLayoutVars>
          <dgm:chMax val="0"/>
          <dgm:bulletEnabled val="1"/>
        </dgm:presLayoutVars>
      </dgm:prSet>
      <dgm:spPr/>
    </dgm:pt>
  </dgm:ptLst>
  <dgm:cxnLst>
    <dgm:cxn modelId="{622B7F0E-5D87-044B-B34F-F707FEDB1459}" type="presOf" srcId="{F3B772EE-06F3-43AC-BD27-4E651BD0DEC9}" destId="{131EBC77-FA94-EE4D-A9A5-0EC51BAC8317}" srcOrd="0" destOrd="0" presId="urn:microsoft.com/office/officeart/2005/8/layout/vList2"/>
    <dgm:cxn modelId="{3C72F618-4C43-4759-931F-28FDC15A6441}" srcId="{3B471AB8-6EAC-4588-A723-DD33EE64DDA8}" destId="{0AE85765-7F7C-4694-8F72-71B6529821A0}" srcOrd="1" destOrd="0" parTransId="{627AB366-C935-4F61-81C0-EE2C19C6043B}" sibTransId="{8A538F80-DA9D-4523-8417-49CE4452A0D2}"/>
    <dgm:cxn modelId="{53952D1B-E50E-754E-BF5F-137F6AC55153}" type="presOf" srcId="{0AE85765-7F7C-4694-8F72-71B6529821A0}" destId="{7EECCA14-B754-2346-952F-FC1458DD0A00}" srcOrd="0" destOrd="0" presId="urn:microsoft.com/office/officeart/2005/8/layout/vList2"/>
    <dgm:cxn modelId="{296C1D1E-4889-8E41-820C-08337B28C126}" type="presOf" srcId="{6F0FAE7A-E4D3-4ABE-BA69-18A61310A9D6}" destId="{CF00B293-2F8E-A740-A851-C62A4BF7306C}" srcOrd="0" destOrd="0" presId="urn:microsoft.com/office/officeart/2005/8/layout/vList2"/>
    <dgm:cxn modelId="{DFC6E321-C5A3-8848-B00F-F40AE0F9D73F}" type="presOf" srcId="{893E38E6-A97C-492D-9AC4-FEA2676D5911}" destId="{6F4F1460-D091-5B42-8084-71B3BC7C891C}" srcOrd="0" destOrd="0" presId="urn:microsoft.com/office/officeart/2005/8/layout/vList2"/>
    <dgm:cxn modelId="{72FDA957-BD5A-4717-8975-B8492CF1B71F}" srcId="{3B471AB8-6EAC-4588-A723-DD33EE64DDA8}" destId="{A1C095B0-9CF8-4C65-BDE3-C67C083DF46D}" srcOrd="5" destOrd="0" parTransId="{C03052F6-A95F-41E9-A1B6-430C8647935D}" sibTransId="{0EBAD201-0872-48FF-9EC5-02DBDCFA9478}"/>
    <dgm:cxn modelId="{50B5B45C-CFDE-435F-89DF-417CAE3A848F}" srcId="{3B471AB8-6EAC-4588-A723-DD33EE64DDA8}" destId="{F3B772EE-06F3-43AC-BD27-4E651BD0DEC9}" srcOrd="0" destOrd="0" parTransId="{2AF63CEB-C12E-45F4-964E-D6E7EA296DF7}" sibTransId="{0206A0F1-5A6A-4266-9107-3EE86E0CE6E8}"/>
    <dgm:cxn modelId="{FD266E5D-C9C2-8A4C-991F-78B4726F1F1B}" type="presOf" srcId="{3B471AB8-6EAC-4588-A723-DD33EE64DDA8}" destId="{3ACADE6E-6343-EC44-8675-C1045D0D3CFE}" srcOrd="0" destOrd="0" presId="urn:microsoft.com/office/officeart/2005/8/layout/vList2"/>
    <dgm:cxn modelId="{3B4D8987-5190-A04B-A097-C1D1737FB0CF}" type="presOf" srcId="{8DEFB71E-0365-4EEB-8385-37450FEC2529}" destId="{03991BE9-3CB4-D243-B2FA-A6B85FCF11F5}" srcOrd="0" destOrd="0" presId="urn:microsoft.com/office/officeart/2005/8/layout/vList2"/>
    <dgm:cxn modelId="{44112DBF-AF0D-428E-8F6D-EFD50C7D8DB2}" srcId="{3B471AB8-6EAC-4588-A723-DD33EE64DDA8}" destId="{6F0FAE7A-E4D3-4ABE-BA69-18A61310A9D6}" srcOrd="4" destOrd="0" parTransId="{B779BF3C-0BAC-45E6-8420-2F31872BD03B}" sibTransId="{24185D8F-CE2B-4F31-AD37-2A02D2DCA6A6}"/>
    <dgm:cxn modelId="{A60462C4-DAAF-4570-A1EE-405B6B444CBF}" srcId="{3B471AB8-6EAC-4588-A723-DD33EE64DDA8}" destId="{893E38E6-A97C-492D-9AC4-FEA2676D5911}" srcOrd="3" destOrd="0" parTransId="{8F630255-B47F-4727-BCAF-533957F6ACBA}" sibTransId="{5E84942F-727C-4A02-875F-E3293C2E0817}"/>
    <dgm:cxn modelId="{169276E0-E69E-E646-A0BA-13180E7AB3FA}" type="presOf" srcId="{A1C095B0-9CF8-4C65-BDE3-C67C083DF46D}" destId="{373BBBF8-6B80-9548-B121-6CB79C9F85E7}" srcOrd="0" destOrd="0" presId="urn:microsoft.com/office/officeart/2005/8/layout/vList2"/>
    <dgm:cxn modelId="{3D88FBEF-C260-41A4-8490-463BB3E7BA50}" srcId="{3B471AB8-6EAC-4588-A723-DD33EE64DDA8}" destId="{8DEFB71E-0365-4EEB-8385-37450FEC2529}" srcOrd="2" destOrd="0" parTransId="{CDBF8136-E683-4AC4-865D-967BA9616B24}" sibTransId="{8231EC7F-A813-445F-BD0B-310187F15BBC}"/>
    <dgm:cxn modelId="{D2B15CBE-D2BC-B745-8D44-736C5675ABE6}" type="presParOf" srcId="{3ACADE6E-6343-EC44-8675-C1045D0D3CFE}" destId="{131EBC77-FA94-EE4D-A9A5-0EC51BAC8317}" srcOrd="0" destOrd="0" presId="urn:microsoft.com/office/officeart/2005/8/layout/vList2"/>
    <dgm:cxn modelId="{357CC071-C504-9540-99E0-FC730EB1725E}" type="presParOf" srcId="{3ACADE6E-6343-EC44-8675-C1045D0D3CFE}" destId="{CA72FE43-4774-5945-8D60-6D994265C89E}" srcOrd="1" destOrd="0" presId="urn:microsoft.com/office/officeart/2005/8/layout/vList2"/>
    <dgm:cxn modelId="{BE5D220C-A788-E04F-8E1C-FAB7B6428CC5}" type="presParOf" srcId="{3ACADE6E-6343-EC44-8675-C1045D0D3CFE}" destId="{7EECCA14-B754-2346-952F-FC1458DD0A00}" srcOrd="2" destOrd="0" presId="urn:microsoft.com/office/officeart/2005/8/layout/vList2"/>
    <dgm:cxn modelId="{6DACD918-513B-3640-85DD-6E7FA3AC4EB7}" type="presParOf" srcId="{3ACADE6E-6343-EC44-8675-C1045D0D3CFE}" destId="{DB1C001F-C244-E040-A201-68B2AB913669}" srcOrd="3" destOrd="0" presId="urn:microsoft.com/office/officeart/2005/8/layout/vList2"/>
    <dgm:cxn modelId="{E850423E-16DC-2F40-97FE-3C9980D1207D}" type="presParOf" srcId="{3ACADE6E-6343-EC44-8675-C1045D0D3CFE}" destId="{03991BE9-3CB4-D243-B2FA-A6B85FCF11F5}" srcOrd="4" destOrd="0" presId="urn:microsoft.com/office/officeart/2005/8/layout/vList2"/>
    <dgm:cxn modelId="{0F648C3B-4121-4140-BBB2-3FA6A830F984}" type="presParOf" srcId="{3ACADE6E-6343-EC44-8675-C1045D0D3CFE}" destId="{2CDC1361-97E1-8845-82DD-07A157A322E4}" srcOrd="5" destOrd="0" presId="urn:microsoft.com/office/officeart/2005/8/layout/vList2"/>
    <dgm:cxn modelId="{4CC4F327-1FD6-B14F-8C82-2EDA42A37DA6}" type="presParOf" srcId="{3ACADE6E-6343-EC44-8675-C1045D0D3CFE}" destId="{6F4F1460-D091-5B42-8084-71B3BC7C891C}" srcOrd="6" destOrd="0" presId="urn:microsoft.com/office/officeart/2005/8/layout/vList2"/>
    <dgm:cxn modelId="{719D27B3-3E31-664E-8101-3330A8640F2D}" type="presParOf" srcId="{3ACADE6E-6343-EC44-8675-C1045D0D3CFE}" destId="{9EAC1AB6-0F17-AC4E-AE5D-7922D46E9750}" srcOrd="7" destOrd="0" presId="urn:microsoft.com/office/officeart/2005/8/layout/vList2"/>
    <dgm:cxn modelId="{80740AAE-C4F6-9040-B13C-7D193654E185}" type="presParOf" srcId="{3ACADE6E-6343-EC44-8675-C1045D0D3CFE}" destId="{CF00B293-2F8E-A740-A851-C62A4BF7306C}" srcOrd="8" destOrd="0" presId="urn:microsoft.com/office/officeart/2005/8/layout/vList2"/>
    <dgm:cxn modelId="{187E10FE-80AA-8940-9672-EC72DEA3BB6E}" type="presParOf" srcId="{3ACADE6E-6343-EC44-8675-C1045D0D3CFE}" destId="{DC8A6E0D-BBF0-424F-9F36-9A434D23B548}" srcOrd="9" destOrd="0" presId="urn:microsoft.com/office/officeart/2005/8/layout/vList2"/>
    <dgm:cxn modelId="{2D8616F8-A01E-1F40-84B2-148628FD85EE}" type="presParOf" srcId="{3ACADE6E-6343-EC44-8675-C1045D0D3CFE}" destId="{373BBBF8-6B80-9548-B121-6CB79C9F85E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8815778-8615-4F22-8EB3-61C4F508337A}"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AB7C32AB-A6DC-4259-BB99-F733509BB277}">
      <dgm:prSet custT="1"/>
      <dgm:spPr>
        <a:solidFill>
          <a:schemeClr val="accent1"/>
        </a:solidFill>
        <a:ln>
          <a:solidFill>
            <a:schemeClr val="tx1"/>
          </a:solidFill>
        </a:ln>
        <a:effectLst>
          <a:softEdge rad="0"/>
        </a:effectLst>
      </dgm:spPr>
      <dgm:t>
        <a:bodyPr/>
        <a:lstStyle/>
        <a:p>
          <a:r>
            <a:rPr lang="cs-CZ" sz="2800"/>
            <a:t>Zajištění DC, UPV</a:t>
          </a:r>
          <a:endParaRPr lang="en-US" sz="2800"/>
        </a:p>
      </dgm:t>
    </dgm:pt>
    <dgm:pt modelId="{1A11F781-85D6-43E7-B54A-D4F839FA51E0}" type="parTrans" cxnId="{2E986BF4-20F9-4BA7-A252-B2E6E9EE559F}">
      <dgm:prSet/>
      <dgm:spPr/>
      <dgm:t>
        <a:bodyPr/>
        <a:lstStyle/>
        <a:p>
          <a:endParaRPr lang="en-US"/>
        </a:p>
      </dgm:t>
    </dgm:pt>
    <dgm:pt modelId="{00DB175E-A44D-4203-BD8B-65BABC0C9648}" type="sibTrans" cxnId="{2E986BF4-20F9-4BA7-A252-B2E6E9EE559F}">
      <dgm:prSet/>
      <dgm:spPr/>
      <dgm:t>
        <a:bodyPr/>
        <a:lstStyle/>
        <a:p>
          <a:endParaRPr lang="en-US"/>
        </a:p>
      </dgm:t>
    </dgm:pt>
    <dgm:pt modelId="{D8CAAD3F-8E07-4EE3-B4F1-7ABAEE9A9EFC}">
      <dgm:prSet custT="1"/>
      <dgm:spPr>
        <a:solidFill>
          <a:schemeClr val="accent1"/>
        </a:solidFill>
        <a:ln>
          <a:solidFill>
            <a:schemeClr val="tx1"/>
          </a:solidFill>
        </a:ln>
        <a:effectLst>
          <a:softEdge rad="0"/>
        </a:effectLst>
      </dgm:spPr>
      <dgm:t>
        <a:bodyPr/>
        <a:lstStyle/>
        <a:p>
          <a:r>
            <a:rPr lang="cs-CZ" sz="2800"/>
            <a:t>Léky</a:t>
          </a:r>
          <a:endParaRPr lang="en-US" sz="2800"/>
        </a:p>
      </dgm:t>
    </dgm:pt>
    <dgm:pt modelId="{2E804B8B-F70E-4F0E-B8B5-8013037DECBE}" type="parTrans" cxnId="{3CD14A43-D564-4CB1-9B2C-64BED083ECFF}">
      <dgm:prSet/>
      <dgm:spPr/>
      <dgm:t>
        <a:bodyPr/>
        <a:lstStyle/>
        <a:p>
          <a:endParaRPr lang="en-US"/>
        </a:p>
      </dgm:t>
    </dgm:pt>
    <dgm:pt modelId="{2AFA78F4-FE5D-497F-8E5E-9EFBB74E290E}" type="sibTrans" cxnId="{3CD14A43-D564-4CB1-9B2C-64BED083ECFF}">
      <dgm:prSet/>
      <dgm:spPr/>
      <dgm:t>
        <a:bodyPr/>
        <a:lstStyle/>
        <a:p>
          <a:endParaRPr lang="en-US"/>
        </a:p>
      </dgm:t>
    </dgm:pt>
    <dgm:pt modelId="{B4F0346A-3DF8-4D0C-92BC-6134D3B1C9CD}">
      <dgm:prSet custT="1"/>
      <dgm:spPr>
        <a:solidFill>
          <a:schemeClr val="accent1"/>
        </a:solidFill>
        <a:ln>
          <a:solidFill>
            <a:schemeClr val="tx1"/>
          </a:solidFill>
        </a:ln>
        <a:effectLst>
          <a:softEdge rad="0"/>
        </a:effectLst>
      </dgm:spPr>
      <dgm:t>
        <a:bodyPr/>
        <a:lstStyle/>
        <a:p>
          <a:r>
            <a:rPr lang="cs-CZ" sz="2800"/>
            <a:t>Transfuní přípravky</a:t>
          </a:r>
          <a:endParaRPr lang="en-US" sz="2800"/>
        </a:p>
      </dgm:t>
    </dgm:pt>
    <dgm:pt modelId="{2AD84AB7-668F-4541-A8D0-25A7F6684C2A}" type="parTrans" cxnId="{A7F02067-0822-4702-95C8-036C000C6FBC}">
      <dgm:prSet/>
      <dgm:spPr/>
      <dgm:t>
        <a:bodyPr/>
        <a:lstStyle/>
        <a:p>
          <a:endParaRPr lang="en-US"/>
        </a:p>
      </dgm:t>
    </dgm:pt>
    <dgm:pt modelId="{382E99AF-5155-4198-AAF1-51CC51AEE612}" type="sibTrans" cxnId="{A7F02067-0822-4702-95C8-036C000C6FBC}">
      <dgm:prSet/>
      <dgm:spPr/>
      <dgm:t>
        <a:bodyPr/>
        <a:lstStyle/>
        <a:p>
          <a:endParaRPr lang="en-US"/>
        </a:p>
      </dgm:t>
    </dgm:pt>
    <dgm:pt modelId="{4A429E33-3E5C-4D22-8B44-8F19B660CF25}">
      <dgm:prSet custT="1"/>
      <dgm:spPr>
        <a:solidFill>
          <a:schemeClr val="accent1"/>
        </a:solidFill>
        <a:ln>
          <a:solidFill>
            <a:schemeClr val="tx1"/>
          </a:solidFill>
        </a:ln>
        <a:effectLst>
          <a:softEdge rad="0"/>
        </a:effectLst>
      </dgm:spPr>
      <dgm:t>
        <a:bodyPr/>
        <a:lstStyle/>
        <a:p>
          <a:r>
            <a:rPr lang="cs-CZ" sz="2800"/>
            <a:t>PMK (dívky nad 10let)</a:t>
          </a:r>
          <a:endParaRPr lang="en-US" sz="2800"/>
        </a:p>
      </dgm:t>
    </dgm:pt>
    <dgm:pt modelId="{DF9B7822-E05D-4C3B-9B06-60D87B6E896B}" type="parTrans" cxnId="{1B4B0A50-7032-4920-9989-E3750CBAACCE}">
      <dgm:prSet/>
      <dgm:spPr/>
      <dgm:t>
        <a:bodyPr/>
        <a:lstStyle/>
        <a:p>
          <a:endParaRPr lang="en-US"/>
        </a:p>
      </dgm:t>
    </dgm:pt>
    <dgm:pt modelId="{AF6D7449-F334-4871-9B79-EDC257CAB0F1}" type="sibTrans" cxnId="{1B4B0A50-7032-4920-9989-E3750CBAACCE}">
      <dgm:prSet/>
      <dgm:spPr/>
      <dgm:t>
        <a:bodyPr/>
        <a:lstStyle/>
        <a:p>
          <a:endParaRPr lang="en-US"/>
        </a:p>
      </dgm:t>
    </dgm:pt>
    <dgm:pt modelId="{43A95A3E-0DAF-48B1-B4BD-AD9ABF7FBF04}">
      <dgm:prSet custT="1"/>
      <dgm:spPr>
        <a:solidFill>
          <a:schemeClr val="accent1"/>
        </a:solidFill>
        <a:ln>
          <a:solidFill>
            <a:schemeClr val="tx1"/>
          </a:solidFill>
        </a:ln>
        <a:effectLst>
          <a:softEdge rad="0"/>
        </a:effectLst>
      </dgm:spPr>
      <dgm:t>
        <a:bodyPr/>
        <a:lstStyle/>
        <a:p>
          <a:r>
            <a:rPr lang="cs-CZ" sz="2800"/>
            <a:t>i.o.</a:t>
          </a:r>
          <a:endParaRPr lang="en-US" sz="2800"/>
        </a:p>
      </dgm:t>
    </dgm:pt>
    <dgm:pt modelId="{C8A6BB2A-99CD-49DB-A473-696C7189C3EF}" type="parTrans" cxnId="{8AA0E8C8-9E8C-4F8A-A46F-815F7738991F}">
      <dgm:prSet/>
      <dgm:spPr/>
      <dgm:t>
        <a:bodyPr/>
        <a:lstStyle/>
        <a:p>
          <a:endParaRPr lang="en-US"/>
        </a:p>
      </dgm:t>
    </dgm:pt>
    <dgm:pt modelId="{F20ECADC-6C0F-4BE2-93FB-7A3952DC3229}" type="sibTrans" cxnId="{8AA0E8C8-9E8C-4F8A-A46F-815F7738991F}">
      <dgm:prSet/>
      <dgm:spPr/>
      <dgm:t>
        <a:bodyPr/>
        <a:lstStyle/>
        <a:p>
          <a:endParaRPr lang="en-US"/>
        </a:p>
      </dgm:t>
    </dgm:pt>
    <dgm:pt modelId="{A1A0C0FB-3418-4B26-A2B7-D786147AB738}">
      <dgm:prSet custT="1"/>
      <dgm:spPr>
        <a:solidFill>
          <a:schemeClr val="accent1"/>
        </a:solidFill>
        <a:ln>
          <a:solidFill>
            <a:schemeClr val="tx1"/>
          </a:solidFill>
        </a:ln>
        <a:effectLst>
          <a:softEdge rad="0"/>
        </a:effectLst>
      </dgm:spPr>
      <dgm:t>
        <a:bodyPr/>
        <a:lstStyle/>
        <a:p>
          <a:r>
            <a:rPr lang="cs-CZ" sz="2800"/>
            <a:t>Ošetření novorozence</a:t>
          </a:r>
          <a:endParaRPr lang="en-US" sz="2800"/>
        </a:p>
      </dgm:t>
    </dgm:pt>
    <dgm:pt modelId="{5C485F5F-8DBE-4434-A1F9-71A83CA5F106}" type="parTrans" cxnId="{9808B51A-BF6C-415C-ABC8-50A26B3B061F}">
      <dgm:prSet/>
      <dgm:spPr/>
      <dgm:t>
        <a:bodyPr/>
        <a:lstStyle/>
        <a:p>
          <a:endParaRPr lang="en-US"/>
        </a:p>
      </dgm:t>
    </dgm:pt>
    <dgm:pt modelId="{A3A184AB-2DC4-4CF1-A345-5E3D43BF050B}" type="sibTrans" cxnId="{9808B51A-BF6C-415C-ABC8-50A26B3B061F}">
      <dgm:prSet/>
      <dgm:spPr/>
      <dgm:t>
        <a:bodyPr/>
        <a:lstStyle/>
        <a:p>
          <a:endParaRPr lang="en-US"/>
        </a:p>
      </dgm:t>
    </dgm:pt>
    <dgm:pt modelId="{69B300CD-C6E2-4118-83B8-CCA6C85A146F}">
      <dgm:prSet custT="1"/>
      <dgm:spPr>
        <a:solidFill>
          <a:schemeClr val="accent1"/>
        </a:solidFill>
        <a:ln>
          <a:solidFill>
            <a:schemeClr val="tx1"/>
          </a:solidFill>
        </a:ln>
        <a:effectLst>
          <a:softEdge rad="0"/>
        </a:effectLst>
      </dgm:spPr>
      <dgm:t>
        <a:bodyPr/>
        <a:lstStyle/>
        <a:p>
          <a:r>
            <a:rPr lang="cs-CZ" sz="2800"/>
            <a:t>Biologický materiál</a:t>
          </a:r>
          <a:endParaRPr lang="en-US" sz="2800"/>
        </a:p>
      </dgm:t>
    </dgm:pt>
    <dgm:pt modelId="{BD90930B-9935-4D57-BD44-007B3566BCE3}" type="parTrans" cxnId="{099CD3BD-FE27-4CA3-8E13-E0473100C18E}">
      <dgm:prSet/>
      <dgm:spPr/>
      <dgm:t>
        <a:bodyPr/>
        <a:lstStyle/>
        <a:p>
          <a:endParaRPr lang="en-US"/>
        </a:p>
      </dgm:t>
    </dgm:pt>
    <dgm:pt modelId="{DA7B1387-76D5-4DC5-BA01-719781D09647}" type="sibTrans" cxnId="{099CD3BD-FE27-4CA3-8E13-E0473100C18E}">
      <dgm:prSet/>
      <dgm:spPr/>
      <dgm:t>
        <a:bodyPr/>
        <a:lstStyle/>
        <a:p>
          <a:endParaRPr lang="en-US"/>
        </a:p>
      </dgm:t>
    </dgm:pt>
    <dgm:pt modelId="{D6FFF052-2E6F-FE45-9B84-C1E29FE65C1F}" type="pres">
      <dgm:prSet presAssocID="{D8815778-8615-4F22-8EB3-61C4F508337A}" presName="linear" presStyleCnt="0">
        <dgm:presLayoutVars>
          <dgm:animLvl val="lvl"/>
          <dgm:resizeHandles val="exact"/>
        </dgm:presLayoutVars>
      </dgm:prSet>
      <dgm:spPr/>
    </dgm:pt>
    <dgm:pt modelId="{34AD907B-1C9A-DA48-90B2-D6BD0E8D47FD}" type="pres">
      <dgm:prSet presAssocID="{AB7C32AB-A6DC-4259-BB99-F733509BB277}" presName="parentText" presStyleLbl="node1" presStyleIdx="0" presStyleCnt="7">
        <dgm:presLayoutVars>
          <dgm:chMax val="0"/>
          <dgm:bulletEnabled val="1"/>
        </dgm:presLayoutVars>
      </dgm:prSet>
      <dgm:spPr/>
    </dgm:pt>
    <dgm:pt modelId="{3B608323-482F-734C-ABD5-9545A4458DD8}" type="pres">
      <dgm:prSet presAssocID="{00DB175E-A44D-4203-BD8B-65BABC0C9648}" presName="spacer" presStyleCnt="0"/>
      <dgm:spPr/>
    </dgm:pt>
    <dgm:pt modelId="{DD9F3159-5867-D84B-A11F-075991C10733}" type="pres">
      <dgm:prSet presAssocID="{D8CAAD3F-8E07-4EE3-B4F1-7ABAEE9A9EFC}" presName="parentText" presStyleLbl="node1" presStyleIdx="1" presStyleCnt="7">
        <dgm:presLayoutVars>
          <dgm:chMax val="0"/>
          <dgm:bulletEnabled val="1"/>
        </dgm:presLayoutVars>
      </dgm:prSet>
      <dgm:spPr/>
    </dgm:pt>
    <dgm:pt modelId="{C9395A4A-B74F-3248-BB11-FD1D3931A1FB}" type="pres">
      <dgm:prSet presAssocID="{2AFA78F4-FE5D-497F-8E5E-9EFBB74E290E}" presName="spacer" presStyleCnt="0"/>
      <dgm:spPr/>
    </dgm:pt>
    <dgm:pt modelId="{E083E322-23CC-D54E-B04F-E3D9AC2D3B35}" type="pres">
      <dgm:prSet presAssocID="{B4F0346A-3DF8-4D0C-92BC-6134D3B1C9CD}" presName="parentText" presStyleLbl="node1" presStyleIdx="2" presStyleCnt="7">
        <dgm:presLayoutVars>
          <dgm:chMax val="0"/>
          <dgm:bulletEnabled val="1"/>
        </dgm:presLayoutVars>
      </dgm:prSet>
      <dgm:spPr/>
    </dgm:pt>
    <dgm:pt modelId="{ACA08D7E-51AE-3846-994F-E3C7FE4F38F2}" type="pres">
      <dgm:prSet presAssocID="{382E99AF-5155-4198-AAF1-51CC51AEE612}" presName="spacer" presStyleCnt="0"/>
      <dgm:spPr/>
    </dgm:pt>
    <dgm:pt modelId="{C2F8CA1D-0F82-3245-9FE6-68E79AAF6A92}" type="pres">
      <dgm:prSet presAssocID="{4A429E33-3E5C-4D22-8B44-8F19B660CF25}" presName="parentText" presStyleLbl="node1" presStyleIdx="3" presStyleCnt="7">
        <dgm:presLayoutVars>
          <dgm:chMax val="0"/>
          <dgm:bulletEnabled val="1"/>
        </dgm:presLayoutVars>
      </dgm:prSet>
      <dgm:spPr/>
    </dgm:pt>
    <dgm:pt modelId="{531C61E7-335B-0F44-A6BA-5FB4A0F8D33C}" type="pres">
      <dgm:prSet presAssocID="{AF6D7449-F334-4871-9B79-EDC257CAB0F1}" presName="spacer" presStyleCnt="0"/>
      <dgm:spPr/>
    </dgm:pt>
    <dgm:pt modelId="{7892C0DA-4488-A54D-8A4B-9448DF6637C9}" type="pres">
      <dgm:prSet presAssocID="{43A95A3E-0DAF-48B1-B4BD-AD9ABF7FBF04}" presName="parentText" presStyleLbl="node1" presStyleIdx="4" presStyleCnt="7">
        <dgm:presLayoutVars>
          <dgm:chMax val="0"/>
          <dgm:bulletEnabled val="1"/>
        </dgm:presLayoutVars>
      </dgm:prSet>
      <dgm:spPr/>
    </dgm:pt>
    <dgm:pt modelId="{B47DEF85-2E0B-C94E-8046-4D48FA7F4714}" type="pres">
      <dgm:prSet presAssocID="{F20ECADC-6C0F-4BE2-93FB-7A3952DC3229}" presName="spacer" presStyleCnt="0"/>
      <dgm:spPr/>
    </dgm:pt>
    <dgm:pt modelId="{B2EDCC0C-7E49-E042-9B5E-E91A17496BD4}" type="pres">
      <dgm:prSet presAssocID="{A1A0C0FB-3418-4B26-A2B7-D786147AB738}" presName="parentText" presStyleLbl="node1" presStyleIdx="5" presStyleCnt="7">
        <dgm:presLayoutVars>
          <dgm:chMax val="0"/>
          <dgm:bulletEnabled val="1"/>
        </dgm:presLayoutVars>
      </dgm:prSet>
      <dgm:spPr/>
    </dgm:pt>
    <dgm:pt modelId="{17CBFA35-5C0B-A34E-B695-618B0F651400}" type="pres">
      <dgm:prSet presAssocID="{A3A184AB-2DC4-4CF1-A345-5E3D43BF050B}" presName="spacer" presStyleCnt="0"/>
      <dgm:spPr/>
    </dgm:pt>
    <dgm:pt modelId="{C240AC26-11D7-D541-912C-2F2730838C19}" type="pres">
      <dgm:prSet presAssocID="{69B300CD-C6E2-4118-83B8-CCA6C85A146F}" presName="parentText" presStyleLbl="node1" presStyleIdx="6" presStyleCnt="7">
        <dgm:presLayoutVars>
          <dgm:chMax val="0"/>
          <dgm:bulletEnabled val="1"/>
        </dgm:presLayoutVars>
      </dgm:prSet>
      <dgm:spPr/>
    </dgm:pt>
  </dgm:ptLst>
  <dgm:cxnLst>
    <dgm:cxn modelId="{ADD4F301-C78C-C645-9BEE-33A955DCEA22}" type="presOf" srcId="{D8815778-8615-4F22-8EB3-61C4F508337A}" destId="{D6FFF052-2E6F-FE45-9B84-C1E29FE65C1F}" srcOrd="0" destOrd="0" presId="urn:microsoft.com/office/officeart/2005/8/layout/vList2"/>
    <dgm:cxn modelId="{6A771B0A-742B-7742-9AC8-D5345CBC6D60}" type="presOf" srcId="{AB7C32AB-A6DC-4259-BB99-F733509BB277}" destId="{34AD907B-1C9A-DA48-90B2-D6BD0E8D47FD}" srcOrd="0" destOrd="0" presId="urn:microsoft.com/office/officeart/2005/8/layout/vList2"/>
    <dgm:cxn modelId="{E4DF7813-8A3A-5E4F-B64B-9D679ECEE4BB}" type="presOf" srcId="{D8CAAD3F-8E07-4EE3-B4F1-7ABAEE9A9EFC}" destId="{DD9F3159-5867-D84B-A11F-075991C10733}" srcOrd="0" destOrd="0" presId="urn:microsoft.com/office/officeart/2005/8/layout/vList2"/>
    <dgm:cxn modelId="{9808B51A-BF6C-415C-ABC8-50A26B3B061F}" srcId="{D8815778-8615-4F22-8EB3-61C4F508337A}" destId="{A1A0C0FB-3418-4B26-A2B7-D786147AB738}" srcOrd="5" destOrd="0" parTransId="{5C485F5F-8DBE-4434-A1F9-71A83CA5F106}" sibTransId="{A3A184AB-2DC4-4CF1-A345-5E3D43BF050B}"/>
    <dgm:cxn modelId="{3CD14A43-D564-4CB1-9B2C-64BED083ECFF}" srcId="{D8815778-8615-4F22-8EB3-61C4F508337A}" destId="{D8CAAD3F-8E07-4EE3-B4F1-7ABAEE9A9EFC}" srcOrd="1" destOrd="0" parTransId="{2E804B8B-F70E-4F0E-B8B5-8013037DECBE}" sibTransId="{2AFA78F4-FE5D-497F-8E5E-9EFBB74E290E}"/>
    <dgm:cxn modelId="{1B4B0A50-7032-4920-9989-E3750CBAACCE}" srcId="{D8815778-8615-4F22-8EB3-61C4F508337A}" destId="{4A429E33-3E5C-4D22-8B44-8F19B660CF25}" srcOrd="3" destOrd="0" parTransId="{DF9B7822-E05D-4C3B-9B06-60D87B6E896B}" sibTransId="{AF6D7449-F334-4871-9B79-EDC257CAB0F1}"/>
    <dgm:cxn modelId="{234BDE55-E27F-CE4D-83A1-E48A627DA03D}" type="presOf" srcId="{B4F0346A-3DF8-4D0C-92BC-6134D3B1C9CD}" destId="{E083E322-23CC-D54E-B04F-E3D9AC2D3B35}" srcOrd="0" destOrd="0" presId="urn:microsoft.com/office/officeart/2005/8/layout/vList2"/>
    <dgm:cxn modelId="{54D83360-E3D0-614A-82AF-AC14FDE97226}" type="presOf" srcId="{A1A0C0FB-3418-4B26-A2B7-D786147AB738}" destId="{B2EDCC0C-7E49-E042-9B5E-E91A17496BD4}" srcOrd="0" destOrd="0" presId="urn:microsoft.com/office/officeart/2005/8/layout/vList2"/>
    <dgm:cxn modelId="{A7F02067-0822-4702-95C8-036C000C6FBC}" srcId="{D8815778-8615-4F22-8EB3-61C4F508337A}" destId="{B4F0346A-3DF8-4D0C-92BC-6134D3B1C9CD}" srcOrd="2" destOrd="0" parTransId="{2AD84AB7-668F-4541-A8D0-25A7F6684C2A}" sibTransId="{382E99AF-5155-4198-AAF1-51CC51AEE612}"/>
    <dgm:cxn modelId="{D6AF0B95-510E-8542-8B7A-CA1BEF63A759}" type="presOf" srcId="{43A95A3E-0DAF-48B1-B4BD-AD9ABF7FBF04}" destId="{7892C0DA-4488-A54D-8A4B-9448DF6637C9}" srcOrd="0" destOrd="0" presId="urn:microsoft.com/office/officeart/2005/8/layout/vList2"/>
    <dgm:cxn modelId="{93F74EAD-AA6B-9B40-874F-FD28A5A78688}" type="presOf" srcId="{4A429E33-3E5C-4D22-8B44-8F19B660CF25}" destId="{C2F8CA1D-0F82-3245-9FE6-68E79AAF6A92}" srcOrd="0" destOrd="0" presId="urn:microsoft.com/office/officeart/2005/8/layout/vList2"/>
    <dgm:cxn modelId="{099CD3BD-FE27-4CA3-8E13-E0473100C18E}" srcId="{D8815778-8615-4F22-8EB3-61C4F508337A}" destId="{69B300CD-C6E2-4118-83B8-CCA6C85A146F}" srcOrd="6" destOrd="0" parTransId="{BD90930B-9935-4D57-BD44-007B3566BCE3}" sibTransId="{DA7B1387-76D5-4DC5-BA01-719781D09647}"/>
    <dgm:cxn modelId="{8AA0E8C8-9E8C-4F8A-A46F-815F7738991F}" srcId="{D8815778-8615-4F22-8EB3-61C4F508337A}" destId="{43A95A3E-0DAF-48B1-B4BD-AD9ABF7FBF04}" srcOrd="4" destOrd="0" parTransId="{C8A6BB2A-99CD-49DB-A473-696C7189C3EF}" sibTransId="{F20ECADC-6C0F-4BE2-93FB-7A3952DC3229}"/>
    <dgm:cxn modelId="{54E76DE8-EC5C-9A46-83A7-7C28C9E3DBE2}" type="presOf" srcId="{69B300CD-C6E2-4118-83B8-CCA6C85A146F}" destId="{C240AC26-11D7-D541-912C-2F2730838C19}" srcOrd="0" destOrd="0" presId="urn:microsoft.com/office/officeart/2005/8/layout/vList2"/>
    <dgm:cxn modelId="{2E986BF4-20F9-4BA7-A252-B2E6E9EE559F}" srcId="{D8815778-8615-4F22-8EB3-61C4F508337A}" destId="{AB7C32AB-A6DC-4259-BB99-F733509BB277}" srcOrd="0" destOrd="0" parTransId="{1A11F781-85D6-43E7-B54A-D4F839FA51E0}" sibTransId="{00DB175E-A44D-4203-BD8B-65BABC0C9648}"/>
    <dgm:cxn modelId="{933FCA3E-24B7-3548-8158-3A855B5C5A33}" type="presParOf" srcId="{D6FFF052-2E6F-FE45-9B84-C1E29FE65C1F}" destId="{34AD907B-1C9A-DA48-90B2-D6BD0E8D47FD}" srcOrd="0" destOrd="0" presId="urn:microsoft.com/office/officeart/2005/8/layout/vList2"/>
    <dgm:cxn modelId="{5D4AF27F-DF97-184B-9799-B716477A9E7C}" type="presParOf" srcId="{D6FFF052-2E6F-FE45-9B84-C1E29FE65C1F}" destId="{3B608323-482F-734C-ABD5-9545A4458DD8}" srcOrd="1" destOrd="0" presId="urn:microsoft.com/office/officeart/2005/8/layout/vList2"/>
    <dgm:cxn modelId="{A69F02D5-5D4A-084F-813E-B5E7C408DACE}" type="presParOf" srcId="{D6FFF052-2E6F-FE45-9B84-C1E29FE65C1F}" destId="{DD9F3159-5867-D84B-A11F-075991C10733}" srcOrd="2" destOrd="0" presId="urn:microsoft.com/office/officeart/2005/8/layout/vList2"/>
    <dgm:cxn modelId="{0EF215FB-3088-854E-B30F-A6ABA4D8C5C8}" type="presParOf" srcId="{D6FFF052-2E6F-FE45-9B84-C1E29FE65C1F}" destId="{C9395A4A-B74F-3248-BB11-FD1D3931A1FB}" srcOrd="3" destOrd="0" presId="urn:microsoft.com/office/officeart/2005/8/layout/vList2"/>
    <dgm:cxn modelId="{68698BFA-3865-B640-9504-AD8A2FE82BB2}" type="presParOf" srcId="{D6FFF052-2E6F-FE45-9B84-C1E29FE65C1F}" destId="{E083E322-23CC-D54E-B04F-E3D9AC2D3B35}" srcOrd="4" destOrd="0" presId="urn:microsoft.com/office/officeart/2005/8/layout/vList2"/>
    <dgm:cxn modelId="{5D6FD03B-2E9B-884B-84B2-9DA5951203AA}" type="presParOf" srcId="{D6FFF052-2E6F-FE45-9B84-C1E29FE65C1F}" destId="{ACA08D7E-51AE-3846-994F-E3C7FE4F38F2}" srcOrd="5" destOrd="0" presId="urn:microsoft.com/office/officeart/2005/8/layout/vList2"/>
    <dgm:cxn modelId="{0659B214-FF5D-1443-9398-3B53EDD80438}" type="presParOf" srcId="{D6FFF052-2E6F-FE45-9B84-C1E29FE65C1F}" destId="{C2F8CA1D-0F82-3245-9FE6-68E79AAF6A92}" srcOrd="6" destOrd="0" presId="urn:microsoft.com/office/officeart/2005/8/layout/vList2"/>
    <dgm:cxn modelId="{7A4D66E0-D65C-794F-83CA-27B26BB21ED5}" type="presParOf" srcId="{D6FFF052-2E6F-FE45-9B84-C1E29FE65C1F}" destId="{531C61E7-335B-0F44-A6BA-5FB4A0F8D33C}" srcOrd="7" destOrd="0" presId="urn:microsoft.com/office/officeart/2005/8/layout/vList2"/>
    <dgm:cxn modelId="{D6C230EE-27B0-0642-98B9-9C4DA02B1747}" type="presParOf" srcId="{D6FFF052-2E6F-FE45-9B84-C1E29FE65C1F}" destId="{7892C0DA-4488-A54D-8A4B-9448DF6637C9}" srcOrd="8" destOrd="0" presId="urn:microsoft.com/office/officeart/2005/8/layout/vList2"/>
    <dgm:cxn modelId="{5C9CDA07-6A9D-5241-AB40-B80C0B92FAC8}" type="presParOf" srcId="{D6FFF052-2E6F-FE45-9B84-C1E29FE65C1F}" destId="{B47DEF85-2E0B-C94E-8046-4D48FA7F4714}" srcOrd="9" destOrd="0" presId="urn:microsoft.com/office/officeart/2005/8/layout/vList2"/>
    <dgm:cxn modelId="{8407C9A3-842F-564D-B9DD-61544770111B}" type="presParOf" srcId="{D6FFF052-2E6F-FE45-9B84-C1E29FE65C1F}" destId="{B2EDCC0C-7E49-E042-9B5E-E91A17496BD4}" srcOrd="10" destOrd="0" presId="urn:microsoft.com/office/officeart/2005/8/layout/vList2"/>
    <dgm:cxn modelId="{3EC6A4C1-6A12-9041-8A3E-EF4F6BFC45F6}" type="presParOf" srcId="{D6FFF052-2E6F-FE45-9B84-C1E29FE65C1F}" destId="{17CBFA35-5C0B-A34E-B695-618B0F651400}" srcOrd="11" destOrd="0" presId="urn:microsoft.com/office/officeart/2005/8/layout/vList2"/>
    <dgm:cxn modelId="{E855A331-44B0-5448-B1F1-397A3EACBF02}" type="presParOf" srcId="{D6FFF052-2E6F-FE45-9B84-C1E29FE65C1F}" destId="{C240AC26-11D7-D541-912C-2F2730838C1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C395B86-DC32-412C-BD4B-76CF4A6A5F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63BD70E-755F-48DD-9CCA-628130165C58}">
      <dgm:prSet/>
      <dgm:spPr>
        <a:solidFill>
          <a:srgbClr val="92D050"/>
        </a:solidFill>
      </dgm:spPr>
      <dgm:t>
        <a:bodyPr/>
        <a:lstStyle/>
        <a:p>
          <a:r>
            <a:rPr lang="cs-CZ">
              <a:solidFill>
                <a:schemeClr val="bg1"/>
              </a:solidFill>
            </a:rPr>
            <a:t>DC nad 10let</a:t>
          </a:r>
          <a:endParaRPr lang="en-US">
            <a:solidFill>
              <a:schemeClr val="bg1"/>
            </a:solidFill>
          </a:endParaRPr>
        </a:p>
      </dgm:t>
    </dgm:pt>
    <dgm:pt modelId="{0CE25B4B-EBF7-4368-A8ED-58A4D4EBDEC8}" type="parTrans" cxnId="{0399A811-22E4-439D-8499-F6E7ED801854}">
      <dgm:prSet/>
      <dgm:spPr/>
      <dgm:t>
        <a:bodyPr/>
        <a:lstStyle/>
        <a:p>
          <a:endParaRPr lang="en-US"/>
        </a:p>
      </dgm:t>
    </dgm:pt>
    <dgm:pt modelId="{A3CE1805-FCD9-4076-8F0E-ED41E1200249}" type="sibTrans" cxnId="{0399A811-22E4-439D-8499-F6E7ED801854}">
      <dgm:prSet/>
      <dgm:spPr/>
      <dgm:t>
        <a:bodyPr/>
        <a:lstStyle/>
        <a:p>
          <a:endParaRPr lang="en-US"/>
        </a:p>
      </dgm:t>
    </dgm:pt>
    <dgm:pt modelId="{5CDD1A6D-251E-4B08-87F4-2D75DEDEB600}">
      <dgm:prSet/>
      <dgm:spPr>
        <a:solidFill>
          <a:srgbClr val="92D050"/>
        </a:solidFill>
      </dgm:spPr>
      <dgm:t>
        <a:bodyPr/>
        <a:lstStyle/>
        <a:p>
          <a:r>
            <a:rPr lang="cs-CZ">
              <a:solidFill>
                <a:schemeClr val="bg1"/>
              </a:solidFill>
            </a:rPr>
            <a:t>KPR + LUCAS, defibrilace, ALS léčivo</a:t>
          </a:r>
          <a:endParaRPr lang="en-US">
            <a:solidFill>
              <a:schemeClr val="bg1"/>
            </a:solidFill>
          </a:endParaRPr>
        </a:p>
      </dgm:t>
    </dgm:pt>
    <dgm:pt modelId="{C9EE1722-6A9D-4C32-BE68-94B7BF678277}" type="parTrans" cxnId="{A7D785FD-9B4E-46A3-AC13-5C5F8C5B41D3}">
      <dgm:prSet/>
      <dgm:spPr/>
      <dgm:t>
        <a:bodyPr/>
        <a:lstStyle/>
        <a:p>
          <a:endParaRPr lang="en-US"/>
        </a:p>
      </dgm:t>
    </dgm:pt>
    <dgm:pt modelId="{39152394-3401-4216-8770-C07EA0C953D6}" type="sibTrans" cxnId="{A7D785FD-9B4E-46A3-AC13-5C5F8C5B41D3}">
      <dgm:prSet/>
      <dgm:spPr/>
      <dgm:t>
        <a:bodyPr/>
        <a:lstStyle/>
        <a:p>
          <a:endParaRPr lang="en-US"/>
        </a:p>
      </dgm:t>
    </dgm:pt>
    <dgm:pt modelId="{314B7667-E84D-4E98-8CB2-3EBA66205780}">
      <dgm:prSet/>
      <dgm:spPr>
        <a:solidFill>
          <a:srgbClr val="92D050"/>
        </a:solidFill>
      </dgm:spPr>
      <dgm:t>
        <a:bodyPr/>
        <a:lstStyle/>
        <a:p>
          <a:r>
            <a:rPr lang="cs-CZ">
              <a:solidFill>
                <a:schemeClr val="bg1"/>
              </a:solidFill>
            </a:rPr>
            <a:t>i.o.</a:t>
          </a:r>
          <a:endParaRPr lang="en-US">
            <a:solidFill>
              <a:schemeClr val="bg1"/>
            </a:solidFill>
          </a:endParaRPr>
        </a:p>
      </dgm:t>
    </dgm:pt>
    <dgm:pt modelId="{40782C47-A356-4864-9BEF-6894D16E5905}" type="parTrans" cxnId="{87EBDA03-73CF-4480-A8A5-134BB09B6603}">
      <dgm:prSet/>
      <dgm:spPr/>
      <dgm:t>
        <a:bodyPr/>
        <a:lstStyle/>
        <a:p>
          <a:endParaRPr lang="en-US"/>
        </a:p>
      </dgm:t>
    </dgm:pt>
    <dgm:pt modelId="{384AD222-905F-4053-A84C-AE6AD3D42C62}" type="sibTrans" cxnId="{87EBDA03-73CF-4480-A8A5-134BB09B6603}">
      <dgm:prSet/>
      <dgm:spPr/>
      <dgm:t>
        <a:bodyPr/>
        <a:lstStyle/>
        <a:p>
          <a:endParaRPr lang="en-US"/>
        </a:p>
      </dgm:t>
    </dgm:pt>
    <dgm:pt modelId="{877A226F-0563-4C2A-A502-E4BB6AC12392}">
      <dgm:prSet/>
      <dgm:spPr>
        <a:solidFill>
          <a:srgbClr val="92D050"/>
        </a:solidFill>
      </dgm:spPr>
      <dgm:t>
        <a:bodyPr/>
        <a:lstStyle/>
        <a:p>
          <a:r>
            <a:rPr lang="cs-CZ">
              <a:solidFill>
                <a:schemeClr val="bg1"/>
              </a:solidFill>
            </a:rPr>
            <a:t>Biologický materiál</a:t>
          </a:r>
          <a:endParaRPr lang="en-US">
            <a:solidFill>
              <a:schemeClr val="bg1"/>
            </a:solidFill>
          </a:endParaRPr>
        </a:p>
      </dgm:t>
    </dgm:pt>
    <dgm:pt modelId="{B3E73CBC-FB27-4A6C-BBD8-71F7382362B5}" type="parTrans" cxnId="{6F1A3ADE-BA17-4230-A023-01D9024D6E28}">
      <dgm:prSet/>
      <dgm:spPr/>
      <dgm:t>
        <a:bodyPr/>
        <a:lstStyle/>
        <a:p>
          <a:endParaRPr lang="en-US"/>
        </a:p>
      </dgm:t>
    </dgm:pt>
    <dgm:pt modelId="{C6F8287B-D097-42E8-BE35-196BBC989EBE}" type="sibTrans" cxnId="{6F1A3ADE-BA17-4230-A023-01D9024D6E28}">
      <dgm:prSet/>
      <dgm:spPr/>
      <dgm:t>
        <a:bodyPr/>
        <a:lstStyle/>
        <a:p>
          <a:endParaRPr lang="en-US"/>
        </a:p>
      </dgm:t>
    </dgm:pt>
    <dgm:pt modelId="{A4EF2F91-A4D1-4E72-A393-5FB3B9F2CD92}">
      <dgm:prSet/>
      <dgm:spPr>
        <a:solidFill>
          <a:srgbClr val="92D050"/>
        </a:solidFill>
      </dgm:spPr>
      <dgm:t>
        <a:bodyPr/>
        <a:lstStyle/>
        <a:p>
          <a:r>
            <a:rPr lang="cs-CZ">
              <a:solidFill>
                <a:schemeClr val="bg1"/>
              </a:solidFill>
            </a:rPr>
            <a:t>HPO – záchranné a likvidační práce s VZ</a:t>
          </a:r>
          <a:endParaRPr lang="en-US">
            <a:solidFill>
              <a:schemeClr val="bg1"/>
            </a:solidFill>
          </a:endParaRPr>
        </a:p>
      </dgm:t>
    </dgm:pt>
    <dgm:pt modelId="{5A0E83DD-2CAA-429C-8A3D-AB4E95B0B508}" type="parTrans" cxnId="{5C8B3554-F59A-46ED-BA13-7EE5017EDFE2}">
      <dgm:prSet/>
      <dgm:spPr/>
      <dgm:t>
        <a:bodyPr/>
        <a:lstStyle/>
        <a:p>
          <a:endParaRPr lang="en-US"/>
        </a:p>
      </dgm:t>
    </dgm:pt>
    <dgm:pt modelId="{5CEF1904-CBC8-406C-9FEE-146A60B526F7}" type="sibTrans" cxnId="{5C8B3554-F59A-46ED-BA13-7EE5017EDFE2}">
      <dgm:prSet/>
      <dgm:spPr/>
      <dgm:t>
        <a:bodyPr/>
        <a:lstStyle/>
        <a:p>
          <a:endParaRPr lang="en-US"/>
        </a:p>
      </dgm:t>
    </dgm:pt>
    <dgm:pt modelId="{6DCB07BD-91EF-D546-9259-CA7F46B6ABEE}" type="pres">
      <dgm:prSet presAssocID="{DC395B86-DC32-412C-BD4B-76CF4A6A5FCB}" presName="linear" presStyleCnt="0">
        <dgm:presLayoutVars>
          <dgm:animLvl val="lvl"/>
          <dgm:resizeHandles val="exact"/>
        </dgm:presLayoutVars>
      </dgm:prSet>
      <dgm:spPr/>
    </dgm:pt>
    <dgm:pt modelId="{9928ED64-25BA-8D4E-8E75-5200ECAB9A94}" type="pres">
      <dgm:prSet presAssocID="{363BD70E-755F-48DD-9CCA-628130165C58}" presName="parentText" presStyleLbl="node1" presStyleIdx="0" presStyleCnt="5">
        <dgm:presLayoutVars>
          <dgm:chMax val="0"/>
          <dgm:bulletEnabled val="1"/>
        </dgm:presLayoutVars>
      </dgm:prSet>
      <dgm:spPr/>
    </dgm:pt>
    <dgm:pt modelId="{746B793E-7BC7-374E-86CD-6AF9D58AFDAB}" type="pres">
      <dgm:prSet presAssocID="{A3CE1805-FCD9-4076-8F0E-ED41E1200249}" presName="spacer" presStyleCnt="0"/>
      <dgm:spPr/>
    </dgm:pt>
    <dgm:pt modelId="{141AE23B-9248-C344-BDD3-FF478EC778FA}" type="pres">
      <dgm:prSet presAssocID="{5CDD1A6D-251E-4B08-87F4-2D75DEDEB600}" presName="parentText" presStyleLbl="node1" presStyleIdx="1" presStyleCnt="5">
        <dgm:presLayoutVars>
          <dgm:chMax val="0"/>
          <dgm:bulletEnabled val="1"/>
        </dgm:presLayoutVars>
      </dgm:prSet>
      <dgm:spPr/>
    </dgm:pt>
    <dgm:pt modelId="{C3EB4537-5C41-EE46-B9A2-8C567F30458A}" type="pres">
      <dgm:prSet presAssocID="{39152394-3401-4216-8770-C07EA0C953D6}" presName="spacer" presStyleCnt="0"/>
      <dgm:spPr/>
    </dgm:pt>
    <dgm:pt modelId="{5E445DC6-1C72-F548-8F7F-BC04D26A5899}" type="pres">
      <dgm:prSet presAssocID="{314B7667-E84D-4E98-8CB2-3EBA66205780}" presName="parentText" presStyleLbl="node1" presStyleIdx="2" presStyleCnt="5">
        <dgm:presLayoutVars>
          <dgm:chMax val="0"/>
          <dgm:bulletEnabled val="1"/>
        </dgm:presLayoutVars>
      </dgm:prSet>
      <dgm:spPr/>
    </dgm:pt>
    <dgm:pt modelId="{A2E87B09-031D-A54F-A920-D60113F14F7E}" type="pres">
      <dgm:prSet presAssocID="{384AD222-905F-4053-A84C-AE6AD3D42C62}" presName="spacer" presStyleCnt="0"/>
      <dgm:spPr/>
    </dgm:pt>
    <dgm:pt modelId="{CA3F9780-5351-D846-81BF-DCF85E45AB0E}" type="pres">
      <dgm:prSet presAssocID="{877A226F-0563-4C2A-A502-E4BB6AC12392}" presName="parentText" presStyleLbl="node1" presStyleIdx="3" presStyleCnt="5">
        <dgm:presLayoutVars>
          <dgm:chMax val="0"/>
          <dgm:bulletEnabled val="1"/>
        </dgm:presLayoutVars>
      </dgm:prSet>
      <dgm:spPr/>
    </dgm:pt>
    <dgm:pt modelId="{14848984-408D-0844-84ED-5C4FB6F83016}" type="pres">
      <dgm:prSet presAssocID="{C6F8287B-D097-42E8-BE35-196BBC989EBE}" presName="spacer" presStyleCnt="0"/>
      <dgm:spPr/>
    </dgm:pt>
    <dgm:pt modelId="{5FD3BE9E-1DA4-AE45-91D0-ACB8FE8F27BC}" type="pres">
      <dgm:prSet presAssocID="{A4EF2F91-A4D1-4E72-A393-5FB3B9F2CD92}" presName="parentText" presStyleLbl="node1" presStyleIdx="4" presStyleCnt="5">
        <dgm:presLayoutVars>
          <dgm:chMax val="0"/>
          <dgm:bulletEnabled val="1"/>
        </dgm:presLayoutVars>
      </dgm:prSet>
      <dgm:spPr/>
    </dgm:pt>
  </dgm:ptLst>
  <dgm:cxnLst>
    <dgm:cxn modelId="{87EBDA03-73CF-4480-A8A5-134BB09B6603}" srcId="{DC395B86-DC32-412C-BD4B-76CF4A6A5FCB}" destId="{314B7667-E84D-4E98-8CB2-3EBA66205780}" srcOrd="2" destOrd="0" parTransId="{40782C47-A356-4864-9BEF-6894D16E5905}" sibTransId="{384AD222-905F-4053-A84C-AE6AD3D42C62}"/>
    <dgm:cxn modelId="{0399A811-22E4-439D-8499-F6E7ED801854}" srcId="{DC395B86-DC32-412C-BD4B-76CF4A6A5FCB}" destId="{363BD70E-755F-48DD-9CCA-628130165C58}" srcOrd="0" destOrd="0" parTransId="{0CE25B4B-EBF7-4368-A8ED-58A4D4EBDEC8}" sibTransId="{A3CE1805-FCD9-4076-8F0E-ED41E1200249}"/>
    <dgm:cxn modelId="{06566D3A-63DC-9748-BD1E-0B8AB8C29838}" type="presOf" srcId="{DC395B86-DC32-412C-BD4B-76CF4A6A5FCB}" destId="{6DCB07BD-91EF-D546-9259-CA7F46B6ABEE}" srcOrd="0" destOrd="0" presId="urn:microsoft.com/office/officeart/2005/8/layout/vList2"/>
    <dgm:cxn modelId="{B0F3954D-A655-684A-984E-B5567F51D596}" type="presOf" srcId="{363BD70E-755F-48DD-9CCA-628130165C58}" destId="{9928ED64-25BA-8D4E-8E75-5200ECAB9A94}" srcOrd="0" destOrd="0" presId="urn:microsoft.com/office/officeart/2005/8/layout/vList2"/>
    <dgm:cxn modelId="{5C8B3554-F59A-46ED-BA13-7EE5017EDFE2}" srcId="{DC395B86-DC32-412C-BD4B-76CF4A6A5FCB}" destId="{A4EF2F91-A4D1-4E72-A393-5FB3B9F2CD92}" srcOrd="4" destOrd="0" parTransId="{5A0E83DD-2CAA-429C-8A3D-AB4E95B0B508}" sibTransId="{5CEF1904-CBC8-406C-9FEE-146A60B526F7}"/>
    <dgm:cxn modelId="{0F1F4A90-8D47-9446-BCD6-837D5EB50E39}" type="presOf" srcId="{877A226F-0563-4C2A-A502-E4BB6AC12392}" destId="{CA3F9780-5351-D846-81BF-DCF85E45AB0E}" srcOrd="0" destOrd="0" presId="urn:microsoft.com/office/officeart/2005/8/layout/vList2"/>
    <dgm:cxn modelId="{AF29229B-5753-0B40-8B0A-8573464799FB}" type="presOf" srcId="{314B7667-E84D-4E98-8CB2-3EBA66205780}" destId="{5E445DC6-1C72-F548-8F7F-BC04D26A5899}" srcOrd="0" destOrd="0" presId="urn:microsoft.com/office/officeart/2005/8/layout/vList2"/>
    <dgm:cxn modelId="{A98CCCB3-33F4-6E40-8F33-5D60B016D3B3}" type="presOf" srcId="{5CDD1A6D-251E-4B08-87F4-2D75DEDEB600}" destId="{141AE23B-9248-C344-BDD3-FF478EC778FA}" srcOrd="0" destOrd="0" presId="urn:microsoft.com/office/officeart/2005/8/layout/vList2"/>
    <dgm:cxn modelId="{6F1A3ADE-BA17-4230-A023-01D9024D6E28}" srcId="{DC395B86-DC32-412C-BD4B-76CF4A6A5FCB}" destId="{877A226F-0563-4C2A-A502-E4BB6AC12392}" srcOrd="3" destOrd="0" parTransId="{B3E73CBC-FB27-4A6C-BBD8-71F7382362B5}" sibTransId="{C6F8287B-D097-42E8-BE35-196BBC989EBE}"/>
    <dgm:cxn modelId="{A7D785FD-9B4E-46A3-AC13-5C5F8C5B41D3}" srcId="{DC395B86-DC32-412C-BD4B-76CF4A6A5FCB}" destId="{5CDD1A6D-251E-4B08-87F4-2D75DEDEB600}" srcOrd="1" destOrd="0" parTransId="{C9EE1722-6A9D-4C32-BE68-94B7BF678277}" sibTransId="{39152394-3401-4216-8770-C07EA0C953D6}"/>
    <dgm:cxn modelId="{55A761FE-A6C4-6B40-A786-0268191F6767}" type="presOf" srcId="{A4EF2F91-A4D1-4E72-A393-5FB3B9F2CD92}" destId="{5FD3BE9E-1DA4-AE45-91D0-ACB8FE8F27BC}" srcOrd="0" destOrd="0" presId="urn:microsoft.com/office/officeart/2005/8/layout/vList2"/>
    <dgm:cxn modelId="{2166FB10-F1BE-6A4C-8483-672BC968AB06}" type="presParOf" srcId="{6DCB07BD-91EF-D546-9259-CA7F46B6ABEE}" destId="{9928ED64-25BA-8D4E-8E75-5200ECAB9A94}" srcOrd="0" destOrd="0" presId="urn:microsoft.com/office/officeart/2005/8/layout/vList2"/>
    <dgm:cxn modelId="{8AB6FE42-C02A-8B43-8699-62AB5DC37A51}" type="presParOf" srcId="{6DCB07BD-91EF-D546-9259-CA7F46B6ABEE}" destId="{746B793E-7BC7-374E-86CD-6AF9D58AFDAB}" srcOrd="1" destOrd="0" presId="urn:microsoft.com/office/officeart/2005/8/layout/vList2"/>
    <dgm:cxn modelId="{EA194125-E7C7-3349-BB02-90BC2FEF8494}" type="presParOf" srcId="{6DCB07BD-91EF-D546-9259-CA7F46B6ABEE}" destId="{141AE23B-9248-C344-BDD3-FF478EC778FA}" srcOrd="2" destOrd="0" presId="urn:microsoft.com/office/officeart/2005/8/layout/vList2"/>
    <dgm:cxn modelId="{560F8383-3193-3442-AFBE-16498470BDE4}" type="presParOf" srcId="{6DCB07BD-91EF-D546-9259-CA7F46B6ABEE}" destId="{C3EB4537-5C41-EE46-B9A2-8C567F30458A}" srcOrd="3" destOrd="0" presId="urn:microsoft.com/office/officeart/2005/8/layout/vList2"/>
    <dgm:cxn modelId="{D53FF1D6-9534-454F-ABB6-04B97777B069}" type="presParOf" srcId="{6DCB07BD-91EF-D546-9259-CA7F46B6ABEE}" destId="{5E445DC6-1C72-F548-8F7F-BC04D26A5899}" srcOrd="4" destOrd="0" presId="urn:microsoft.com/office/officeart/2005/8/layout/vList2"/>
    <dgm:cxn modelId="{14742E36-CF47-2E47-9A22-947C9B74802A}" type="presParOf" srcId="{6DCB07BD-91EF-D546-9259-CA7F46B6ABEE}" destId="{A2E87B09-031D-A54F-A920-D60113F14F7E}" srcOrd="5" destOrd="0" presId="urn:microsoft.com/office/officeart/2005/8/layout/vList2"/>
    <dgm:cxn modelId="{88338A28-04DC-904F-A466-E4315D5F395D}" type="presParOf" srcId="{6DCB07BD-91EF-D546-9259-CA7F46B6ABEE}" destId="{CA3F9780-5351-D846-81BF-DCF85E45AB0E}" srcOrd="6" destOrd="0" presId="urn:microsoft.com/office/officeart/2005/8/layout/vList2"/>
    <dgm:cxn modelId="{7C2DDB09-0EA6-4D47-B220-CF75688BD06F}" type="presParOf" srcId="{6DCB07BD-91EF-D546-9259-CA7F46B6ABEE}" destId="{14848984-408D-0844-84ED-5C4FB6F83016}" srcOrd="7" destOrd="0" presId="urn:microsoft.com/office/officeart/2005/8/layout/vList2"/>
    <dgm:cxn modelId="{5260425C-4C85-6746-87D4-C93AA607A652}" type="presParOf" srcId="{6DCB07BD-91EF-D546-9259-CA7F46B6ABEE}" destId="{5FD3BE9E-1DA4-AE45-91D0-ACB8FE8F27B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F3FCCC0-C3BA-43C6-B875-CCDA787119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D1745E8-27DD-4B7D-A226-86164ABD4D43}">
      <dgm:prSet/>
      <dgm:spPr/>
      <dgm:t>
        <a:bodyPr/>
        <a:lstStyle/>
        <a:p>
          <a:r>
            <a:rPr lang="cs-CZ"/>
            <a:t>IBP a jiné invazivní techniky</a:t>
          </a:r>
          <a:endParaRPr lang="en-US"/>
        </a:p>
      </dgm:t>
    </dgm:pt>
    <dgm:pt modelId="{BE1BA1E6-1C0B-4EBE-B269-02ED2229D7CD}" type="parTrans" cxnId="{16027C1F-11D9-42BA-B3CE-F991235D50F5}">
      <dgm:prSet/>
      <dgm:spPr/>
      <dgm:t>
        <a:bodyPr/>
        <a:lstStyle/>
        <a:p>
          <a:endParaRPr lang="en-US"/>
        </a:p>
      </dgm:t>
    </dgm:pt>
    <dgm:pt modelId="{7842C214-FDD2-463E-9D20-529833B672BB}" type="sibTrans" cxnId="{16027C1F-11D9-42BA-B3CE-F991235D50F5}">
      <dgm:prSet/>
      <dgm:spPr/>
      <dgm:t>
        <a:bodyPr/>
        <a:lstStyle/>
        <a:p>
          <a:endParaRPr lang="en-US"/>
        </a:p>
      </dgm:t>
    </dgm:pt>
    <dgm:pt modelId="{2E53EDAE-908B-4B49-A253-95924552B3DB}">
      <dgm:prSet/>
      <dgm:spPr/>
      <dgm:t>
        <a:bodyPr/>
        <a:lstStyle/>
        <a:p>
          <a:r>
            <a:rPr lang="cs-CZ"/>
            <a:t>Externí kardiostimulace</a:t>
          </a:r>
          <a:endParaRPr lang="en-US"/>
        </a:p>
      </dgm:t>
    </dgm:pt>
    <dgm:pt modelId="{69A51FA8-AB7B-46F4-B3EB-1CCE7C17A2FE}" type="parTrans" cxnId="{9B7588BB-49F5-499F-AE75-69A96FE1825B}">
      <dgm:prSet/>
      <dgm:spPr/>
      <dgm:t>
        <a:bodyPr/>
        <a:lstStyle/>
        <a:p>
          <a:endParaRPr lang="en-US"/>
        </a:p>
      </dgm:t>
    </dgm:pt>
    <dgm:pt modelId="{5C35BA08-15D1-417F-B8D9-ADD2E6D298CA}" type="sibTrans" cxnId="{9B7588BB-49F5-499F-AE75-69A96FE1825B}">
      <dgm:prSet/>
      <dgm:spPr/>
      <dgm:t>
        <a:bodyPr/>
        <a:lstStyle/>
        <a:p>
          <a:endParaRPr lang="en-US"/>
        </a:p>
      </dgm:t>
    </dgm:pt>
    <dgm:pt modelId="{34D352E1-AF97-4279-AFC5-FC1A24D77D4F}">
      <dgm:prSet/>
      <dgm:spPr/>
      <dgm:t>
        <a:bodyPr/>
        <a:lstStyle/>
        <a:p>
          <a:r>
            <a:rPr lang="cs-CZ"/>
            <a:t>Laváž plic</a:t>
          </a:r>
          <a:endParaRPr lang="en-US"/>
        </a:p>
      </dgm:t>
    </dgm:pt>
    <dgm:pt modelId="{AFE8BF8F-6DE8-475C-9131-AFEE86A1A907}" type="parTrans" cxnId="{7891F496-DEB2-4CF7-9ACC-BB7E895A6ACE}">
      <dgm:prSet/>
      <dgm:spPr/>
      <dgm:t>
        <a:bodyPr/>
        <a:lstStyle/>
        <a:p>
          <a:endParaRPr lang="en-US"/>
        </a:p>
      </dgm:t>
    </dgm:pt>
    <dgm:pt modelId="{046D0326-649B-42CE-B380-C250011554AD}" type="sibTrans" cxnId="{7891F496-DEB2-4CF7-9ACC-BB7E895A6ACE}">
      <dgm:prSet/>
      <dgm:spPr/>
      <dgm:t>
        <a:bodyPr/>
        <a:lstStyle/>
        <a:p>
          <a:endParaRPr lang="en-US"/>
        </a:p>
      </dgm:t>
    </dgm:pt>
    <dgm:pt modelId="{F5C28611-317B-4798-BA4B-09C60A4860BC}">
      <dgm:prSet/>
      <dgm:spPr/>
      <dgm:t>
        <a:bodyPr/>
        <a:lstStyle/>
        <a:p>
          <a:r>
            <a:rPr lang="cs-CZ"/>
            <a:t>NGS, výplach žaludku</a:t>
          </a:r>
          <a:endParaRPr lang="en-US"/>
        </a:p>
      </dgm:t>
    </dgm:pt>
    <dgm:pt modelId="{4923D16E-F065-4276-B375-98BBFB2187B9}" type="parTrans" cxnId="{8953369D-B8E3-4A82-BDAB-F4CA92AFD338}">
      <dgm:prSet/>
      <dgm:spPr/>
      <dgm:t>
        <a:bodyPr/>
        <a:lstStyle/>
        <a:p>
          <a:endParaRPr lang="en-US"/>
        </a:p>
      </dgm:t>
    </dgm:pt>
    <dgm:pt modelId="{94471DA7-DE98-4F36-9C13-E7B471C453FC}" type="sibTrans" cxnId="{8953369D-B8E3-4A82-BDAB-F4CA92AFD338}">
      <dgm:prSet/>
      <dgm:spPr/>
      <dgm:t>
        <a:bodyPr/>
        <a:lstStyle/>
        <a:p>
          <a:endParaRPr lang="en-US"/>
        </a:p>
      </dgm:t>
    </dgm:pt>
    <dgm:pt modelId="{8EC918AD-1D6C-4714-B52A-52F838568EF1}">
      <dgm:prSet/>
      <dgm:spPr/>
      <dgm:t>
        <a:bodyPr/>
        <a:lstStyle/>
        <a:p>
          <a:r>
            <a:rPr lang="cs-CZ"/>
            <a:t>Extubace</a:t>
          </a:r>
          <a:endParaRPr lang="en-US"/>
        </a:p>
      </dgm:t>
    </dgm:pt>
    <dgm:pt modelId="{EED0710C-682D-42B4-B965-22138BD51F91}" type="parTrans" cxnId="{829CECC1-CC74-4E79-A979-834650782BA5}">
      <dgm:prSet/>
      <dgm:spPr/>
      <dgm:t>
        <a:bodyPr/>
        <a:lstStyle/>
        <a:p>
          <a:endParaRPr lang="en-US"/>
        </a:p>
      </dgm:t>
    </dgm:pt>
    <dgm:pt modelId="{C5FE7307-10EF-4A9F-8E08-A21D670320C8}" type="sibTrans" cxnId="{829CECC1-CC74-4E79-A979-834650782BA5}">
      <dgm:prSet/>
      <dgm:spPr/>
      <dgm:t>
        <a:bodyPr/>
        <a:lstStyle/>
        <a:p>
          <a:endParaRPr lang="en-US"/>
        </a:p>
      </dgm:t>
    </dgm:pt>
    <dgm:pt modelId="{30134473-74F7-844C-984E-C262F62471FC}" type="pres">
      <dgm:prSet presAssocID="{4F3FCCC0-C3BA-43C6-B875-CCDA78711976}" presName="linear" presStyleCnt="0">
        <dgm:presLayoutVars>
          <dgm:animLvl val="lvl"/>
          <dgm:resizeHandles val="exact"/>
        </dgm:presLayoutVars>
      </dgm:prSet>
      <dgm:spPr/>
    </dgm:pt>
    <dgm:pt modelId="{F2E5199D-AA54-7649-B765-6B54C08A3577}" type="pres">
      <dgm:prSet presAssocID="{4D1745E8-27DD-4B7D-A226-86164ABD4D43}" presName="parentText" presStyleLbl="node1" presStyleIdx="0" presStyleCnt="5">
        <dgm:presLayoutVars>
          <dgm:chMax val="0"/>
          <dgm:bulletEnabled val="1"/>
        </dgm:presLayoutVars>
      </dgm:prSet>
      <dgm:spPr/>
    </dgm:pt>
    <dgm:pt modelId="{990FDBFE-BE9C-BA42-8B9B-49D95A5C184E}" type="pres">
      <dgm:prSet presAssocID="{7842C214-FDD2-463E-9D20-529833B672BB}" presName="spacer" presStyleCnt="0"/>
      <dgm:spPr/>
    </dgm:pt>
    <dgm:pt modelId="{CF230147-63C4-044F-8D41-A28874175130}" type="pres">
      <dgm:prSet presAssocID="{2E53EDAE-908B-4B49-A253-95924552B3DB}" presName="parentText" presStyleLbl="node1" presStyleIdx="1" presStyleCnt="5">
        <dgm:presLayoutVars>
          <dgm:chMax val="0"/>
          <dgm:bulletEnabled val="1"/>
        </dgm:presLayoutVars>
      </dgm:prSet>
      <dgm:spPr/>
    </dgm:pt>
    <dgm:pt modelId="{D1352372-8B94-2E4F-83EC-1B69564B4694}" type="pres">
      <dgm:prSet presAssocID="{5C35BA08-15D1-417F-B8D9-ADD2E6D298CA}" presName="spacer" presStyleCnt="0"/>
      <dgm:spPr/>
    </dgm:pt>
    <dgm:pt modelId="{E590E249-18BB-4747-8D29-98E0DBE017BE}" type="pres">
      <dgm:prSet presAssocID="{34D352E1-AF97-4279-AFC5-FC1A24D77D4F}" presName="parentText" presStyleLbl="node1" presStyleIdx="2" presStyleCnt="5">
        <dgm:presLayoutVars>
          <dgm:chMax val="0"/>
          <dgm:bulletEnabled val="1"/>
        </dgm:presLayoutVars>
      </dgm:prSet>
      <dgm:spPr/>
    </dgm:pt>
    <dgm:pt modelId="{6F2C2F3B-082F-9642-9D7F-4E5241C5CF7F}" type="pres">
      <dgm:prSet presAssocID="{046D0326-649B-42CE-B380-C250011554AD}" presName="spacer" presStyleCnt="0"/>
      <dgm:spPr/>
    </dgm:pt>
    <dgm:pt modelId="{7221FF83-3954-B040-B4E1-6A510E6D1B65}" type="pres">
      <dgm:prSet presAssocID="{F5C28611-317B-4798-BA4B-09C60A4860BC}" presName="parentText" presStyleLbl="node1" presStyleIdx="3" presStyleCnt="5">
        <dgm:presLayoutVars>
          <dgm:chMax val="0"/>
          <dgm:bulletEnabled val="1"/>
        </dgm:presLayoutVars>
      </dgm:prSet>
      <dgm:spPr/>
    </dgm:pt>
    <dgm:pt modelId="{4C2F3BB7-9F65-1048-9AC6-2BCBEA920769}" type="pres">
      <dgm:prSet presAssocID="{94471DA7-DE98-4F36-9C13-E7B471C453FC}" presName="spacer" presStyleCnt="0"/>
      <dgm:spPr/>
    </dgm:pt>
    <dgm:pt modelId="{158E12F6-C195-8A44-A4C1-62509C76CC41}" type="pres">
      <dgm:prSet presAssocID="{8EC918AD-1D6C-4714-B52A-52F838568EF1}" presName="parentText" presStyleLbl="node1" presStyleIdx="4" presStyleCnt="5">
        <dgm:presLayoutVars>
          <dgm:chMax val="0"/>
          <dgm:bulletEnabled val="1"/>
        </dgm:presLayoutVars>
      </dgm:prSet>
      <dgm:spPr/>
    </dgm:pt>
  </dgm:ptLst>
  <dgm:cxnLst>
    <dgm:cxn modelId="{16027C1F-11D9-42BA-B3CE-F991235D50F5}" srcId="{4F3FCCC0-C3BA-43C6-B875-CCDA78711976}" destId="{4D1745E8-27DD-4B7D-A226-86164ABD4D43}" srcOrd="0" destOrd="0" parTransId="{BE1BA1E6-1C0B-4EBE-B269-02ED2229D7CD}" sibTransId="{7842C214-FDD2-463E-9D20-529833B672BB}"/>
    <dgm:cxn modelId="{A5FA762F-4C12-AB45-99A6-F81A01E04D8C}" type="presOf" srcId="{34D352E1-AF97-4279-AFC5-FC1A24D77D4F}" destId="{E590E249-18BB-4747-8D29-98E0DBE017BE}" srcOrd="0" destOrd="0" presId="urn:microsoft.com/office/officeart/2005/8/layout/vList2"/>
    <dgm:cxn modelId="{41E88443-DC27-694B-9520-04C5B71683AF}" type="presOf" srcId="{8EC918AD-1D6C-4714-B52A-52F838568EF1}" destId="{158E12F6-C195-8A44-A4C1-62509C76CC41}" srcOrd="0" destOrd="0" presId="urn:microsoft.com/office/officeart/2005/8/layout/vList2"/>
    <dgm:cxn modelId="{91719C5F-850D-3149-8783-902918922081}" type="presOf" srcId="{F5C28611-317B-4798-BA4B-09C60A4860BC}" destId="{7221FF83-3954-B040-B4E1-6A510E6D1B65}" srcOrd="0" destOrd="0" presId="urn:microsoft.com/office/officeart/2005/8/layout/vList2"/>
    <dgm:cxn modelId="{DF9E7281-E480-984D-A35A-5CF454A025D9}" type="presOf" srcId="{4D1745E8-27DD-4B7D-A226-86164ABD4D43}" destId="{F2E5199D-AA54-7649-B765-6B54C08A3577}" srcOrd="0" destOrd="0" presId="urn:microsoft.com/office/officeart/2005/8/layout/vList2"/>
    <dgm:cxn modelId="{28F2AB86-1E6E-3A40-A82E-986F8B25870F}" type="presOf" srcId="{4F3FCCC0-C3BA-43C6-B875-CCDA78711976}" destId="{30134473-74F7-844C-984E-C262F62471FC}" srcOrd="0" destOrd="0" presId="urn:microsoft.com/office/officeart/2005/8/layout/vList2"/>
    <dgm:cxn modelId="{7891F496-DEB2-4CF7-9ACC-BB7E895A6ACE}" srcId="{4F3FCCC0-C3BA-43C6-B875-CCDA78711976}" destId="{34D352E1-AF97-4279-AFC5-FC1A24D77D4F}" srcOrd="2" destOrd="0" parTransId="{AFE8BF8F-6DE8-475C-9131-AFEE86A1A907}" sibTransId="{046D0326-649B-42CE-B380-C250011554AD}"/>
    <dgm:cxn modelId="{8953369D-B8E3-4A82-BDAB-F4CA92AFD338}" srcId="{4F3FCCC0-C3BA-43C6-B875-CCDA78711976}" destId="{F5C28611-317B-4798-BA4B-09C60A4860BC}" srcOrd="3" destOrd="0" parTransId="{4923D16E-F065-4276-B375-98BBFB2187B9}" sibTransId="{94471DA7-DE98-4F36-9C13-E7B471C453FC}"/>
    <dgm:cxn modelId="{AB26F0A2-BC9F-7147-B3F7-CF4625C77248}" type="presOf" srcId="{2E53EDAE-908B-4B49-A253-95924552B3DB}" destId="{CF230147-63C4-044F-8D41-A28874175130}" srcOrd="0" destOrd="0" presId="urn:microsoft.com/office/officeart/2005/8/layout/vList2"/>
    <dgm:cxn modelId="{9B7588BB-49F5-499F-AE75-69A96FE1825B}" srcId="{4F3FCCC0-C3BA-43C6-B875-CCDA78711976}" destId="{2E53EDAE-908B-4B49-A253-95924552B3DB}" srcOrd="1" destOrd="0" parTransId="{69A51FA8-AB7B-46F4-B3EB-1CCE7C17A2FE}" sibTransId="{5C35BA08-15D1-417F-B8D9-ADD2E6D298CA}"/>
    <dgm:cxn modelId="{829CECC1-CC74-4E79-A979-834650782BA5}" srcId="{4F3FCCC0-C3BA-43C6-B875-CCDA78711976}" destId="{8EC918AD-1D6C-4714-B52A-52F838568EF1}" srcOrd="4" destOrd="0" parTransId="{EED0710C-682D-42B4-B965-22138BD51F91}" sibTransId="{C5FE7307-10EF-4A9F-8E08-A21D670320C8}"/>
    <dgm:cxn modelId="{58E397DB-749C-BB4D-92A4-27246626058E}" type="presParOf" srcId="{30134473-74F7-844C-984E-C262F62471FC}" destId="{F2E5199D-AA54-7649-B765-6B54C08A3577}" srcOrd="0" destOrd="0" presId="urn:microsoft.com/office/officeart/2005/8/layout/vList2"/>
    <dgm:cxn modelId="{014E0655-47AE-1743-ADA5-595BEF2AF3BE}" type="presParOf" srcId="{30134473-74F7-844C-984E-C262F62471FC}" destId="{990FDBFE-BE9C-BA42-8B9B-49D95A5C184E}" srcOrd="1" destOrd="0" presId="urn:microsoft.com/office/officeart/2005/8/layout/vList2"/>
    <dgm:cxn modelId="{2FA9D131-EBD5-5541-A9D5-A1F6860F48AA}" type="presParOf" srcId="{30134473-74F7-844C-984E-C262F62471FC}" destId="{CF230147-63C4-044F-8D41-A28874175130}" srcOrd="2" destOrd="0" presId="urn:microsoft.com/office/officeart/2005/8/layout/vList2"/>
    <dgm:cxn modelId="{FCA26F7E-EAA6-D24C-BED6-6E241E82C9AA}" type="presParOf" srcId="{30134473-74F7-844C-984E-C262F62471FC}" destId="{D1352372-8B94-2E4F-83EC-1B69564B4694}" srcOrd="3" destOrd="0" presId="urn:microsoft.com/office/officeart/2005/8/layout/vList2"/>
    <dgm:cxn modelId="{8E3B864B-12D3-9C41-8860-3B7126AD3B26}" type="presParOf" srcId="{30134473-74F7-844C-984E-C262F62471FC}" destId="{E590E249-18BB-4747-8D29-98E0DBE017BE}" srcOrd="4" destOrd="0" presId="urn:microsoft.com/office/officeart/2005/8/layout/vList2"/>
    <dgm:cxn modelId="{5BA92778-0E6F-754F-A5A9-51B9E12B5E53}" type="presParOf" srcId="{30134473-74F7-844C-984E-C262F62471FC}" destId="{6F2C2F3B-082F-9642-9D7F-4E5241C5CF7F}" srcOrd="5" destOrd="0" presId="urn:microsoft.com/office/officeart/2005/8/layout/vList2"/>
    <dgm:cxn modelId="{1978527B-4A87-1343-81C2-19773277ABFC}" type="presParOf" srcId="{30134473-74F7-844C-984E-C262F62471FC}" destId="{7221FF83-3954-B040-B4E1-6A510E6D1B65}" srcOrd="6" destOrd="0" presId="urn:microsoft.com/office/officeart/2005/8/layout/vList2"/>
    <dgm:cxn modelId="{24B9ACD3-721B-AE49-B47B-20D86C883FA5}" type="presParOf" srcId="{30134473-74F7-844C-984E-C262F62471FC}" destId="{4C2F3BB7-9F65-1048-9AC6-2BCBEA920769}" srcOrd="7" destOrd="0" presId="urn:microsoft.com/office/officeart/2005/8/layout/vList2"/>
    <dgm:cxn modelId="{B06FF4C2-76B7-2E49-BE75-0652E1F58355}" type="presParOf" srcId="{30134473-74F7-844C-984E-C262F62471FC}" destId="{158E12F6-C195-8A44-A4C1-62509C76CC4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9A5EB-05E5-4501-BE44-8199ABD2F82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FD21B84-C599-4F12-9DC5-CF6A63561A63}">
      <dgm:prSet/>
      <dgm:spPr/>
      <dgm:t>
        <a:bodyPr/>
        <a:lstStyle/>
        <a:p>
          <a:r>
            <a:rPr lang="cs-CZ" dirty="0"/>
            <a:t>Úrazy</a:t>
          </a:r>
          <a:endParaRPr lang="en-US" dirty="0"/>
        </a:p>
      </dgm:t>
    </dgm:pt>
    <dgm:pt modelId="{8FE7D5FA-318B-4606-8467-3AFF598CE4C5}" type="parTrans" cxnId="{E2977EC8-C526-46D5-BA9B-6F69746BCD1C}">
      <dgm:prSet/>
      <dgm:spPr/>
      <dgm:t>
        <a:bodyPr/>
        <a:lstStyle/>
        <a:p>
          <a:endParaRPr lang="en-US"/>
        </a:p>
      </dgm:t>
    </dgm:pt>
    <dgm:pt modelId="{7FC09F8B-3D4E-44CD-8A78-9EC1AD9493E2}" type="sibTrans" cxnId="{E2977EC8-C526-46D5-BA9B-6F69746BCD1C}">
      <dgm:prSet/>
      <dgm:spPr/>
      <dgm:t>
        <a:bodyPr/>
        <a:lstStyle/>
        <a:p>
          <a:endParaRPr lang="en-US"/>
        </a:p>
      </dgm:t>
    </dgm:pt>
    <dgm:pt modelId="{6BFB916E-AA24-4E54-A3A1-73E388EA962A}">
      <dgm:prSet/>
      <dgm:spPr/>
      <dgm:t>
        <a:bodyPr/>
        <a:lstStyle/>
        <a:p>
          <a:r>
            <a:rPr lang="cs-CZ" dirty="0"/>
            <a:t>Nehody sanitních vozidel</a:t>
          </a:r>
          <a:endParaRPr lang="en-US" dirty="0"/>
        </a:p>
      </dgm:t>
    </dgm:pt>
    <dgm:pt modelId="{ABA8D3D0-58CA-4655-B7DD-8341EA491BD7}" type="parTrans" cxnId="{5334C358-9175-4DD0-A582-96C1EED937B5}">
      <dgm:prSet/>
      <dgm:spPr/>
      <dgm:t>
        <a:bodyPr/>
        <a:lstStyle/>
        <a:p>
          <a:endParaRPr lang="en-US"/>
        </a:p>
      </dgm:t>
    </dgm:pt>
    <dgm:pt modelId="{7ECFB9AF-24DC-43AC-856B-9D13704D6BC9}" type="sibTrans" cxnId="{5334C358-9175-4DD0-A582-96C1EED937B5}">
      <dgm:prSet/>
      <dgm:spPr/>
      <dgm:t>
        <a:bodyPr/>
        <a:lstStyle/>
        <a:p>
          <a:endParaRPr lang="en-US"/>
        </a:p>
      </dgm:t>
    </dgm:pt>
    <dgm:pt modelId="{311C4F2B-BA69-4FC9-A083-64DEB789E7DE}">
      <dgm:prSet/>
      <dgm:spPr/>
      <dgm:t>
        <a:bodyPr/>
        <a:lstStyle/>
        <a:p>
          <a:r>
            <a:rPr lang="cs-CZ" dirty="0"/>
            <a:t>Záření, chemické látky, el. Proud</a:t>
          </a:r>
          <a:endParaRPr lang="en-US" dirty="0"/>
        </a:p>
      </dgm:t>
    </dgm:pt>
    <dgm:pt modelId="{51B257F9-11D1-49DC-A4F9-663DC37B1984}" type="parTrans" cxnId="{8BCA8017-495F-4A7D-B506-1FF63744971D}">
      <dgm:prSet/>
      <dgm:spPr/>
      <dgm:t>
        <a:bodyPr/>
        <a:lstStyle/>
        <a:p>
          <a:endParaRPr lang="en-US"/>
        </a:p>
      </dgm:t>
    </dgm:pt>
    <dgm:pt modelId="{CA53A799-7B87-4029-9723-94F3F7AC9FD8}" type="sibTrans" cxnId="{8BCA8017-495F-4A7D-B506-1FF63744971D}">
      <dgm:prSet/>
      <dgm:spPr/>
      <dgm:t>
        <a:bodyPr/>
        <a:lstStyle/>
        <a:p>
          <a:endParaRPr lang="en-US"/>
        </a:p>
      </dgm:t>
    </dgm:pt>
    <dgm:pt modelId="{B3D5982E-0DFA-4F81-8F5F-9297C054F54E}">
      <dgm:prSet/>
      <dgm:spPr/>
      <dgm:t>
        <a:bodyPr/>
        <a:lstStyle/>
        <a:p>
          <a:r>
            <a:rPr lang="cs-CZ" dirty="0"/>
            <a:t>Infekce</a:t>
          </a:r>
          <a:endParaRPr lang="en-US" dirty="0"/>
        </a:p>
      </dgm:t>
    </dgm:pt>
    <dgm:pt modelId="{500065B2-D5E5-48A1-A5F3-0EB71E3010CC}" type="parTrans" cxnId="{08C4F2A2-F0AA-4EE1-BD55-99FA00AC95D6}">
      <dgm:prSet/>
      <dgm:spPr/>
      <dgm:t>
        <a:bodyPr/>
        <a:lstStyle/>
        <a:p>
          <a:endParaRPr lang="en-US"/>
        </a:p>
      </dgm:t>
    </dgm:pt>
    <dgm:pt modelId="{82D00DC9-A39D-4BB8-A28B-85555C33E66F}" type="sibTrans" cxnId="{08C4F2A2-F0AA-4EE1-BD55-99FA00AC95D6}">
      <dgm:prSet/>
      <dgm:spPr/>
      <dgm:t>
        <a:bodyPr/>
        <a:lstStyle/>
        <a:p>
          <a:endParaRPr lang="en-US"/>
        </a:p>
      </dgm:t>
    </dgm:pt>
    <dgm:pt modelId="{4C593454-E840-4E7F-865C-18927193B9FC}">
      <dgm:prSet/>
      <dgm:spPr/>
      <dgm:t>
        <a:bodyPr/>
        <a:lstStyle/>
        <a:p>
          <a:r>
            <a:rPr lang="cs-CZ" dirty="0"/>
            <a:t>Agresivní pacient</a:t>
          </a:r>
          <a:endParaRPr lang="en-US" dirty="0"/>
        </a:p>
      </dgm:t>
    </dgm:pt>
    <dgm:pt modelId="{A06E41A9-6533-4112-870A-EACC817D856C}" type="parTrans" cxnId="{D9C4016F-61E2-4523-A99B-D48BAD39E379}">
      <dgm:prSet/>
      <dgm:spPr/>
      <dgm:t>
        <a:bodyPr/>
        <a:lstStyle/>
        <a:p>
          <a:endParaRPr lang="en-US"/>
        </a:p>
      </dgm:t>
    </dgm:pt>
    <dgm:pt modelId="{9BAEA00C-DB55-4C98-8A90-4752B155D2CA}" type="sibTrans" cxnId="{D9C4016F-61E2-4523-A99B-D48BAD39E379}">
      <dgm:prSet/>
      <dgm:spPr/>
      <dgm:t>
        <a:bodyPr/>
        <a:lstStyle/>
        <a:p>
          <a:endParaRPr lang="en-US"/>
        </a:p>
      </dgm:t>
    </dgm:pt>
    <dgm:pt modelId="{6E3D610D-9D4F-4F72-B6AA-CC1BB8B36CD8}">
      <dgm:prSet/>
      <dgm:spPr/>
      <dgm:t>
        <a:bodyPr/>
        <a:lstStyle/>
        <a:p>
          <a:pPr>
            <a:defRPr b="1"/>
          </a:pPr>
          <a:r>
            <a:rPr lang="cs-CZ"/>
            <a:t>Psychická </a:t>
          </a:r>
          <a:endParaRPr lang="en-US"/>
        </a:p>
      </dgm:t>
    </dgm:pt>
    <dgm:pt modelId="{7CE7CBA6-0C57-465D-BA13-3B3BADB5DE00}" type="parTrans" cxnId="{B5CA1BFA-FFE8-4167-91BC-E9B19CB0AF23}">
      <dgm:prSet/>
      <dgm:spPr/>
      <dgm:t>
        <a:bodyPr/>
        <a:lstStyle/>
        <a:p>
          <a:endParaRPr lang="en-US"/>
        </a:p>
      </dgm:t>
    </dgm:pt>
    <dgm:pt modelId="{206DF0F5-505A-4BBB-9C88-E93DDB8F81E6}" type="sibTrans" cxnId="{B5CA1BFA-FFE8-4167-91BC-E9B19CB0AF23}">
      <dgm:prSet/>
      <dgm:spPr/>
      <dgm:t>
        <a:bodyPr/>
        <a:lstStyle/>
        <a:p>
          <a:endParaRPr lang="en-US"/>
        </a:p>
      </dgm:t>
    </dgm:pt>
    <dgm:pt modelId="{94DF14A8-7ABB-4B71-BC03-E9B4BEC1AD63}">
      <dgm:prSet/>
      <dgm:spPr/>
      <dgm:t>
        <a:bodyPr/>
        <a:lstStyle/>
        <a:p>
          <a:r>
            <a:rPr lang="cs-CZ" dirty="0" err="1"/>
            <a:t>Posttrauamtická</a:t>
          </a:r>
          <a:r>
            <a:rPr lang="cs-CZ" dirty="0"/>
            <a:t> porucha</a:t>
          </a:r>
          <a:endParaRPr lang="en-US" dirty="0"/>
        </a:p>
      </dgm:t>
    </dgm:pt>
    <dgm:pt modelId="{5FE8295B-6EBA-40D4-B54E-01F57F96DCE4}" type="parTrans" cxnId="{4AB23A3C-42F5-4C09-8EF1-94EA44DF4BB1}">
      <dgm:prSet/>
      <dgm:spPr/>
      <dgm:t>
        <a:bodyPr/>
        <a:lstStyle/>
        <a:p>
          <a:endParaRPr lang="en-US"/>
        </a:p>
      </dgm:t>
    </dgm:pt>
    <dgm:pt modelId="{6A462521-4495-4567-9466-1B742BEDA03A}" type="sibTrans" cxnId="{4AB23A3C-42F5-4C09-8EF1-94EA44DF4BB1}">
      <dgm:prSet/>
      <dgm:spPr/>
      <dgm:t>
        <a:bodyPr/>
        <a:lstStyle/>
        <a:p>
          <a:endParaRPr lang="en-US"/>
        </a:p>
      </dgm:t>
    </dgm:pt>
    <dgm:pt modelId="{F24E81AE-3807-4E32-9118-79528C3078C7}">
      <dgm:prSet/>
      <dgm:spPr/>
      <dgm:t>
        <a:bodyPr/>
        <a:lstStyle/>
        <a:p>
          <a:r>
            <a:rPr lang="cs-CZ" dirty="0"/>
            <a:t>Chronický stres</a:t>
          </a:r>
          <a:endParaRPr lang="en-US" dirty="0"/>
        </a:p>
      </dgm:t>
    </dgm:pt>
    <dgm:pt modelId="{91359696-189D-42C6-B1E1-7FD2062B3CFC}" type="parTrans" cxnId="{B41A08D2-6FE6-4E2F-8D69-DD40F92999D8}">
      <dgm:prSet/>
      <dgm:spPr/>
      <dgm:t>
        <a:bodyPr/>
        <a:lstStyle/>
        <a:p>
          <a:endParaRPr lang="en-US"/>
        </a:p>
      </dgm:t>
    </dgm:pt>
    <dgm:pt modelId="{840AD163-37B6-42CC-9A63-0C7EF17E1EAE}" type="sibTrans" cxnId="{B41A08D2-6FE6-4E2F-8D69-DD40F92999D8}">
      <dgm:prSet/>
      <dgm:spPr/>
      <dgm:t>
        <a:bodyPr/>
        <a:lstStyle/>
        <a:p>
          <a:endParaRPr lang="en-US"/>
        </a:p>
      </dgm:t>
    </dgm:pt>
    <dgm:pt modelId="{B568BBCE-F3C0-4B89-8450-EF579CC4CCE1}">
      <dgm:prSet/>
      <dgm:spPr/>
      <dgm:t>
        <a:bodyPr/>
        <a:lstStyle/>
        <a:p>
          <a:r>
            <a:rPr lang="cs-CZ" dirty="0"/>
            <a:t>Syndrom vyhoření</a:t>
          </a:r>
          <a:endParaRPr lang="en-US" dirty="0"/>
        </a:p>
      </dgm:t>
    </dgm:pt>
    <dgm:pt modelId="{E8522D4C-B203-47C3-AEE2-862E61B68DD1}" type="parTrans" cxnId="{6BC8EB2D-646E-4EE4-9434-369096C0DB68}">
      <dgm:prSet/>
      <dgm:spPr/>
      <dgm:t>
        <a:bodyPr/>
        <a:lstStyle/>
        <a:p>
          <a:endParaRPr lang="en-US"/>
        </a:p>
      </dgm:t>
    </dgm:pt>
    <dgm:pt modelId="{AE1E50DC-6ACE-44E6-A500-B166539034FB}" type="sibTrans" cxnId="{6BC8EB2D-646E-4EE4-9434-369096C0DB68}">
      <dgm:prSet/>
      <dgm:spPr/>
      <dgm:t>
        <a:bodyPr/>
        <a:lstStyle/>
        <a:p>
          <a:endParaRPr lang="en-US"/>
        </a:p>
      </dgm:t>
    </dgm:pt>
    <dgm:pt modelId="{188C2F76-5612-4FE1-BD2C-5671E187D13B}">
      <dgm:prSet/>
      <dgm:spPr/>
      <dgm:t>
        <a:bodyPr/>
        <a:lstStyle/>
        <a:p>
          <a:r>
            <a:rPr lang="cs-CZ" dirty="0"/>
            <a:t>Deprese</a:t>
          </a:r>
          <a:endParaRPr lang="en-US" dirty="0"/>
        </a:p>
      </dgm:t>
    </dgm:pt>
    <dgm:pt modelId="{AD71170C-4054-4E6A-BE9E-FAD3C4A69119}" type="parTrans" cxnId="{7A3451BB-32D6-451E-851B-A87B278EFEE6}">
      <dgm:prSet/>
      <dgm:spPr/>
      <dgm:t>
        <a:bodyPr/>
        <a:lstStyle/>
        <a:p>
          <a:endParaRPr lang="en-US"/>
        </a:p>
      </dgm:t>
    </dgm:pt>
    <dgm:pt modelId="{369EF666-588E-4C9A-BE9A-E52585FCA842}" type="sibTrans" cxnId="{7A3451BB-32D6-451E-851B-A87B278EFEE6}">
      <dgm:prSet/>
      <dgm:spPr/>
      <dgm:t>
        <a:bodyPr/>
        <a:lstStyle/>
        <a:p>
          <a:endParaRPr lang="en-US"/>
        </a:p>
      </dgm:t>
    </dgm:pt>
    <dgm:pt modelId="{0ADB513C-0870-4DD1-9855-B0FAAEE758A3}">
      <dgm:prSet/>
      <dgm:spPr/>
      <dgm:t>
        <a:bodyPr/>
        <a:lstStyle/>
        <a:p>
          <a:r>
            <a:rPr lang="cs-CZ" dirty="0"/>
            <a:t>Práce pod tlakem času a okolí</a:t>
          </a:r>
          <a:endParaRPr lang="en-US" dirty="0"/>
        </a:p>
      </dgm:t>
    </dgm:pt>
    <dgm:pt modelId="{421CE3C9-FB47-422B-AE50-9AFE24D0D9BB}" type="parTrans" cxnId="{66E412D6-6D2D-4C66-B0FD-486E6B6FCCEA}">
      <dgm:prSet/>
      <dgm:spPr/>
      <dgm:t>
        <a:bodyPr/>
        <a:lstStyle/>
        <a:p>
          <a:endParaRPr lang="en-US"/>
        </a:p>
      </dgm:t>
    </dgm:pt>
    <dgm:pt modelId="{DD3073D1-4EEE-4E7C-ABB1-95165CC23A36}" type="sibTrans" cxnId="{66E412D6-6D2D-4C66-B0FD-486E6B6FCCEA}">
      <dgm:prSet/>
      <dgm:spPr/>
      <dgm:t>
        <a:bodyPr/>
        <a:lstStyle/>
        <a:p>
          <a:endParaRPr lang="en-US"/>
        </a:p>
      </dgm:t>
    </dgm:pt>
    <dgm:pt modelId="{9F3B9E04-7670-4FA0-93DD-9DC1A3544425}">
      <dgm:prSet/>
      <dgm:spPr/>
      <dgm:t>
        <a:bodyPr/>
        <a:lstStyle/>
        <a:p>
          <a:pPr>
            <a:defRPr b="1"/>
          </a:pPr>
          <a:r>
            <a:rPr lang="cs-CZ"/>
            <a:t>Fyzická</a:t>
          </a:r>
          <a:endParaRPr lang="en-US"/>
        </a:p>
      </dgm:t>
    </dgm:pt>
    <dgm:pt modelId="{535B42F4-F36B-40CE-9DD4-637399F9BD78}" type="sibTrans" cxnId="{81AA4345-E55B-492D-9A4A-07F1E12D3DB6}">
      <dgm:prSet/>
      <dgm:spPr/>
      <dgm:t>
        <a:bodyPr/>
        <a:lstStyle/>
        <a:p>
          <a:endParaRPr lang="en-US"/>
        </a:p>
      </dgm:t>
    </dgm:pt>
    <dgm:pt modelId="{24215342-03F8-4B76-81BA-EEE1C136A0FE}" type="parTrans" cxnId="{81AA4345-E55B-492D-9A4A-07F1E12D3DB6}">
      <dgm:prSet/>
      <dgm:spPr/>
      <dgm:t>
        <a:bodyPr/>
        <a:lstStyle/>
        <a:p>
          <a:endParaRPr lang="en-US"/>
        </a:p>
      </dgm:t>
    </dgm:pt>
    <dgm:pt modelId="{5CC56C13-ACEA-DF4C-A567-D48D79D870FA}" type="pres">
      <dgm:prSet presAssocID="{A849A5EB-05E5-4501-BE44-8199ABD2F821}" presName="linear" presStyleCnt="0">
        <dgm:presLayoutVars>
          <dgm:dir/>
          <dgm:animLvl val="lvl"/>
          <dgm:resizeHandles val="exact"/>
        </dgm:presLayoutVars>
      </dgm:prSet>
      <dgm:spPr/>
    </dgm:pt>
    <dgm:pt modelId="{3DCB465C-41CC-774A-AF7B-45E0E508DCD1}" type="pres">
      <dgm:prSet presAssocID="{9F3B9E04-7670-4FA0-93DD-9DC1A3544425}" presName="parentLin" presStyleCnt="0"/>
      <dgm:spPr/>
    </dgm:pt>
    <dgm:pt modelId="{AB5C1B6A-104E-FC46-AB86-449B96746E12}" type="pres">
      <dgm:prSet presAssocID="{9F3B9E04-7670-4FA0-93DD-9DC1A3544425}" presName="parentLeftMargin" presStyleLbl="node1" presStyleIdx="0" presStyleCnt="2"/>
      <dgm:spPr/>
    </dgm:pt>
    <dgm:pt modelId="{2C1BD926-0119-5840-956D-10636246BCF4}" type="pres">
      <dgm:prSet presAssocID="{9F3B9E04-7670-4FA0-93DD-9DC1A3544425}" presName="parentText" presStyleLbl="node1" presStyleIdx="0" presStyleCnt="2" custLinFactNeighborX="0" custLinFactNeighborY="-14857">
        <dgm:presLayoutVars>
          <dgm:chMax val="0"/>
          <dgm:bulletEnabled val="1"/>
        </dgm:presLayoutVars>
      </dgm:prSet>
      <dgm:spPr/>
    </dgm:pt>
    <dgm:pt modelId="{0688BC68-4D42-7F43-B344-0D98B6B29D93}" type="pres">
      <dgm:prSet presAssocID="{9F3B9E04-7670-4FA0-93DD-9DC1A3544425}" presName="negativeSpace" presStyleCnt="0"/>
      <dgm:spPr/>
    </dgm:pt>
    <dgm:pt modelId="{941013D0-9D22-DA44-8C07-EE6B24CC9323}" type="pres">
      <dgm:prSet presAssocID="{9F3B9E04-7670-4FA0-93DD-9DC1A3544425}" presName="childText" presStyleLbl="conFgAcc1" presStyleIdx="0" presStyleCnt="2">
        <dgm:presLayoutVars>
          <dgm:bulletEnabled val="1"/>
        </dgm:presLayoutVars>
      </dgm:prSet>
      <dgm:spPr/>
    </dgm:pt>
    <dgm:pt modelId="{A89F8D1D-74C6-704E-9674-D52065D4052D}" type="pres">
      <dgm:prSet presAssocID="{535B42F4-F36B-40CE-9DD4-637399F9BD78}" presName="spaceBetweenRectangles" presStyleCnt="0"/>
      <dgm:spPr/>
    </dgm:pt>
    <dgm:pt modelId="{A13D6D37-7445-464B-BAA9-0232F3B16A2E}" type="pres">
      <dgm:prSet presAssocID="{6E3D610D-9D4F-4F72-B6AA-CC1BB8B36CD8}" presName="parentLin" presStyleCnt="0"/>
      <dgm:spPr/>
    </dgm:pt>
    <dgm:pt modelId="{523862B9-B325-2440-8382-3E250B6C5B73}" type="pres">
      <dgm:prSet presAssocID="{6E3D610D-9D4F-4F72-B6AA-CC1BB8B36CD8}" presName="parentLeftMargin" presStyleLbl="node1" presStyleIdx="0" presStyleCnt="2"/>
      <dgm:spPr/>
    </dgm:pt>
    <dgm:pt modelId="{0F1F34D6-9982-B340-B487-603F50EF2515}" type="pres">
      <dgm:prSet presAssocID="{6E3D610D-9D4F-4F72-B6AA-CC1BB8B36CD8}" presName="parentText" presStyleLbl="node1" presStyleIdx="1" presStyleCnt="2">
        <dgm:presLayoutVars>
          <dgm:chMax val="0"/>
          <dgm:bulletEnabled val="1"/>
        </dgm:presLayoutVars>
      </dgm:prSet>
      <dgm:spPr/>
    </dgm:pt>
    <dgm:pt modelId="{4F42B7B2-89A9-5443-94EB-9F35D73FC64F}" type="pres">
      <dgm:prSet presAssocID="{6E3D610D-9D4F-4F72-B6AA-CC1BB8B36CD8}" presName="negativeSpace" presStyleCnt="0"/>
      <dgm:spPr/>
    </dgm:pt>
    <dgm:pt modelId="{FFB1671D-44A2-A14E-92A7-3894DC6F432E}" type="pres">
      <dgm:prSet presAssocID="{6E3D610D-9D4F-4F72-B6AA-CC1BB8B36CD8}" presName="childText" presStyleLbl="conFgAcc1" presStyleIdx="1" presStyleCnt="2">
        <dgm:presLayoutVars>
          <dgm:bulletEnabled val="1"/>
        </dgm:presLayoutVars>
      </dgm:prSet>
      <dgm:spPr/>
    </dgm:pt>
  </dgm:ptLst>
  <dgm:cxnLst>
    <dgm:cxn modelId="{F9742A15-DC33-684D-9738-AE143268E641}" type="presOf" srcId="{9F3B9E04-7670-4FA0-93DD-9DC1A3544425}" destId="{AB5C1B6A-104E-FC46-AB86-449B96746E12}" srcOrd="0" destOrd="0" presId="urn:microsoft.com/office/officeart/2005/8/layout/list1"/>
    <dgm:cxn modelId="{8BCA8017-495F-4A7D-B506-1FF63744971D}" srcId="{9F3B9E04-7670-4FA0-93DD-9DC1A3544425}" destId="{311C4F2B-BA69-4FC9-A083-64DEB789E7DE}" srcOrd="2" destOrd="0" parTransId="{51B257F9-11D1-49DC-A4F9-663DC37B1984}" sibTransId="{CA53A799-7B87-4029-9723-94F3F7AC9FD8}"/>
    <dgm:cxn modelId="{A65DB323-04B4-1F4F-A243-2ED18C30063B}" type="presOf" srcId="{B568BBCE-F3C0-4B89-8450-EF579CC4CCE1}" destId="{FFB1671D-44A2-A14E-92A7-3894DC6F432E}" srcOrd="0" destOrd="2" presId="urn:microsoft.com/office/officeart/2005/8/layout/list1"/>
    <dgm:cxn modelId="{336BD126-2C95-2A45-A9CB-84123827CCF1}" type="presOf" srcId="{188C2F76-5612-4FE1-BD2C-5671E187D13B}" destId="{FFB1671D-44A2-A14E-92A7-3894DC6F432E}" srcOrd="0" destOrd="3" presId="urn:microsoft.com/office/officeart/2005/8/layout/list1"/>
    <dgm:cxn modelId="{6BC8EB2D-646E-4EE4-9434-369096C0DB68}" srcId="{6E3D610D-9D4F-4F72-B6AA-CC1BB8B36CD8}" destId="{B568BBCE-F3C0-4B89-8450-EF579CC4CCE1}" srcOrd="2" destOrd="0" parTransId="{E8522D4C-B203-47C3-AEE2-862E61B68DD1}" sibTransId="{AE1E50DC-6ACE-44E6-A500-B166539034FB}"/>
    <dgm:cxn modelId="{4AB23A3C-42F5-4C09-8EF1-94EA44DF4BB1}" srcId="{6E3D610D-9D4F-4F72-B6AA-CC1BB8B36CD8}" destId="{94DF14A8-7ABB-4B71-BC03-E9B4BEC1AD63}" srcOrd="0" destOrd="0" parTransId="{5FE8295B-6EBA-40D4-B54E-01F57F96DCE4}" sibTransId="{6A462521-4495-4567-9466-1B742BEDA03A}"/>
    <dgm:cxn modelId="{81AA4345-E55B-492D-9A4A-07F1E12D3DB6}" srcId="{A849A5EB-05E5-4501-BE44-8199ABD2F821}" destId="{9F3B9E04-7670-4FA0-93DD-9DC1A3544425}" srcOrd="0" destOrd="0" parTransId="{24215342-03F8-4B76-81BA-EEE1C136A0FE}" sibTransId="{535B42F4-F36B-40CE-9DD4-637399F9BD78}"/>
    <dgm:cxn modelId="{FF87D64A-11E9-C24A-8A30-76AD87C812AB}" type="presOf" srcId="{0ADB513C-0870-4DD1-9855-B0FAAEE758A3}" destId="{FFB1671D-44A2-A14E-92A7-3894DC6F432E}" srcOrd="0" destOrd="4" presId="urn:microsoft.com/office/officeart/2005/8/layout/list1"/>
    <dgm:cxn modelId="{9374A84D-8BE3-E242-9D11-2D28E28C4807}" type="presOf" srcId="{6E3D610D-9D4F-4F72-B6AA-CC1BB8B36CD8}" destId="{523862B9-B325-2440-8382-3E250B6C5B73}" srcOrd="0" destOrd="0" presId="urn:microsoft.com/office/officeart/2005/8/layout/list1"/>
    <dgm:cxn modelId="{5334C358-9175-4DD0-A582-96C1EED937B5}" srcId="{9F3B9E04-7670-4FA0-93DD-9DC1A3544425}" destId="{6BFB916E-AA24-4E54-A3A1-73E388EA962A}" srcOrd="1" destOrd="0" parTransId="{ABA8D3D0-58CA-4655-B7DD-8341EA491BD7}" sibTransId="{7ECFB9AF-24DC-43AC-856B-9D13704D6BC9}"/>
    <dgm:cxn modelId="{1F44DA63-3BA1-DB46-8787-D42945B862C2}" type="presOf" srcId="{6BFB916E-AA24-4E54-A3A1-73E388EA962A}" destId="{941013D0-9D22-DA44-8C07-EE6B24CC9323}" srcOrd="0" destOrd="1" presId="urn:microsoft.com/office/officeart/2005/8/layout/list1"/>
    <dgm:cxn modelId="{BB879965-E024-6340-BB04-84A05934922F}" type="presOf" srcId="{4C593454-E840-4E7F-865C-18927193B9FC}" destId="{941013D0-9D22-DA44-8C07-EE6B24CC9323}" srcOrd="0" destOrd="4" presId="urn:microsoft.com/office/officeart/2005/8/layout/list1"/>
    <dgm:cxn modelId="{85ED4069-0327-024E-97EB-729FA4DB3918}" type="presOf" srcId="{311C4F2B-BA69-4FC9-A083-64DEB789E7DE}" destId="{941013D0-9D22-DA44-8C07-EE6B24CC9323}" srcOrd="0" destOrd="2" presId="urn:microsoft.com/office/officeart/2005/8/layout/list1"/>
    <dgm:cxn modelId="{D9C4016F-61E2-4523-A99B-D48BAD39E379}" srcId="{9F3B9E04-7670-4FA0-93DD-9DC1A3544425}" destId="{4C593454-E840-4E7F-865C-18927193B9FC}" srcOrd="4" destOrd="0" parTransId="{A06E41A9-6533-4112-870A-EACC817D856C}" sibTransId="{9BAEA00C-DB55-4C98-8A90-4752B155D2CA}"/>
    <dgm:cxn modelId="{639D6577-DE45-2A4E-BCB0-E56EAC8ED4DB}" type="presOf" srcId="{A849A5EB-05E5-4501-BE44-8199ABD2F821}" destId="{5CC56C13-ACEA-DF4C-A567-D48D79D870FA}" srcOrd="0" destOrd="0" presId="urn:microsoft.com/office/officeart/2005/8/layout/list1"/>
    <dgm:cxn modelId="{9DE0C288-C63A-1240-B499-ACA5FA2E1E6B}" type="presOf" srcId="{94DF14A8-7ABB-4B71-BC03-E9B4BEC1AD63}" destId="{FFB1671D-44A2-A14E-92A7-3894DC6F432E}" srcOrd="0" destOrd="0" presId="urn:microsoft.com/office/officeart/2005/8/layout/list1"/>
    <dgm:cxn modelId="{0EE0D291-506F-1940-B0B7-6DC958DB7BB1}" type="presOf" srcId="{6E3D610D-9D4F-4F72-B6AA-CC1BB8B36CD8}" destId="{0F1F34D6-9982-B340-B487-603F50EF2515}" srcOrd="1" destOrd="0" presId="urn:microsoft.com/office/officeart/2005/8/layout/list1"/>
    <dgm:cxn modelId="{08C4F2A2-F0AA-4EE1-BD55-99FA00AC95D6}" srcId="{9F3B9E04-7670-4FA0-93DD-9DC1A3544425}" destId="{B3D5982E-0DFA-4F81-8F5F-9297C054F54E}" srcOrd="3" destOrd="0" parTransId="{500065B2-D5E5-48A1-A5F3-0EB71E3010CC}" sibTransId="{82D00DC9-A39D-4BB8-A28B-85555C33E66F}"/>
    <dgm:cxn modelId="{7A3451BB-32D6-451E-851B-A87B278EFEE6}" srcId="{6E3D610D-9D4F-4F72-B6AA-CC1BB8B36CD8}" destId="{188C2F76-5612-4FE1-BD2C-5671E187D13B}" srcOrd="3" destOrd="0" parTransId="{AD71170C-4054-4E6A-BE9E-FAD3C4A69119}" sibTransId="{369EF666-588E-4C9A-BE9A-E52585FCA842}"/>
    <dgm:cxn modelId="{45AA06C1-2CBD-CE4A-8BE5-D5777CE11E99}" type="presOf" srcId="{9FD21B84-C599-4F12-9DC5-CF6A63561A63}" destId="{941013D0-9D22-DA44-8C07-EE6B24CC9323}" srcOrd="0" destOrd="0" presId="urn:microsoft.com/office/officeart/2005/8/layout/list1"/>
    <dgm:cxn modelId="{E2977EC8-C526-46D5-BA9B-6F69746BCD1C}" srcId="{9F3B9E04-7670-4FA0-93DD-9DC1A3544425}" destId="{9FD21B84-C599-4F12-9DC5-CF6A63561A63}" srcOrd="0" destOrd="0" parTransId="{8FE7D5FA-318B-4606-8467-3AFF598CE4C5}" sibTransId="{7FC09F8B-3D4E-44CD-8A78-9EC1AD9493E2}"/>
    <dgm:cxn modelId="{3FC230CF-7AFD-6B41-B3FF-F8918950A3FD}" type="presOf" srcId="{F24E81AE-3807-4E32-9118-79528C3078C7}" destId="{FFB1671D-44A2-A14E-92A7-3894DC6F432E}" srcOrd="0" destOrd="1" presId="urn:microsoft.com/office/officeart/2005/8/layout/list1"/>
    <dgm:cxn modelId="{B41A08D2-6FE6-4E2F-8D69-DD40F92999D8}" srcId="{6E3D610D-9D4F-4F72-B6AA-CC1BB8B36CD8}" destId="{F24E81AE-3807-4E32-9118-79528C3078C7}" srcOrd="1" destOrd="0" parTransId="{91359696-189D-42C6-B1E1-7FD2062B3CFC}" sibTransId="{840AD163-37B6-42CC-9A63-0C7EF17E1EAE}"/>
    <dgm:cxn modelId="{4A59E6D3-F26F-B541-8396-9BD4444A8B43}" type="presOf" srcId="{9F3B9E04-7670-4FA0-93DD-9DC1A3544425}" destId="{2C1BD926-0119-5840-956D-10636246BCF4}" srcOrd="1" destOrd="0" presId="urn:microsoft.com/office/officeart/2005/8/layout/list1"/>
    <dgm:cxn modelId="{66E412D6-6D2D-4C66-B0FD-486E6B6FCCEA}" srcId="{6E3D610D-9D4F-4F72-B6AA-CC1BB8B36CD8}" destId="{0ADB513C-0870-4DD1-9855-B0FAAEE758A3}" srcOrd="4" destOrd="0" parTransId="{421CE3C9-FB47-422B-AE50-9AFE24D0D9BB}" sibTransId="{DD3073D1-4EEE-4E7C-ABB1-95165CC23A36}"/>
    <dgm:cxn modelId="{C29FCCDF-D9C5-CA41-8496-8C57EB038716}" type="presOf" srcId="{B3D5982E-0DFA-4F81-8F5F-9297C054F54E}" destId="{941013D0-9D22-DA44-8C07-EE6B24CC9323}" srcOrd="0" destOrd="3" presId="urn:microsoft.com/office/officeart/2005/8/layout/list1"/>
    <dgm:cxn modelId="{B5CA1BFA-FFE8-4167-91BC-E9B19CB0AF23}" srcId="{A849A5EB-05E5-4501-BE44-8199ABD2F821}" destId="{6E3D610D-9D4F-4F72-B6AA-CC1BB8B36CD8}" srcOrd="1" destOrd="0" parTransId="{7CE7CBA6-0C57-465D-BA13-3B3BADB5DE00}" sibTransId="{206DF0F5-505A-4BBB-9C88-E93DDB8F81E6}"/>
    <dgm:cxn modelId="{3DC2EA42-5586-1844-B00B-D230FCB710E4}" type="presParOf" srcId="{5CC56C13-ACEA-DF4C-A567-D48D79D870FA}" destId="{3DCB465C-41CC-774A-AF7B-45E0E508DCD1}" srcOrd="0" destOrd="0" presId="urn:microsoft.com/office/officeart/2005/8/layout/list1"/>
    <dgm:cxn modelId="{32470797-2765-724C-BD2A-4C698A4D2318}" type="presParOf" srcId="{3DCB465C-41CC-774A-AF7B-45E0E508DCD1}" destId="{AB5C1B6A-104E-FC46-AB86-449B96746E12}" srcOrd="0" destOrd="0" presId="urn:microsoft.com/office/officeart/2005/8/layout/list1"/>
    <dgm:cxn modelId="{82059842-8EBD-6F46-86B4-DBFA6601C428}" type="presParOf" srcId="{3DCB465C-41CC-774A-AF7B-45E0E508DCD1}" destId="{2C1BD926-0119-5840-956D-10636246BCF4}" srcOrd="1" destOrd="0" presId="urn:microsoft.com/office/officeart/2005/8/layout/list1"/>
    <dgm:cxn modelId="{3DD3A23A-59C7-3142-B083-E11F14CA9151}" type="presParOf" srcId="{5CC56C13-ACEA-DF4C-A567-D48D79D870FA}" destId="{0688BC68-4D42-7F43-B344-0D98B6B29D93}" srcOrd="1" destOrd="0" presId="urn:microsoft.com/office/officeart/2005/8/layout/list1"/>
    <dgm:cxn modelId="{FFE06534-AF75-C64E-B683-2F76FE2EAEEC}" type="presParOf" srcId="{5CC56C13-ACEA-DF4C-A567-D48D79D870FA}" destId="{941013D0-9D22-DA44-8C07-EE6B24CC9323}" srcOrd="2" destOrd="0" presId="urn:microsoft.com/office/officeart/2005/8/layout/list1"/>
    <dgm:cxn modelId="{F0072408-2FB5-F749-A0FF-35BB141A5551}" type="presParOf" srcId="{5CC56C13-ACEA-DF4C-A567-D48D79D870FA}" destId="{A89F8D1D-74C6-704E-9674-D52065D4052D}" srcOrd="3" destOrd="0" presId="urn:microsoft.com/office/officeart/2005/8/layout/list1"/>
    <dgm:cxn modelId="{17ED3477-078A-5D41-91B9-565EB9CE9485}" type="presParOf" srcId="{5CC56C13-ACEA-DF4C-A567-D48D79D870FA}" destId="{A13D6D37-7445-464B-BAA9-0232F3B16A2E}" srcOrd="4" destOrd="0" presId="urn:microsoft.com/office/officeart/2005/8/layout/list1"/>
    <dgm:cxn modelId="{E9921C6C-EF88-9F43-AB1A-516274126893}" type="presParOf" srcId="{A13D6D37-7445-464B-BAA9-0232F3B16A2E}" destId="{523862B9-B325-2440-8382-3E250B6C5B73}" srcOrd="0" destOrd="0" presId="urn:microsoft.com/office/officeart/2005/8/layout/list1"/>
    <dgm:cxn modelId="{DFCDD459-B1C3-8745-BE51-4E1E1D36716B}" type="presParOf" srcId="{A13D6D37-7445-464B-BAA9-0232F3B16A2E}" destId="{0F1F34D6-9982-B340-B487-603F50EF2515}" srcOrd="1" destOrd="0" presId="urn:microsoft.com/office/officeart/2005/8/layout/list1"/>
    <dgm:cxn modelId="{4592AAE8-B721-A047-BBC8-86CDD02CC395}" type="presParOf" srcId="{5CC56C13-ACEA-DF4C-A567-D48D79D870FA}" destId="{4F42B7B2-89A9-5443-94EB-9F35D73FC64F}" srcOrd="5" destOrd="0" presId="urn:microsoft.com/office/officeart/2005/8/layout/list1"/>
    <dgm:cxn modelId="{54259D54-FA05-5243-983A-2B6200AD5EA3}" type="presParOf" srcId="{5CC56C13-ACEA-DF4C-A567-D48D79D870FA}" destId="{FFB1671D-44A2-A14E-92A7-3894DC6F432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DF3BCD5-EABB-4D7F-A1D0-CE39E66C77E3}"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D94DBB82-F12B-4BFF-8B44-0B79D0B1A8C8}">
      <dgm:prSet/>
      <dgm:spPr/>
      <dgm:t>
        <a:bodyPr/>
        <a:lstStyle/>
        <a:p>
          <a:r>
            <a:rPr lang="cs-CZ" b="1"/>
            <a:t>Starověk</a:t>
          </a:r>
          <a:endParaRPr lang="en-US"/>
        </a:p>
      </dgm:t>
    </dgm:pt>
    <dgm:pt modelId="{70BC4EB1-69D8-4C08-B772-0C300F0F0D6F}" type="parTrans" cxnId="{F143EAAF-40F0-4531-B833-DF3BC69ED374}">
      <dgm:prSet/>
      <dgm:spPr/>
      <dgm:t>
        <a:bodyPr/>
        <a:lstStyle/>
        <a:p>
          <a:endParaRPr lang="en-US"/>
        </a:p>
      </dgm:t>
    </dgm:pt>
    <dgm:pt modelId="{A7C9AFD8-DE9B-460E-9DE9-54819EEBA9C5}" type="sibTrans" cxnId="{F143EAAF-40F0-4531-B833-DF3BC69ED374}">
      <dgm:prSet/>
      <dgm:spPr/>
      <dgm:t>
        <a:bodyPr/>
        <a:lstStyle/>
        <a:p>
          <a:endParaRPr lang="en-US"/>
        </a:p>
      </dgm:t>
    </dgm:pt>
    <dgm:pt modelId="{E5A03DA1-9B15-4F94-BAE2-6E1C693E561D}">
      <dgm:prSet/>
      <dgm:spPr/>
      <dgm:t>
        <a:bodyPr/>
        <a:lstStyle/>
        <a:p>
          <a:r>
            <a:rPr lang="cs-CZ"/>
            <a:t>První zmínky o organizované pomoci raněným pocházejí z antického Řecka a Říma, kde byli zranění vojáci odnášeni z bojiště na nosítkách.</a:t>
          </a:r>
          <a:endParaRPr lang="en-US"/>
        </a:p>
      </dgm:t>
    </dgm:pt>
    <dgm:pt modelId="{1CA64370-98B1-423B-BA28-92EBA40E033C}" type="parTrans" cxnId="{75926C94-705D-461D-8921-6F4FFFE00B5E}">
      <dgm:prSet/>
      <dgm:spPr/>
      <dgm:t>
        <a:bodyPr/>
        <a:lstStyle/>
        <a:p>
          <a:endParaRPr lang="en-US"/>
        </a:p>
      </dgm:t>
    </dgm:pt>
    <dgm:pt modelId="{ADBCE646-6013-4D51-932E-FEA293F566ED}" type="sibTrans" cxnId="{75926C94-705D-461D-8921-6F4FFFE00B5E}">
      <dgm:prSet/>
      <dgm:spPr/>
      <dgm:t>
        <a:bodyPr/>
        <a:lstStyle/>
        <a:p>
          <a:endParaRPr lang="en-US"/>
        </a:p>
      </dgm:t>
    </dgm:pt>
    <dgm:pt modelId="{02F606C5-A2DE-4866-A4D1-74FF4697A66D}">
      <dgm:prSet/>
      <dgm:spPr/>
      <dgm:t>
        <a:bodyPr/>
        <a:lstStyle/>
        <a:p>
          <a:r>
            <a:rPr lang="cs-CZ" b="1"/>
            <a:t>Středověk</a:t>
          </a:r>
          <a:endParaRPr lang="en-US"/>
        </a:p>
      </dgm:t>
    </dgm:pt>
    <dgm:pt modelId="{8CC7D7D7-7AAE-4D9B-B106-7C0DD2523A74}" type="parTrans" cxnId="{586A0A42-989D-4C6B-AB6D-5FD232EF24B6}">
      <dgm:prSet/>
      <dgm:spPr/>
      <dgm:t>
        <a:bodyPr/>
        <a:lstStyle/>
        <a:p>
          <a:endParaRPr lang="en-US"/>
        </a:p>
      </dgm:t>
    </dgm:pt>
    <dgm:pt modelId="{1551E7DD-C9E7-4890-87FF-5CCA4753762B}" type="sibTrans" cxnId="{586A0A42-989D-4C6B-AB6D-5FD232EF24B6}">
      <dgm:prSet/>
      <dgm:spPr/>
      <dgm:t>
        <a:bodyPr/>
        <a:lstStyle/>
        <a:p>
          <a:endParaRPr lang="en-US"/>
        </a:p>
      </dgm:t>
    </dgm:pt>
    <dgm:pt modelId="{91D35424-D4EA-421A-B2E9-419F263C7892}">
      <dgm:prSet/>
      <dgm:spPr/>
      <dgm:t>
        <a:bodyPr/>
        <a:lstStyle/>
        <a:p>
          <a:r>
            <a:rPr lang="cs-CZ"/>
            <a:t>Péče o raněné byla často zajišťována kláštery a řády, např. rytířskými řády jako johanité (maltézští rytíři), kteří provozovali první nemocnice a poskytovali základní ošetření.</a:t>
          </a:r>
          <a:endParaRPr lang="en-US"/>
        </a:p>
      </dgm:t>
    </dgm:pt>
    <dgm:pt modelId="{19ED23CC-6E7D-4F4C-B1C6-4CAC4D741E94}" type="parTrans" cxnId="{AFC2D834-57B0-41AD-87B1-9A3BCE8DF869}">
      <dgm:prSet/>
      <dgm:spPr/>
      <dgm:t>
        <a:bodyPr/>
        <a:lstStyle/>
        <a:p>
          <a:endParaRPr lang="en-US"/>
        </a:p>
      </dgm:t>
    </dgm:pt>
    <dgm:pt modelId="{534E8CE2-BB92-4941-AC1A-1A437AD294A7}" type="sibTrans" cxnId="{AFC2D834-57B0-41AD-87B1-9A3BCE8DF869}">
      <dgm:prSet/>
      <dgm:spPr/>
      <dgm:t>
        <a:bodyPr/>
        <a:lstStyle/>
        <a:p>
          <a:endParaRPr lang="en-US"/>
        </a:p>
      </dgm:t>
    </dgm:pt>
    <dgm:pt modelId="{C45DB709-A225-D04B-A0F2-3031ED04A7A6}" type="pres">
      <dgm:prSet presAssocID="{4DF3BCD5-EABB-4D7F-A1D0-CE39E66C77E3}" presName="vert0" presStyleCnt="0">
        <dgm:presLayoutVars>
          <dgm:dir/>
          <dgm:animOne val="branch"/>
          <dgm:animLvl val="lvl"/>
        </dgm:presLayoutVars>
      </dgm:prSet>
      <dgm:spPr/>
    </dgm:pt>
    <dgm:pt modelId="{27495DCD-E92B-3D4F-8D47-320490E1D759}" type="pres">
      <dgm:prSet presAssocID="{D94DBB82-F12B-4BFF-8B44-0B79D0B1A8C8}" presName="thickLine" presStyleLbl="alignNode1" presStyleIdx="0" presStyleCnt="4"/>
      <dgm:spPr/>
    </dgm:pt>
    <dgm:pt modelId="{C13C1703-5E87-FD44-8493-1017A6AA4EC7}" type="pres">
      <dgm:prSet presAssocID="{D94DBB82-F12B-4BFF-8B44-0B79D0B1A8C8}" presName="horz1" presStyleCnt="0"/>
      <dgm:spPr/>
    </dgm:pt>
    <dgm:pt modelId="{8FD859E5-6E49-474D-B20A-01109BAB29A7}" type="pres">
      <dgm:prSet presAssocID="{D94DBB82-F12B-4BFF-8B44-0B79D0B1A8C8}" presName="tx1" presStyleLbl="revTx" presStyleIdx="0" presStyleCnt="4"/>
      <dgm:spPr/>
    </dgm:pt>
    <dgm:pt modelId="{CCE6DC46-EDD8-754E-93A0-04F8635615A6}" type="pres">
      <dgm:prSet presAssocID="{D94DBB82-F12B-4BFF-8B44-0B79D0B1A8C8}" presName="vert1" presStyleCnt="0"/>
      <dgm:spPr/>
    </dgm:pt>
    <dgm:pt modelId="{6EBAE808-E287-8F41-BAA4-5835D7580CF3}" type="pres">
      <dgm:prSet presAssocID="{E5A03DA1-9B15-4F94-BAE2-6E1C693E561D}" presName="thickLine" presStyleLbl="alignNode1" presStyleIdx="1" presStyleCnt="4"/>
      <dgm:spPr/>
    </dgm:pt>
    <dgm:pt modelId="{311A2DA5-F421-5542-8161-0DF88ACFB751}" type="pres">
      <dgm:prSet presAssocID="{E5A03DA1-9B15-4F94-BAE2-6E1C693E561D}" presName="horz1" presStyleCnt="0"/>
      <dgm:spPr/>
    </dgm:pt>
    <dgm:pt modelId="{A11D0BC5-BC06-614E-A3F0-D5AC0A9C23DE}" type="pres">
      <dgm:prSet presAssocID="{E5A03DA1-9B15-4F94-BAE2-6E1C693E561D}" presName="tx1" presStyleLbl="revTx" presStyleIdx="1" presStyleCnt="4"/>
      <dgm:spPr/>
    </dgm:pt>
    <dgm:pt modelId="{E188DB6D-4404-5C45-9163-BB0738B0019D}" type="pres">
      <dgm:prSet presAssocID="{E5A03DA1-9B15-4F94-BAE2-6E1C693E561D}" presName="vert1" presStyleCnt="0"/>
      <dgm:spPr/>
    </dgm:pt>
    <dgm:pt modelId="{14A76EDD-B747-8E4A-8597-319DA13B4186}" type="pres">
      <dgm:prSet presAssocID="{02F606C5-A2DE-4866-A4D1-74FF4697A66D}" presName="thickLine" presStyleLbl="alignNode1" presStyleIdx="2" presStyleCnt="4"/>
      <dgm:spPr/>
    </dgm:pt>
    <dgm:pt modelId="{BE7273DE-7548-A14A-B0B4-FE13A6971BF0}" type="pres">
      <dgm:prSet presAssocID="{02F606C5-A2DE-4866-A4D1-74FF4697A66D}" presName="horz1" presStyleCnt="0"/>
      <dgm:spPr/>
    </dgm:pt>
    <dgm:pt modelId="{1B523457-5650-D140-9048-BF518CD56C98}" type="pres">
      <dgm:prSet presAssocID="{02F606C5-A2DE-4866-A4D1-74FF4697A66D}" presName="tx1" presStyleLbl="revTx" presStyleIdx="2" presStyleCnt="4"/>
      <dgm:spPr/>
    </dgm:pt>
    <dgm:pt modelId="{06C8658C-3118-6943-B41B-E1B9075DF675}" type="pres">
      <dgm:prSet presAssocID="{02F606C5-A2DE-4866-A4D1-74FF4697A66D}" presName="vert1" presStyleCnt="0"/>
      <dgm:spPr/>
    </dgm:pt>
    <dgm:pt modelId="{5F05F7AF-3D5A-AD4D-966F-8FC05A733221}" type="pres">
      <dgm:prSet presAssocID="{91D35424-D4EA-421A-B2E9-419F263C7892}" presName="thickLine" presStyleLbl="alignNode1" presStyleIdx="3" presStyleCnt="4"/>
      <dgm:spPr/>
    </dgm:pt>
    <dgm:pt modelId="{C083FCD0-281A-FF46-8F22-ABEDC0F0D0AD}" type="pres">
      <dgm:prSet presAssocID="{91D35424-D4EA-421A-B2E9-419F263C7892}" presName="horz1" presStyleCnt="0"/>
      <dgm:spPr/>
    </dgm:pt>
    <dgm:pt modelId="{FE335F30-24C2-B647-A8D5-4527CF061D43}" type="pres">
      <dgm:prSet presAssocID="{91D35424-D4EA-421A-B2E9-419F263C7892}" presName="tx1" presStyleLbl="revTx" presStyleIdx="3" presStyleCnt="4"/>
      <dgm:spPr/>
    </dgm:pt>
    <dgm:pt modelId="{3CBE6EDE-7B8A-5749-A4E6-208CE2979E2E}" type="pres">
      <dgm:prSet presAssocID="{91D35424-D4EA-421A-B2E9-419F263C7892}" presName="vert1" presStyleCnt="0"/>
      <dgm:spPr/>
    </dgm:pt>
  </dgm:ptLst>
  <dgm:cxnLst>
    <dgm:cxn modelId="{AFC2D834-57B0-41AD-87B1-9A3BCE8DF869}" srcId="{4DF3BCD5-EABB-4D7F-A1D0-CE39E66C77E3}" destId="{91D35424-D4EA-421A-B2E9-419F263C7892}" srcOrd="3" destOrd="0" parTransId="{19ED23CC-6E7D-4F4C-B1C6-4CAC4D741E94}" sibTransId="{534E8CE2-BB92-4941-AC1A-1A437AD294A7}"/>
    <dgm:cxn modelId="{586A0A42-989D-4C6B-AB6D-5FD232EF24B6}" srcId="{4DF3BCD5-EABB-4D7F-A1D0-CE39E66C77E3}" destId="{02F606C5-A2DE-4866-A4D1-74FF4697A66D}" srcOrd="2" destOrd="0" parTransId="{8CC7D7D7-7AAE-4D9B-B106-7C0DD2523A74}" sibTransId="{1551E7DD-C9E7-4890-87FF-5CCA4753762B}"/>
    <dgm:cxn modelId="{D1710357-F7D0-A141-B1DA-8A18BA78F7A0}" type="presOf" srcId="{D94DBB82-F12B-4BFF-8B44-0B79D0B1A8C8}" destId="{8FD859E5-6E49-474D-B20A-01109BAB29A7}" srcOrd="0" destOrd="0" presId="urn:microsoft.com/office/officeart/2008/layout/LinedList"/>
    <dgm:cxn modelId="{070BDE8B-229B-E043-9429-F85514F0F332}" type="presOf" srcId="{E5A03DA1-9B15-4F94-BAE2-6E1C693E561D}" destId="{A11D0BC5-BC06-614E-A3F0-D5AC0A9C23DE}" srcOrd="0" destOrd="0" presId="urn:microsoft.com/office/officeart/2008/layout/LinedList"/>
    <dgm:cxn modelId="{49E03F91-465A-3843-AE68-ED7FCDA48DE2}" type="presOf" srcId="{02F606C5-A2DE-4866-A4D1-74FF4697A66D}" destId="{1B523457-5650-D140-9048-BF518CD56C98}" srcOrd="0" destOrd="0" presId="urn:microsoft.com/office/officeart/2008/layout/LinedList"/>
    <dgm:cxn modelId="{75926C94-705D-461D-8921-6F4FFFE00B5E}" srcId="{4DF3BCD5-EABB-4D7F-A1D0-CE39E66C77E3}" destId="{E5A03DA1-9B15-4F94-BAE2-6E1C693E561D}" srcOrd="1" destOrd="0" parTransId="{1CA64370-98B1-423B-BA28-92EBA40E033C}" sibTransId="{ADBCE646-6013-4D51-932E-FEA293F566ED}"/>
    <dgm:cxn modelId="{F143EAAF-40F0-4531-B833-DF3BC69ED374}" srcId="{4DF3BCD5-EABB-4D7F-A1D0-CE39E66C77E3}" destId="{D94DBB82-F12B-4BFF-8B44-0B79D0B1A8C8}" srcOrd="0" destOrd="0" parTransId="{70BC4EB1-69D8-4C08-B772-0C300F0F0D6F}" sibTransId="{A7C9AFD8-DE9B-460E-9DE9-54819EEBA9C5}"/>
    <dgm:cxn modelId="{E31D58D3-64A6-A147-B019-C7A8FE2ED84F}" type="presOf" srcId="{91D35424-D4EA-421A-B2E9-419F263C7892}" destId="{FE335F30-24C2-B647-A8D5-4527CF061D43}" srcOrd="0" destOrd="0" presId="urn:microsoft.com/office/officeart/2008/layout/LinedList"/>
    <dgm:cxn modelId="{AA4C4AE7-8482-CD4E-BA83-9E4FAC0F0A03}" type="presOf" srcId="{4DF3BCD5-EABB-4D7F-A1D0-CE39E66C77E3}" destId="{C45DB709-A225-D04B-A0F2-3031ED04A7A6}" srcOrd="0" destOrd="0" presId="urn:microsoft.com/office/officeart/2008/layout/LinedList"/>
    <dgm:cxn modelId="{3DCC865B-9EAB-9D4C-B961-BB768648F324}" type="presParOf" srcId="{C45DB709-A225-D04B-A0F2-3031ED04A7A6}" destId="{27495DCD-E92B-3D4F-8D47-320490E1D759}" srcOrd="0" destOrd="0" presId="urn:microsoft.com/office/officeart/2008/layout/LinedList"/>
    <dgm:cxn modelId="{BACB6FBF-53C3-DE43-B220-2AE214FF1613}" type="presParOf" srcId="{C45DB709-A225-D04B-A0F2-3031ED04A7A6}" destId="{C13C1703-5E87-FD44-8493-1017A6AA4EC7}" srcOrd="1" destOrd="0" presId="urn:microsoft.com/office/officeart/2008/layout/LinedList"/>
    <dgm:cxn modelId="{B9D762CC-8FA1-524D-B26C-565462A0EC7A}" type="presParOf" srcId="{C13C1703-5E87-FD44-8493-1017A6AA4EC7}" destId="{8FD859E5-6E49-474D-B20A-01109BAB29A7}" srcOrd="0" destOrd="0" presId="urn:microsoft.com/office/officeart/2008/layout/LinedList"/>
    <dgm:cxn modelId="{F097E21B-1874-0E44-A0BE-4492C401338E}" type="presParOf" srcId="{C13C1703-5E87-FD44-8493-1017A6AA4EC7}" destId="{CCE6DC46-EDD8-754E-93A0-04F8635615A6}" srcOrd="1" destOrd="0" presId="urn:microsoft.com/office/officeart/2008/layout/LinedList"/>
    <dgm:cxn modelId="{5D413E5F-2E0E-554F-88B0-FA490EFDB087}" type="presParOf" srcId="{C45DB709-A225-D04B-A0F2-3031ED04A7A6}" destId="{6EBAE808-E287-8F41-BAA4-5835D7580CF3}" srcOrd="2" destOrd="0" presId="urn:microsoft.com/office/officeart/2008/layout/LinedList"/>
    <dgm:cxn modelId="{14C14DD5-C127-BE44-9A88-4DB2300EAFA7}" type="presParOf" srcId="{C45DB709-A225-D04B-A0F2-3031ED04A7A6}" destId="{311A2DA5-F421-5542-8161-0DF88ACFB751}" srcOrd="3" destOrd="0" presId="urn:microsoft.com/office/officeart/2008/layout/LinedList"/>
    <dgm:cxn modelId="{A07E1678-8635-FD4E-ABB6-5CED5A75A9B3}" type="presParOf" srcId="{311A2DA5-F421-5542-8161-0DF88ACFB751}" destId="{A11D0BC5-BC06-614E-A3F0-D5AC0A9C23DE}" srcOrd="0" destOrd="0" presId="urn:microsoft.com/office/officeart/2008/layout/LinedList"/>
    <dgm:cxn modelId="{BBC6D2E6-CF7E-7E40-BE6A-62F35C62F251}" type="presParOf" srcId="{311A2DA5-F421-5542-8161-0DF88ACFB751}" destId="{E188DB6D-4404-5C45-9163-BB0738B0019D}" srcOrd="1" destOrd="0" presId="urn:microsoft.com/office/officeart/2008/layout/LinedList"/>
    <dgm:cxn modelId="{FA8B0B13-A6CF-EF49-92E1-32ACC9B37970}" type="presParOf" srcId="{C45DB709-A225-D04B-A0F2-3031ED04A7A6}" destId="{14A76EDD-B747-8E4A-8597-319DA13B4186}" srcOrd="4" destOrd="0" presId="urn:microsoft.com/office/officeart/2008/layout/LinedList"/>
    <dgm:cxn modelId="{FDE50EC4-B97C-E341-8F94-E55956446892}" type="presParOf" srcId="{C45DB709-A225-D04B-A0F2-3031ED04A7A6}" destId="{BE7273DE-7548-A14A-B0B4-FE13A6971BF0}" srcOrd="5" destOrd="0" presId="urn:microsoft.com/office/officeart/2008/layout/LinedList"/>
    <dgm:cxn modelId="{AF72EE27-08AD-BA48-86F8-C2268B51D17A}" type="presParOf" srcId="{BE7273DE-7548-A14A-B0B4-FE13A6971BF0}" destId="{1B523457-5650-D140-9048-BF518CD56C98}" srcOrd="0" destOrd="0" presId="urn:microsoft.com/office/officeart/2008/layout/LinedList"/>
    <dgm:cxn modelId="{637F0C8F-8CFB-F84E-8484-15F0CF71404B}" type="presParOf" srcId="{BE7273DE-7548-A14A-B0B4-FE13A6971BF0}" destId="{06C8658C-3118-6943-B41B-E1B9075DF675}" srcOrd="1" destOrd="0" presId="urn:microsoft.com/office/officeart/2008/layout/LinedList"/>
    <dgm:cxn modelId="{33B806F9-E0F5-3340-BFBC-2A5A9CFBB119}" type="presParOf" srcId="{C45DB709-A225-D04B-A0F2-3031ED04A7A6}" destId="{5F05F7AF-3D5A-AD4D-966F-8FC05A733221}" srcOrd="6" destOrd="0" presId="urn:microsoft.com/office/officeart/2008/layout/LinedList"/>
    <dgm:cxn modelId="{39B9229B-8403-2B40-8C77-50377934CAC1}" type="presParOf" srcId="{C45DB709-A225-D04B-A0F2-3031ED04A7A6}" destId="{C083FCD0-281A-FF46-8F22-ABEDC0F0D0AD}" srcOrd="7" destOrd="0" presId="urn:microsoft.com/office/officeart/2008/layout/LinedList"/>
    <dgm:cxn modelId="{16378A9F-064F-3E45-A555-6779FF2D3F0B}" type="presParOf" srcId="{C083FCD0-281A-FF46-8F22-ABEDC0F0D0AD}" destId="{FE335F30-24C2-B647-A8D5-4527CF061D43}" srcOrd="0" destOrd="0" presId="urn:microsoft.com/office/officeart/2008/layout/LinedList"/>
    <dgm:cxn modelId="{6C029113-4A7E-1046-8416-DACF7C5FF354}" type="presParOf" srcId="{C083FCD0-281A-FF46-8F22-ABEDC0F0D0AD}" destId="{3CBE6EDE-7B8A-5749-A4E6-208CE2979E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286024-06CD-4685-A241-7F04266F5728}"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184EF16A-D964-4D8A-A1D4-6F343CAFE18D}">
      <dgm:prSet/>
      <dgm:spPr/>
      <dgm:t>
        <a:bodyPr/>
        <a:lstStyle/>
        <a:p>
          <a:r>
            <a:rPr lang="cs-CZ"/>
            <a:t>Ergonomická</a:t>
          </a:r>
          <a:endParaRPr lang="en-US"/>
        </a:p>
      </dgm:t>
    </dgm:pt>
    <dgm:pt modelId="{2CC764DA-E9FC-48A5-87F1-7C311ECB38AF}" type="parTrans" cxnId="{5D19250F-11DF-454E-B4D1-E207B0D7EDA2}">
      <dgm:prSet/>
      <dgm:spPr/>
      <dgm:t>
        <a:bodyPr/>
        <a:lstStyle/>
        <a:p>
          <a:endParaRPr lang="en-US"/>
        </a:p>
      </dgm:t>
    </dgm:pt>
    <dgm:pt modelId="{87726390-6114-4D9B-B39C-3B02C03FB80B}" type="sibTrans" cxnId="{5D19250F-11DF-454E-B4D1-E207B0D7EDA2}">
      <dgm:prSet/>
      <dgm:spPr/>
      <dgm:t>
        <a:bodyPr/>
        <a:lstStyle/>
        <a:p>
          <a:endParaRPr lang="en-US"/>
        </a:p>
      </dgm:t>
    </dgm:pt>
    <dgm:pt modelId="{CB2989F6-D376-43C9-AFAD-52F1531BB484}">
      <dgm:prSet/>
      <dgm:spPr/>
      <dgm:t>
        <a:bodyPr/>
        <a:lstStyle/>
        <a:p>
          <a:r>
            <a:rPr lang="cs-CZ" dirty="0"/>
            <a:t>Zvedání těžkých břemen</a:t>
          </a:r>
          <a:endParaRPr lang="en-US" dirty="0"/>
        </a:p>
      </dgm:t>
    </dgm:pt>
    <dgm:pt modelId="{C00DECE8-7788-47C5-AB2D-F1BC3DBA91A7}" type="parTrans" cxnId="{22815061-2043-4713-955D-E76AE47CF65F}">
      <dgm:prSet/>
      <dgm:spPr/>
      <dgm:t>
        <a:bodyPr/>
        <a:lstStyle/>
        <a:p>
          <a:endParaRPr lang="en-US"/>
        </a:p>
      </dgm:t>
    </dgm:pt>
    <dgm:pt modelId="{35959563-5EBA-4D0C-94E1-21E739662F7F}" type="sibTrans" cxnId="{22815061-2043-4713-955D-E76AE47CF65F}">
      <dgm:prSet/>
      <dgm:spPr/>
      <dgm:t>
        <a:bodyPr/>
        <a:lstStyle/>
        <a:p>
          <a:endParaRPr lang="en-US"/>
        </a:p>
      </dgm:t>
    </dgm:pt>
    <dgm:pt modelId="{5C0D85CA-2675-4882-BD1F-41875147D876}">
      <dgm:prSet/>
      <dgm:spPr/>
      <dgm:t>
        <a:bodyPr/>
        <a:lstStyle/>
        <a:p>
          <a:r>
            <a:rPr lang="cs-CZ"/>
            <a:t>Enviromentální</a:t>
          </a:r>
          <a:endParaRPr lang="en-US"/>
        </a:p>
      </dgm:t>
    </dgm:pt>
    <dgm:pt modelId="{99CF0968-0B27-4E75-A834-C516AA09E64D}" type="parTrans" cxnId="{94AEF81D-A4DD-4236-A409-69903255478D}">
      <dgm:prSet/>
      <dgm:spPr/>
      <dgm:t>
        <a:bodyPr/>
        <a:lstStyle/>
        <a:p>
          <a:endParaRPr lang="en-US"/>
        </a:p>
      </dgm:t>
    </dgm:pt>
    <dgm:pt modelId="{CB1E3406-C06D-46CC-9C90-7781ADDD285F}" type="sibTrans" cxnId="{94AEF81D-A4DD-4236-A409-69903255478D}">
      <dgm:prSet/>
      <dgm:spPr/>
      <dgm:t>
        <a:bodyPr/>
        <a:lstStyle/>
        <a:p>
          <a:endParaRPr lang="en-US"/>
        </a:p>
      </dgm:t>
    </dgm:pt>
    <dgm:pt modelId="{1948391D-AE62-440B-AC55-2B9AC13CC8D6}">
      <dgm:prSet/>
      <dgm:spPr/>
      <dgm:t>
        <a:bodyPr/>
        <a:lstStyle/>
        <a:p>
          <a:r>
            <a:rPr lang="cs-CZ" dirty="0"/>
            <a:t>Nebezpečné prostředí (požáry, DN, nestabilní stavby, kontaminace)</a:t>
          </a:r>
          <a:endParaRPr lang="en-US" dirty="0"/>
        </a:p>
      </dgm:t>
    </dgm:pt>
    <dgm:pt modelId="{7730314D-B241-43D1-B307-8206D9D826D4}" type="parTrans" cxnId="{6D0DF641-E731-4C7A-8836-F7E72A8D8983}">
      <dgm:prSet/>
      <dgm:spPr/>
      <dgm:t>
        <a:bodyPr/>
        <a:lstStyle/>
        <a:p>
          <a:endParaRPr lang="en-US"/>
        </a:p>
      </dgm:t>
    </dgm:pt>
    <dgm:pt modelId="{782014F2-F50D-4D54-B97E-1C9A96C60501}" type="sibTrans" cxnId="{6D0DF641-E731-4C7A-8836-F7E72A8D8983}">
      <dgm:prSet/>
      <dgm:spPr/>
      <dgm:t>
        <a:bodyPr/>
        <a:lstStyle/>
        <a:p>
          <a:endParaRPr lang="en-US"/>
        </a:p>
      </dgm:t>
    </dgm:pt>
    <dgm:pt modelId="{DEEED2CB-39F8-AB4F-AA41-887C0701E5BB}" type="pres">
      <dgm:prSet presAssocID="{19286024-06CD-4685-A241-7F04266F5728}" presName="linear" presStyleCnt="0">
        <dgm:presLayoutVars>
          <dgm:dir/>
          <dgm:animLvl val="lvl"/>
          <dgm:resizeHandles val="exact"/>
        </dgm:presLayoutVars>
      </dgm:prSet>
      <dgm:spPr/>
    </dgm:pt>
    <dgm:pt modelId="{D730E37D-2721-E940-812A-2E57C019118B}" type="pres">
      <dgm:prSet presAssocID="{184EF16A-D964-4D8A-A1D4-6F343CAFE18D}" presName="parentLin" presStyleCnt="0"/>
      <dgm:spPr/>
    </dgm:pt>
    <dgm:pt modelId="{A64479CE-C1CE-724A-8E84-86C5127DDDE8}" type="pres">
      <dgm:prSet presAssocID="{184EF16A-D964-4D8A-A1D4-6F343CAFE18D}" presName="parentLeftMargin" presStyleLbl="node1" presStyleIdx="0" presStyleCnt="2"/>
      <dgm:spPr/>
    </dgm:pt>
    <dgm:pt modelId="{EDC59741-AF1A-084B-ABA5-40AD16DEA8C8}" type="pres">
      <dgm:prSet presAssocID="{184EF16A-D964-4D8A-A1D4-6F343CAFE18D}" presName="parentText" presStyleLbl="node1" presStyleIdx="0" presStyleCnt="2">
        <dgm:presLayoutVars>
          <dgm:chMax val="0"/>
          <dgm:bulletEnabled val="1"/>
        </dgm:presLayoutVars>
      </dgm:prSet>
      <dgm:spPr/>
    </dgm:pt>
    <dgm:pt modelId="{121583A8-118B-0A41-BAAF-B864657540EE}" type="pres">
      <dgm:prSet presAssocID="{184EF16A-D964-4D8A-A1D4-6F343CAFE18D}" presName="negativeSpace" presStyleCnt="0"/>
      <dgm:spPr/>
    </dgm:pt>
    <dgm:pt modelId="{61EA0230-CE18-F444-9B42-63CD51DB6491}" type="pres">
      <dgm:prSet presAssocID="{184EF16A-D964-4D8A-A1D4-6F343CAFE18D}" presName="childText" presStyleLbl="conFgAcc1" presStyleIdx="0" presStyleCnt="2">
        <dgm:presLayoutVars>
          <dgm:bulletEnabled val="1"/>
        </dgm:presLayoutVars>
      </dgm:prSet>
      <dgm:spPr/>
    </dgm:pt>
    <dgm:pt modelId="{46501FAD-6D41-3149-8BCF-F2A4B5136C92}" type="pres">
      <dgm:prSet presAssocID="{87726390-6114-4D9B-B39C-3B02C03FB80B}" presName="spaceBetweenRectangles" presStyleCnt="0"/>
      <dgm:spPr/>
    </dgm:pt>
    <dgm:pt modelId="{CA5F9E24-1540-9148-9E68-54F4E5514ACC}" type="pres">
      <dgm:prSet presAssocID="{5C0D85CA-2675-4882-BD1F-41875147D876}" presName="parentLin" presStyleCnt="0"/>
      <dgm:spPr/>
    </dgm:pt>
    <dgm:pt modelId="{62F7CF84-BBFD-7D47-8561-2C822CE47E38}" type="pres">
      <dgm:prSet presAssocID="{5C0D85CA-2675-4882-BD1F-41875147D876}" presName="parentLeftMargin" presStyleLbl="node1" presStyleIdx="0" presStyleCnt="2"/>
      <dgm:spPr/>
    </dgm:pt>
    <dgm:pt modelId="{3094C541-1F89-3F4A-BF60-6D331AFFFB22}" type="pres">
      <dgm:prSet presAssocID="{5C0D85CA-2675-4882-BD1F-41875147D876}" presName="parentText" presStyleLbl="node1" presStyleIdx="1" presStyleCnt="2">
        <dgm:presLayoutVars>
          <dgm:chMax val="0"/>
          <dgm:bulletEnabled val="1"/>
        </dgm:presLayoutVars>
      </dgm:prSet>
      <dgm:spPr/>
    </dgm:pt>
    <dgm:pt modelId="{59CE400F-F11B-0048-BE1E-77F97E891A78}" type="pres">
      <dgm:prSet presAssocID="{5C0D85CA-2675-4882-BD1F-41875147D876}" presName="negativeSpace" presStyleCnt="0"/>
      <dgm:spPr/>
    </dgm:pt>
    <dgm:pt modelId="{C379E27D-0F42-A54A-B30B-8E8491F46B3E}" type="pres">
      <dgm:prSet presAssocID="{5C0D85CA-2675-4882-BD1F-41875147D876}" presName="childText" presStyleLbl="conFgAcc1" presStyleIdx="1" presStyleCnt="2">
        <dgm:presLayoutVars>
          <dgm:bulletEnabled val="1"/>
        </dgm:presLayoutVars>
      </dgm:prSet>
      <dgm:spPr/>
    </dgm:pt>
  </dgm:ptLst>
  <dgm:cxnLst>
    <dgm:cxn modelId="{9246D80C-4631-AA4C-AF75-4310EA00FEB6}" type="presOf" srcId="{5C0D85CA-2675-4882-BD1F-41875147D876}" destId="{62F7CF84-BBFD-7D47-8561-2C822CE47E38}" srcOrd="0" destOrd="0" presId="urn:microsoft.com/office/officeart/2005/8/layout/list1"/>
    <dgm:cxn modelId="{4AE3E70E-EEAC-4540-8EEC-1B48EB4C4BC1}" type="presOf" srcId="{5C0D85CA-2675-4882-BD1F-41875147D876}" destId="{3094C541-1F89-3F4A-BF60-6D331AFFFB22}" srcOrd="1" destOrd="0" presId="urn:microsoft.com/office/officeart/2005/8/layout/list1"/>
    <dgm:cxn modelId="{5D19250F-11DF-454E-B4D1-E207B0D7EDA2}" srcId="{19286024-06CD-4685-A241-7F04266F5728}" destId="{184EF16A-D964-4D8A-A1D4-6F343CAFE18D}" srcOrd="0" destOrd="0" parTransId="{2CC764DA-E9FC-48A5-87F1-7C311ECB38AF}" sibTransId="{87726390-6114-4D9B-B39C-3B02C03FB80B}"/>
    <dgm:cxn modelId="{94AEF81D-A4DD-4236-A409-69903255478D}" srcId="{19286024-06CD-4685-A241-7F04266F5728}" destId="{5C0D85CA-2675-4882-BD1F-41875147D876}" srcOrd="1" destOrd="0" parTransId="{99CF0968-0B27-4E75-A834-C516AA09E64D}" sibTransId="{CB1E3406-C06D-46CC-9C90-7781ADDD285F}"/>
    <dgm:cxn modelId="{6D0DF641-E731-4C7A-8836-F7E72A8D8983}" srcId="{5C0D85CA-2675-4882-BD1F-41875147D876}" destId="{1948391D-AE62-440B-AC55-2B9AC13CC8D6}" srcOrd="0" destOrd="0" parTransId="{7730314D-B241-43D1-B307-8206D9D826D4}" sibTransId="{782014F2-F50D-4D54-B97E-1C9A96C60501}"/>
    <dgm:cxn modelId="{00611B56-817C-2241-BEA2-759D11531629}" type="presOf" srcId="{CB2989F6-D376-43C9-AFAD-52F1531BB484}" destId="{61EA0230-CE18-F444-9B42-63CD51DB6491}" srcOrd="0" destOrd="0" presId="urn:microsoft.com/office/officeart/2005/8/layout/list1"/>
    <dgm:cxn modelId="{22815061-2043-4713-955D-E76AE47CF65F}" srcId="{184EF16A-D964-4D8A-A1D4-6F343CAFE18D}" destId="{CB2989F6-D376-43C9-AFAD-52F1531BB484}" srcOrd="0" destOrd="0" parTransId="{C00DECE8-7788-47C5-AB2D-F1BC3DBA91A7}" sibTransId="{35959563-5EBA-4D0C-94E1-21E739662F7F}"/>
    <dgm:cxn modelId="{99BB9C6C-C1F3-3342-88D6-BFCDF68D14B9}" type="presOf" srcId="{184EF16A-D964-4D8A-A1D4-6F343CAFE18D}" destId="{EDC59741-AF1A-084B-ABA5-40AD16DEA8C8}" srcOrd="1" destOrd="0" presId="urn:microsoft.com/office/officeart/2005/8/layout/list1"/>
    <dgm:cxn modelId="{D3C92798-B080-1F4A-8B76-68F55C0350CF}" type="presOf" srcId="{1948391D-AE62-440B-AC55-2B9AC13CC8D6}" destId="{C379E27D-0F42-A54A-B30B-8E8491F46B3E}" srcOrd="0" destOrd="0" presId="urn:microsoft.com/office/officeart/2005/8/layout/list1"/>
    <dgm:cxn modelId="{A77322B4-46DE-E748-A1DC-9FCD09F3ADB8}" type="presOf" srcId="{184EF16A-D964-4D8A-A1D4-6F343CAFE18D}" destId="{A64479CE-C1CE-724A-8E84-86C5127DDDE8}" srcOrd="0" destOrd="0" presId="urn:microsoft.com/office/officeart/2005/8/layout/list1"/>
    <dgm:cxn modelId="{405E9CD7-2E51-6745-AFAC-9DFD170B6083}" type="presOf" srcId="{19286024-06CD-4685-A241-7F04266F5728}" destId="{DEEED2CB-39F8-AB4F-AA41-887C0701E5BB}" srcOrd="0" destOrd="0" presId="urn:microsoft.com/office/officeart/2005/8/layout/list1"/>
    <dgm:cxn modelId="{424431A6-E68C-A048-BE4B-E947A7E68C9E}" type="presParOf" srcId="{DEEED2CB-39F8-AB4F-AA41-887C0701E5BB}" destId="{D730E37D-2721-E940-812A-2E57C019118B}" srcOrd="0" destOrd="0" presId="urn:microsoft.com/office/officeart/2005/8/layout/list1"/>
    <dgm:cxn modelId="{0C0461B6-2EA8-D848-9398-019F817902E2}" type="presParOf" srcId="{D730E37D-2721-E940-812A-2E57C019118B}" destId="{A64479CE-C1CE-724A-8E84-86C5127DDDE8}" srcOrd="0" destOrd="0" presId="urn:microsoft.com/office/officeart/2005/8/layout/list1"/>
    <dgm:cxn modelId="{39E3FBD6-653A-EA4A-95A3-5510E1FF20B5}" type="presParOf" srcId="{D730E37D-2721-E940-812A-2E57C019118B}" destId="{EDC59741-AF1A-084B-ABA5-40AD16DEA8C8}" srcOrd="1" destOrd="0" presId="urn:microsoft.com/office/officeart/2005/8/layout/list1"/>
    <dgm:cxn modelId="{77A03FEC-4EC6-2C49-BE07-50C90A773AB7}" type="presParOf" srcId="{DEEED2CB-39F8-AB4F-AA41-887C0701E5BB}" destId="{121583A8-118B-0A41-BAAF-B864657540EE}" srcOrd="1" destOrd="0" presId="urn:microsoft.com/office/officeart/2005/8/layout/list1"/>
    <dgm:cxn modelId="{B7DC0611-3B7A-8C45-ABCF-82BA9A1C6C68}" type="presParOf" srcId="{DEEED2CB-39F8-AB4F-AA41-887C0701E5BB}" destId="{61EA0230-CE18-F444-9B42-63CD51DB6491}" srcOrd="2" destOrd="0" presId="urn:microsoft.com/office/officeart/2005/8/layout/list1"/>
    <dgm:cxn modelId="{C829E6E4-7334-7846-9F27-B2881AA7ECCD}" type="presParOf" srcId="{DEEED2CB-39F8-AB4F-AA41-887C0701E5BB}" destId="{46501FAD-6D41-3149-8BCF-F2A4B5136C92}" srcOrd="3" destOrd="0" presId="urn:microsoft.com/office/officeart/2005/8/layout/list1"/>
    <dgm:cxn modelId="{6180A446-3361-864F-8E19-732C57BBDA2A}" type="presParOf" srcId="{DEEED2CB-39F8-AB4F-AA41-887C0701E5BB}" destId="{CA5F9E24-1540-9148-9E68-54F4E5514ACC}" srcOrd="4" destOrd="0" presId="urn:microsoft.com/office/officeart/2005/8/layout/list1"/>
    <dgm:cxn modelId="{0E2FA4EE-FDE0-584A-AA9B-F80B61EF4BC9}" type="presParOf" srcId="{CA5F9E24-1540-9148-9E68-54F4E5514ACC}" destId="{62F7CF84-BBFD-7D47-8561-2C822CE47E38}" srcOrd="0" destOrd="0" presId="urn:microsoft.com/office/officeart/2005/8/layout/list1"/>
    <dgm:cxn modelId="{435627DC-1D1E-9949-8B5D-D1450251A4EA}" type="presParOf" srcId="{CA5F9E24-1540-9148-9E68-54F4E5514ACC}" destId="{3094C541-1F89-3F4A-BF60-6D331AFFFB22}" srcOrd="1" destOrd="0" presId="urn:microsoft.com/office/officeart/2005/8/layout/list1"/>
    <dgm:cxn modelId="{4AD5B37A-BCE4-E84E-8942-08E80461FC53}" type="presParOf" srcId="{DEEED2CB-39F8-AB4F-AA41-887C0701E5BB}" destId="{59CE400F-F11B-0048-BE1E-77F97E891A78}" srcOrd="5" destOrd="0" presId="urn:microsoft.com/office/officeart/2005/8/layout/list1"/>
    <dgm:cxn modelId="{45211DB8-B318-4648-B426-7E301AEE7E7B}" type="presParOf" srcId="{DEEED2CB-39F8-AB4F-AA41-887C0701E5BB}" destId="{C379E27D-0F42-A54A-B30B-8E8491F46B3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9CC3CF-FA49-4364-948C-6D6458E429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B38BD0A-7D23-42E7-947A-EDD247228DCD}">
      <dgm:prSet/>
      <dgm:spPr/>
      <dgm:t>
        <a:bodyPr/>
        <a:lstStyle/>
        <a:p>
          <a:r>
            <a:rPr lang="cs-CZ" b="1" dirty="0"/>
            <a:t>nelze </a:t>
          </a:r>
          <a:r>
            <a:rPr lang="cs-CZ" b="1" dirty="0" err="1"/>
            <a:t>dosáhnout</a:t>
          </a:r>
          <a:r>
            <a:rPr lang="cs-CZ" b="1" dirty="0"/>
            <a:t> </a:t>
          </a:r>
          <a:r>
            <a:rPr lang="cs-CZ" b="1" dirty="0" err="1"/>
            <a:t>místo</a:t>
          </a:r>
          <a:r>
            <a:rPr lang="cs-CZ" b="1" dirty="0"/>
            <a:t> </a:t>
          </a:r>
          <a:r>
            <a:rPr lang="cs-CZ" b="1" dirty="0" err="1"/>
            <a:t>události</a:t>
          </a:r>
          <a:r>
            <a:rPr lang="cs-CZ" b="1" dirty="0"/>
            <a:t> v časovém limitu</a:t>
          </a:r>
          <a:endParaRPr lang="en-US" dirty="0"/>
        </a:p>
      </dgm:t>
    </dgm:pt>
    <dgm:pt modelId="{6823B26B-508F-46D5-BDB5-95B86DF677E1}" type="parTrans" cxnId="{79B34AC8-19A6-4B5D-8314-D5B31CBB9462}">
      <dgm:prSet/>
      <dgm:spPr/>
      <dgm:t>
        <a:bodyPr/>
        <a:lstStyle/>
        <a:p>
          <a:endParaRPr lang="en-US"/>
        </a:p>
      </dgm:t>
    </dgm:pt>
    <dgm:pt modelId="{87C4712B-92CB-4C0B-9461-85C74B6A7571}" type="sibTrans" cxnId="{79B34AC8-19A6-4B5D-8314-D5B31CBB9462}">
      <dgm:prSet/>
      <dgm:spPr/>
      <dgm:t>
        <a:bodyPr/>
        <a:lstStyle/>
        <a:p>
          <a:endParaRPr lang="en-US"/>
        </a:p>
      </dgm:t>
    </dgm:pt>
    <dgm:pt modelId="{8B1F6EDE-7037-4956-ACF9-269677A1243E}">
      <dgm:prSet/>
      <dgm:spPr/>
      <dgm:t>
        <a:bodyPr/>
        <a:lstStyle/>
        <a:p>
          <a:r>
            <a:rPr lang="cs-CZ" b="1" dirty="0" err="1"/>
            <a:t>zkráceni</a:t>
          </a:r>
          <a:r>
            <a:rPr lang="cs-CZ" b="1" dirty="0"/>
            <a:t>́ doby </a:t>
          </a:r>
          <a:r>
            <a:rPr lang="cs-CZ" b="1" dirty="0" err="1"/>
            <a:t>přepravy</a:t>
          </a:r>
          <a:endParaRPr lang="en-US" dirty="0"/>
        </a:p>
      </dgm:t>
    </dgm:pt>
    <dgm:pt modelId="{E4F5D9EC-2815-4BCE-AF91-15E60D2FEB36}" type="parTrans" cxnId="{E0B44304-E4EB-4A90-9D91-F4A7938DA2A8}">
      <dgm:prSet/>
      <dgm:spPr/>
      <dgm:t>
        <a:bodyPr/>
        <a:lstStyle/>
        <a:p>
          <a:endParaRPr lang="en-US"/>
        </a:p>
      </dgm:t>
    </dgm:pt>
    <dgm:pt modelId="{F9E15371-60BA-49AD-B493-9E90863BB985}" type="sibTrans" cxnId="{E0B44304-E4EB-4A90-9D91-F4A7938DA2A8}">
      <dgm:prSet/>
      <dgm:spPr/>
      <dgm:t>
        <a:bodyPr/>
        <a:lstStyle/>
        <a:p>
          <a:endParaRPr lang="en-US"/>
        </a:p>
      </dgm:t>
    </dgm:pt>
    <dgm:pt modelId="{239B7FEA-3C87-474D-BC89-4BC664170F81}">
      <dgm:prSet/>
      <dgm:spPr/>
      <dgm:t>
        <a:bodyPr/>
        <a:lstStyle/>
        <a:p>
          <a:r>
            <a:rPr lang="cs-CZ" b="1" dirty="0" err="1"/>
            <a:t>obtížne</a:t>
          </a:r>
          <a:r>
            <a:rPr lang="cs-CZ" b="1" dirty="0"/>
            <a:t>̌ </a:t>
          </a:r>
          <a:r>
            <a:rPr lang="cs-CZ" b="1" dirty="0" err="1"/>
            <a:t>přístupne</a:t>
          </a:r>
          <a:r>
            <a:rPr lang="cs-CZ" b="1" dirty="0"/>
            <a:t>́ </a:t>
          </a:r>
          <a:r>
            <a:rPr lang="cs-CZ" b="1" dirty="0" err="1"/>
            <a:t>či</a:t>
          </a:r>
          <a:r>
            <a:rPr lang="cs-CZ" b="1" dirty="0"/>
            <a:t> </a:t>
          </a:r>
          <a:r>
            <a:rPr lang="cs-CZ" b="1" dirty="0" err="1"/>
            <a:t>úplne</a:t>
          </a:r>
          <a:r>
            <a:rPr lang="cs-CZ" b="1" dirty="0"/>
            <a:t>̌ </a:t>
          </a:r>
          <a:r>
            <a:rPr lang="cs-CZ" b="1" dirty="0" err="1"/>
            <a:t>nepřístupne</a:t>
          </a:r>
          <a:r>
            <a:rPr lang="cs-CZ" b="1" dirty="0"/>
            <a:t>́ místo</a:t>
          </a:r>
          <a:r>
            <a:rPr lang="cs-CZ" dirty="0"/>
            <a:t> </a:t>
          </a:r>
          <a:endParaRPr lang="en-US" dirty="0"/>
        </a:p>
      </dgm:t>
    </dgm:pt>
    <dgm:pt modelId="{7DCACED1-FE66-4559-B5C0-53F3B0E6A01D}" type="parTrans" cxnId="{F6D83755-062A-4F87-8E3B-D26F1C4AE2C1}">
      <dgm:prSet/>
      <dgm:spPr/>
      <dgm:t>
        <a:bodyPr/>
        <a:lstStyle/>
        <a:p>
          <a:endParaRPr lang="en-US"/>
        </a:p>
      </dgm:t>
    </dgm:pt>
    <dgm:pt modelId="{419489E9-E86D-41B0-B336-499CDDE73A3D}" type="sibTrans" cxnId="{F6D83755-062A-4F87-8E3B-D26F1C4AE2C1}">
      <dgm:prSet/>
      <dgm:spPr/>
      <dgm:t>
        <a:bodyPr/>
        <a:lstStyle/>
        <a:p>
          <a:endParaRPr lang="en-US"/>
        </a:p>
      </dgm:t>
    </dgm:pt>
    <dgm:pt modelId="{FF27E3E2-79CE-4E71-9D1F-DAA142ED19CD}">
      <dgm:prSet/>
      <dgm:spPr/>
      <dgm:t>
        <a:bodyPr/>
        <a:lstStyle/>
        <a:p>
          <a:r>
            <a:rPr lang="cs-CZ" b="1" dirty="0" err="1"/>
            <a:t>omezi</a:t>
          </a:r>
          <a:r>
            <a:rPr lang="cs-CZ" b="1" dirty="0"/>
            <a:t>́ riziko </a:t>
          </a:r>
          <a:r>
            <a:rPr lang="cs-CZ" b="1" dirty="0" err="1"/>
            <a:t>zhoršeni</a:t>
          </a:r>
          <a:r>
            <a:rPr lang="cs-CZ" b="1" dirty="0"/>
            <a:t>́ </a:t>
          </a:r>
          <a:r>
            <a:rPr lang="cs-CZ" b="1" dirty="0" err="1"/>
            <a:t>zdravotního</a:t>
          </a:r>
          <a:r>
            <a:rPr lang="cs-CZ" b="1" dirty="0"/>
            <a:t> stavu </a:t>
          </a:r>
          <a:r>
            <a:rPr lang="cs-CZ" dirty="0"/>
            <a:t>pacienta, </a:t>
          </a:r>
          <a:endParaRPr lang="en-US" dirty="0"/>
        </a:p>
      </dgm:t>
    </dgm:pt>
    <dgm:pt modelId="{375D036A-9EBA-437E-A079-2D19860832F8}" type="parTrans" cxnId="{A3285D5B-3C0C-4028-A014-EB53C0DFD0C4}">
      <dgm:prSet/>
      <dgm:spPr/>
      <dgm:t>
        <a:bodyPr/>
        <a:lstStyle/>
        <a:p>
          <a:endParaRPr lang="en-US"/>
        </a:p>
      </dgm:t>
    </dgm:pt>
    <dgm:pt modelId="{E1208A4B-BE21-4AAA-9828-F0266CCF4C98}" type="sibTrans" cxnId="{A3285D5B-3C0C-4028-A014-EB53C0DFD0C4}">
      <dgm:prSet/>
      <dgm:spPr/>
      <dgm:t>
        <a:bodyPr/>
        <a:lstStyle/>
        <a:p>
          <a:endParaRPr lang="en-US"/>
        </a:p>
      </dgm:t>
    </dgm:pt>
    <dgm:pt modelId="{100B942D-3D14-F64B-B96D-84D762D77B19}" type="pres">
      <dgm:prSet presAssocID="{6C9CC3CF-FA49-4364-948C-6D6458E4290D}" presName="vert0" presStyleCnt="0">
        <dgm:presLayoutVars>
          <dgm:dir/>
          <dgm:animOne val="branch"/>
          <dgm:animLvl val="lvl"/>
        </dgm:presLayoutVars>
      </dgm:prSet>
      <dgm:spPr/>
    </dgm:pt>
    <dgm:pt modelId="{7092FC0B-195D-7345-817A-B807412E219C}" type="pres">
      <dgm:prSet presAssocID="{3B38BD0A-7D23-42E7-947A-EDD247228DCD}" presName="thickLine" presStyleLbl="alignNode1" presStyleIdx="0" presStyleCnt="4"/>
      <dgm:spPr/>
    </dgm:pt>
    <dgm:pt modelId="{3C5B3CF7-4078-C54D-BEFA-A9DD33AF50AC}" type="pres">
      <dgm:prSet presAssocID="{3B38BD0A-7D23-42E7-947A-EDD247228DCD}" presName="horz1" presStyleCnt="0"/>
      <dgm:spPr/>
    </dgm:pt>
    <dgm:pt modelId="{A4A80152-0F54-CC47-B47E-87456D1CF4E6}" type="pres">
      <dgm:prSet presAssocID="{3B38BD0A-7D23-42E7-947A-EDD247228DCD}" presName="tx1" presStyleLbl="revTx" presStyleIdx="0" presStyleCnt="4"/>
      <dgm:spPr/>
    </dgm:pt>
    <dgm:pt modelId="{C37BF16D-17BD-9C4D-9193-5ED3315CAD3E}" type="pres">
      <dgm:prSet presAssocID="{3B38BD0A-7D23-42E7-947A-EDD247228DCD}" presName="vert1" presStyleCnt="0"/>
      <dgm:spPr/>
    </dgm:pt>
    <dgm:pt modelId="{FED45AA0-545A-AD4A-9815-EC7B33EB4389}" type="pres">
      <dgm:prSet presAssocID="{8B1F6EDE-7037-4956-ACF9-269677A1243E}" presName="thickLine" presStyleLbl="alignNode1" presStyleIdx="1" presStyleCnt="4"/>
      <dgm:spPr/>
    </dgm:pt>
    <dgm:pt modelId="{614E9218-04A7-684F-B6B9-A8102A0609A6}" type="pres">
      <dgm:prSet presAssocID="{8B1F6EDE-7037-4956-ACF9-269677A1243E}" presName="horz1" presStyleCnt="0"/>
      <dgm:spPr/>
    </dgm:pt>
    <dgm:pt modelId="{62F2D3EC-F9D3-AD4E-811D-4DE98F0FD411}" type="pres">
      <dgm:prSet presAssocID="{8B1F6EDE-7037-4956-ACF9-269677A1243E}" presName="tx1" presStyleLbl="revTx" presStyleIdx="1" presStyleCnt="4"/>
      <dgm:spPr/>
    </dgm:pt>
    <dgm:pt modelId="{BF74493D-DB2E-8648-85A1-290E68F4D87B}" type="pres">
      <dgm:prSet presAssocID="{8B1F6EDE-7037-4956-ACF9-269677A1243E}" presName="vert1" presStyleCnt="0"/>
      <dgm:spPr/>
    </dgm:pt>
    <dgm:pt modelId="{12A1A3F1-09C0-F04C-80A0-34B878B565F5}" type="pres">
      <dgm:prSet presAssocID="{239B7FEA-3C87-474D-BC89-4BC664170F81}" presName="thickLine" presStyleLbl="alignNode1" presStyleIdx="2" presStyleCnt="4"/>
      <dgm:spPr/>
    </dgm:pt>
    <dgm:pt modelId="{D7E2F45E-7112-104D-B532-C04F48C09FA3}" type="pres">
      <dgm:prSet presAssocID="{239B7FEA-3C87-474D-BC89-4BC664170F81}" presName="horz1" presStyleCnt="0"/>
      <dgm:spPr/>
    </dgm:pt>
    <dgm:pt modelId="{D2F6B37A-7417-AE48-BA5D-149537956F77}" type="pres">
      <dgm:prSet presAssocID="{239B7FEA-3C87-474D-BC89-4BC664170F81}" presName="tx1" presStyleLbl="revTx" presStyleIdx="2" presStyleCnt="4"/>
      <dgm:spPr/>
    </dgm:pt>
    <dgm:pt modelId="{803CFF1A-F9FE-E045-9512-2F200A6DFFA0}" type="pres">
      <dgm:prSet presAssocID="{239B7FEA-3C87-474D-BC89-4BC664170F81}" presName="vert1" presStyleCnt="0"/>
      <dgm:spPr/>
    </dgm:pt>
    <dgm:pt modelId="{3387FE37-2DDB-F944-BDE6-438DB0A1045D}" type="pres">
      <dgm:prSet presAssocID="{FF27E3E2-79CE-4E71-9D1F-DAA142ED19CD}" presName="thickLine" presStyleLbl="alignNode1" presStyleIdx="3" presStyleCnt="4"/>
      <dgm:spPr/>
    </dgm:pt>
    <dgm:pt modelId="{41EBBA07-4628-C444-889F-6DFCF05B5376}" type="pres">
      <dgm:prSet presAssocID="{FF27E3E2-79CE-4E71-9D1F-DAA142ED19CD}" presName="horz1" presStyleCnt="0"/>
      <dgm:spPr/>
    </dgm:pt>
    <dgm:pt modelId="{E5760B25-DE4B-0D49-BCFB-0C234DF0C989}" type="pres">
      <dgm:prSet presAssocID="{FF27E3E2-79CE-4E71-9D1F-DAA142ED19CD}" presName="tx1" presStyleLbl="revTx" presStyleIdx="3" presStyleCnt="4"/>
      <dgm:spPr/>
    </dgm:pt>
    <dgm:pt modelId="{7AFF351D-C69C-5746-931D-F52C62B062BC}" type="pres">
      <dgm:prSet presAssocID="{FF27E3E2-79CE-4E71-9D1F-DAA142ED19CD}" presName="vert1" presStyleCnt="0"/>
      <dgm:spPr/>
    </dgm:pt>
  </dgm:ptLst>
  <dgm:cxnLst>
    <dgm:cxn modelId="{E0B44304-E4EB-4A90-9D91-F4A7938DA2A8}" srcId="{6C9CC3CF-FA49-4364-948C-6D6458E4290D}" destId="{8B1F6EDE-7037-4956-ACF9-269677A1243E}" srcOrd="1" destOrd="0" parTransId="{E4F5D9EC-2815-4BCE-AF91-15E60D2FEB36}" sibTransId="{F9E15371-60BA-49AD-B493-9E90863BB985}"/>
    <dgm:cxn modelId="{4B5D170D-DA7D-8045-9969-B9D0DE9B2643}" type="presOf" srcId="{6C9CC3CF-FA49-4364-948C-6D6458E4290D}" destId="{100B942D-3D14-F64B-B96D-84D762D77B19}" srcOrd="0" destOrd="0" presId="urn:microsoft.com/office/officeart/2008/layout/LinedList"/>
    <dgm:cxn modelId="{F6D83755-062A-4F87-8E3B-D26F1C4AE2C1}" srcId="{6C9CC3CF-FA49-4364-948C-6D6458E4290D}" destId="{239B7FEA-3C87-474D-BC89-4BC664170F81}" srcOrd="2" destOrd="0" parTransId="{7DCACED1-FE66-4559-B5C0-53F3B0E6A01D}" sibTransId="{419489E9-E86D-41B0-B336-499CDDE73A3D}"/>
    <dgm:cxn modelId="{A3285D5B-3C0C-4028-A014-EB53C0DFD0C4}" srcId="{6C9CC3CF-FA49-4364-948C-6D6458E4290D}" destId="{FF27E3E2-79CE-4E71-9D1F-DAA142ED19CD}" srcOrd="3" destOrd="0" parTransId="{375D036A-9EBA-437E-A079-2D19860832F8}" sibTransId="{E1208A4B-BE21-4AAA-9828-F0266CCF4C98}"/>
    <dgm:cxn modelId="{85C341A2-A84C-1F4E-BE4F-8424C24876D8}" type="presOf" srcId="{8B1F6EDE-7037-4956-ACF9-269677A1243E}" destId="{62F2D3EC-F9D3-AD4E-811D-4DE98F0FD411}" srcOrd="0" destOrd="0" presId="urn:microsoft.com/office/officeart/2008/layout/LinedList"/>
    <dgm:cxn modelId="{09EFF7A5-E9C2-3347-B2D9-F8A40EE95074}" type="presOf" srcId="{239B7FEA-3C87-474D-BC89-4BC664170F81}" destId="{D2F6B37A-7417-AE48-BA5D-149537956F77}" srcOrd="0" destOrd="0" presId="urn:microsoft.com/office/officeart/2008/layout/LinedList"/>
    <dgm:cxn modelId="{79B34AC8-19A6-4B5D-8314-D5B31CBB9462}" srcId="{6C9CC3CF-FA49-4364-948C-6D6458E4290D}" destId="{3B38BD0A-7D23-42E7-947A-EDD247228DCD}" srcOrd="0" destOrd="0" parTransId="{6823B26B-508F-46D5-BDB5-95B86DF677E1}" sibTransId="{87C4712B-92CB-4C0B-9461-85C74B6A7571}"/>
    <dgm:cxn modelId="{734848D2-C453-E140-8C9D-A0AF87689CEB}" type="presOf" srcId="{3B38BD0A-7D23-42E7-947A-EDD247228DCD}" destId="{A4A80152-0F54-CC47-B47E-87456D1CF4E6}" srcOrd="0" destOrd="0" presId="urn:microsoft.com/office/officeart/2008/layout/LinedList"/>
    <dgm:cxn modelId="{CF8849D7-3C0B-C141-88A8-207D7337809B}" type="presOf" srcId="{FF27E3E2-79CE-4E71-9D1F-DAA142ED19CD}" destId="{E5760B25-DE4B-0D49-BCFB-0C234DF0C989}" srcOrd="0" destOrd="0" presId="urn:microsoft.com/office/officeart/2008/layout/LinedList"/>
    <dgm:cxn modelId="{AAFB1718-342E-8A43-A1D5-EAFC0602B553}" type="presParOf" srcId="{100B942D-3D14-F64B-B96D-84D762D77B19}" destId="{7092FC0B-195D-7345-817A-B807412E219C}" srcOrd="0" destOrd="0" presId="urn:microsoft.com/office/officeart/2008/layout/LinedList"/>
    <dgm:cxn modelId="{31F0C782-4266-B34A-8FC3-5977CCA47DDF}" type="presParOf" srcId="{100B942D-3D14-F64B-B96D-84D762D77B19}" destId="{3C5B3CF7-4078-C54D-BEFA-A9DD33AF50AC}" srcOrd="1" destOrd="0" presId="urn:microsoft.com/office/officeart/2008/layout/LinedList"/>
    <dgm:cxn modelId="{50D9B5AA-B4BE-004B-82BD-AF82480E1C10}" type="presParOf" srcId="{3C5B3CF7-4078-C54D-BEFA-A9DD33AF50AC}" destId="{A4A80152-0F54-CC47-B47E-87456D1CF4E6}" srcOrd="0" destOrd="0" presId="urn:microsoft.com/office/officeart/2008/layout/LinedList"/>
    <dgm:cxn modelId="{42E3AA87-47EA-1844-91A1-9BA5A72FCDEA}" type="presParOf" srcId="{3C5B3CF7-4078-C54D-BEFA-A9DD33AF50AC}" destId="{C37BF16D-17BD-9C4D-9193-5ED3315CAD3E}" srcOrd="1" destOrd="0" presId="urn:microsoft.com/office/officeart/2008/layout/LinedList"/>
    <dgm:cxn modelId="{20B4C804-2F0A-E548-895D-8F96DD0C27D7}" type="presParOf" srcId="{100B942D-3D14-F64B-B96D-84D762D77B19}" destId="{FED45AA0-545A-AD4A-9815-EC7B33EB4389}" srcOrd="2" destOrd="0" presId="urn:microsoft.com/office/officeart/2008/layout/LinedList"/>
    <dgm:cxn modelId="{829C3426-6DAC-6E48-9EB3-37B2AB48CCE6}" type="presParOf" srcId="{100B942D-3D14-F64B-B96D-84D762D77B19}" destId="{614E9218-04A7-684F-B6B9-A8102A0609A6}" srcOrd="3" destOrd="0" presId="urn:microsoft.com/office/officeart/2008/layout/LinedList"/>
    <dgm:cxn modelId="{A0825F8F-C506-D14A-8270-8F23CA928BCC}" type="presParOf" srcId="{614E9218-04A7-684F-B6B9-A8102A0609A6}" destId="{62F2D3EC-F9D3-AD4E-811D-4DE98F0FD411}" srcOrd="0" destOrd="0" presId="urn:microsoft.com/office/officeart/2008/layout/LinedList"/>
    <dgm:cxn modelId="{08334E57-3F19-6B45-AB41-9F8802B238B9}" type="presParOf" srcId="{614E9218-04A7-684F-B6B9-A8102A0609A6}" destId="{BF74493D-DB2E-8648-85A1-290E68F4D87B}" srcOrd="1" destOrd="0" presId="urn:microsoft.com/office/officeart/2008/layout/LinedList"/>
    <dgm:cxn modelId="{D399FD95-0D40-4349-9786-5FCB83275C10}" type="presParOf" srcId="{100B942D-3D14-F64B-B96D-84D762D77B19}" destId="{12A1A3F1-09C0-F04C-80A0-34B878B565F5}" srcOrd="4" destOrd="0" presId="urn:microsoft.com/office/officeart/2008/layout/LinedList"/>
    <dgm:cxn modelId="{8DFCDBF2-6A6A-DA45-9A72-935E3489BECD}" type="presParOf" srcId="{100B942D-3D14-F64B-B96D-84D762D77B19}" destId="{D7E2F45E-7112-104D-B532-C04F48C09FA3}" srcOrd="5" destOrd="0" presId="urn:microsoft.com/office/officeart/2008/layout/LinedList"/>
    <dgm:cxn modelId="{E1EC4224-DB5F-BA4E-8FEA-965D180A65C2}" type="presParOf" srcId="{D7E2F45E-7112-104D-B532-C04F48C09FA3}" destId="{D2F6B37A-7417-AE48-BA5D-149537956F77}" srcOrd="0" destOrd="0" presId="urn:microsoft.com/office/officeart/2008/layout/LinedList"/>
    <dgm:cxn modelId="{BA65CA12-E2BD-1549-9469-2AEC45C691BF}" type="presParOf" srcId="{D7E2F45E-7112-104D-B532-C04F48C09FA3}" destId="{803CFF1A-F9FE-E045-9512-2F200A6DFFA0}" srcOrd="1" destOrd="0" presId="urn:microsoft.com/office/officeart/2008/layout/LinedList"/>
    <dgm:cxn modelId="{D24F0D4C-C231-474F-91E6-0D243152386D}" type="presParOf" srcId="{100B942D-3D14-F64B-B96D-84D762D77B19}" destId="{3387FE37-2DDB-F944-BDE6-438DB0A1045D}" srcOrd="6" destOrd="0" presId="urn:microsoft.com/office/officeart/2008/layout/LinedList"/>
    <dgm:cxn modelId="{FE349750-2F46-7740-B3E4-851534F94080}" type="presParOf" srcId="{100B942D-3D14-F64B-B96D-84D762D77B19}" destId="{41EBBA07-4628-C444-889F-6DFCF05B5376}" srcOrd="7" destOrd="0" presId="urn:microsoft.com/office/officeart/2008/layout/LinedList"/>
    <dgm:cxn modelId="{0BACA11F-61AA-F84D-A945-D5B6CCBB6A99}" type="presParOf" srcId="{41EBBA07-4628-C444-889F-6DFCF05B5376}" destId="{E5760B25-DE4B-0D49-BCFB-0C234DF0C989}" srcOrd="0" destOrd="0" presId="urn:microsoft.com/office/officeart/2008/layout/LinedList"/>
    <dgm:cxn modelId="{F461926A-E59F-4B48-A9C0-0FACF98BC147}" type="presParOf" srcId="{41EBBA07-4628-C444-889F-6DFCF05B5376}" destId="{7AFF351D-C69C-5746-931D-F52C62B062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AF658E-FD53-45F1-BD5C-432ED5AE3FEA}" type="doc">
      <dgm:prSet loTypeId="urn:microsoft.com/office/officeart/2005/8/layout/hList1" loCatId="list" qsTypeId="urn:microsoft.com/office/officeart/2005/8/quickstyle/simple4" qsCatId="simple" csTypeId="urn:microsoft.com/office/officeart/2005/8/colors/colorful1" csCatId="colorful"/>
      <dgm:spPr/>
      <dgm:t>
        <a:bodyPr/>
        <a:lstStyle/>
        <a:p>
          <a:endParaRPr lang="en-US"/>
        </a:p>
      </dgm:t>
    </dgm:pt>
    <dgm:pt modelId="{D5BA856C-1B99-41F9-A088-0688C87A9AD6}">
      <dgm:prSet/>
      <dgm:spPr/>
      <dgm:t>
        <a:bodyPr/>
        <a:lstStyle/>
        <a:p>
          <a:r>
            <a:rPr lang="cs-CZ"/>
            <a:t>Ohrožení bezpečnosti letu</a:t>
          </a:r>
          <a:endParaRPr lang="en-US"/>
        </a:p>
      </dgm:t>
    </dgm:pt>
    <dgm:pt modelId="{F57ED271-08FB-476D-92D5-44F705A1DB12}" type="parTrans" cxnId="{8572FDB5-CF09-4145-82C2-13FB9138AF9F}">
      <dgm:prSet/>
      <dgm:spPr/>
      <dgm:t>
        <a:bodyPr/>
        <a:lstStyle/>
        <a:p>
          <a:endParaRPr lang="en-US"/>
        </a:p>
      </dgm:t>
    </dgm:pt>
    <dgm:pt modelId="{E9869068-3208-4CF3-AD5D-931EEFFA4A49}" type="sibTrans" cxnId="{8572FDB5-CF09-4145-82C2-13FB9138AF9F}">
      <dgm:prSet/>
      <dgm:spPr/>
      <dgm:t>
        <a:bodyPr/>
        <a:lstStyle/>
        <a:p>
          <a:endParaRPr lang="en-US"/>
        </a:p>
      </dgm:t>
    </dgm:pt>
    <dgm:pt modelId="{66DB0DE7-0024-4662-A445-936879A13020}">
      <dgm:prSet/>
      <dgm:spPr/>
      <dgm:t>
        <a:bodyPr/>
        <a:lstStyle/>
        <a:p>
          <a:r>
            <a:rPr lang="cs-CZ"/>
            <a:t>Vnější příčiny</a:t>
          </a:r>
          <a:endParaRPr lang="en-US"/>
        </a:p>
      </dgm:t>
    </dgm:pt>
    <dgm:pt modelId="{453D1321-BC46-4E87-8D39-7A2C91FA3FA6}" type="parTrans" cxnId="{328811D9-B170-4C24-B073-CAD81AEC04D3}">
      <dgm:prSet/>
      <dgm:spPr/>
      <dgm:t>
        <a:bodyPr/>
        <a:lstStyle/>
        <a:p>
          <a:endParaRPr lang="en-US"/>
        </a:p>
      </dgm:t>
    </dgm:pt>
    <dgm:pt modelId="{5AC13DEF-A571-44F7-9C19-4ADE7C0F0940}" type="sibTrans" cxnId="{328811D9-B170-4C24-B073-CAD81AEC04D3}">
      <dgm:prSet/>
      <dgm:spPr/>
      <dgm:t>
        <a:bodyPr/>
        <a:lstStyle/>
        <a:p>
          <a:endParaRPr lang="en-US"/>
        </a:p>
      </dgm:t>
    </dgm:pt>
    <dgm:pt modelId="{945829D8-E032-4929-9B9D-BD7CC2A54AA3}">
      <dgm:prSet/>
      <dgm:spPr/>
      <dgm:t>
        <a:bodyPr/>
        <a:lstStyle/>
        <a:p>
          <a:r>
            <a:rPr lang="cs-CZ"/>
            <a:t>Vnitřní příčiny</a:t>
          </a:r>
          <a:endParaRPr lang="en-US"/>
        </a:p>
      </dgm:t>
    </dgm:pt>
    <dgm:pt modelId="{624EDE9A-F159-4423-8071-FB8FFB4A574D}" type="parTrans" cxnId="{6D42112E-800E-4623-BF3B-3BC52388EBE4}">
      <dgm:prSet/>
      <dgm:spPr/>
      <dgm:t>
        <a:bodyPr/>
        <a:lstStyle/>
        <a:p>
          <a:endParaRPr lang="en-US"/>
        </a:p>
      </dgm:t>
    </dgm:pt>
    <dgm:pt modelId="{51C4BB66-577F-4A08-A58F-0BA873FB6C79}" type="sibTrans" cxnId="{6D42112E-800E-4623-BF3B-3BC52388EBE4}">
      <dgm:prSet/>
      <dgm:spPr/>
      <dgm:t>
        <a:bodyPr/>
        <a:lstStyle/>
        <a:p>
          <a:endParaRPr lang="en-US"/>
        </a:p>
      </dgm:t>
    </dgm:pt>
    <dgm:pt modelId="{4503F397-5D2A-40CC-81ED-F23481B37A57}">
      <dgm:prSet/>
      <dgm:spPr/>
      <dgm:t>
        <a:bodyPr/>
        <a:lstStyle/>
        <a:p>
          <a:r>
            <a:rPr lang="cs-CZ" dirty="0"/>
            <a:t>Úkony, jež nelze (nebo s vysokým rizikem) na palubě vykonávat</a:t>
          </a:r>
          <a:endParaRPr lang="en-US" dirty="0"/>
        </a:p>
      </dgm:t>
    </dgm:pt>
    <dgm:pt modelId="{5AB48CFA-5806-4461-BA4B-92AD62E41B16}" type="parTrans" cxnId="{3D75B6EB-3385-44B0-81DE-C2593C231B2C}">
      <dgm:prSet/>
      <dgm:spPr/>
      <dgm:t>
        <a:bodyPr/>
        <a:lstStyle/>
        <a:p>
          <a:endParaRPr lang="en-US"/>
        </a:p>
      </dgm:t>
    </dgm:pt>
    <dgm:pt modelId="{1D71DDAE-E5DE-475B-95EF-E334BF569BBE}" type="sibTrans" cxnId="{3D75B6EB-3385-44B0-81DE-C2593C231B2C}">
      <dgm:prSet/>
      <dgm:spPr/>
      <dgm:t>
        <a:bodyPr/>
        <a:lstStyle/>
        <a:p>
          <a:endParaRPr lang="en-US"/>
        </a:p>
      </dgm:t>
    </dgm:pt>
    <dgm:pt modelId="{D6E3B2E6-6D7C-42A2-8DFE-D067962682B1}">
      <dgm:prSet/>
      <dgm:spPr/>
      <dgm:t>
        <a:bodyPr/>
        <a:lstStyle/>
        <a:p>
          <a:r>
            <a:rPr lang="cs-CZ" dirty="0"/>
            <a:t>Porod</a:t>
          </a:r>
          <a:endParaRPr lang="en-US" dirty="0"/>
        </a:p>
      </dgm:t>
    </dgm:pt>
    <dgm:pt modelId="{E05E40DA-33EE-4B10-91DA-49C7846B3D6B}" type="parTrans" cxnId="{893EBFA8-B2CF-4FF8-8DCB-FE7A771D6C2F}">
      <dgm:prSet/>
      <dgm:spPr/>
      <dgm:t>
        <a:bodyPr/>
        <a:lstStyle/>
        <a:p>
          <a:endParaRPr lang="en-US"/>
        </a:p>
      </dgm:t>
    </dgm:pt>
    <dgm:pt modelId="{9B2C9BB3-1B81-4C2C-A1BA-B7D94F8D336D}" type="sibTrans" cxnId="{893EBFA8-B2CF-4FF8-8DCB-FE7A771D6C2F}">
      <dgm:prSet/>
      <dgm:spPr/>
      <dgm:t>
        <a:bodyPr/>
        <a:lstStyle/>
        <a:p>
          <a:endParaRPr lang="en-US"/>
        </a:p>
      </dgm:t>
    </dgm:pt>
    <dgm:pt modelId="{FF67FCB5-717A-479C-8590-965AF17F2965}">
      <dgm:prSet/>
      <dgm:spPr/>
      <dgm:t>
        <a:bodyPr/>
        <a:lstStyle/>
        <a:p>
          <a:r>
            <a:rPr lang="cs-CZ"/>
            <a:t>Kpr</a:t>
          </a:r>
          <a:endParaRPr lang="en-US"/>
        </a:p>
      </dgm:t>
    </dgm:pt>
    <dgm:pt modelId="{92B38EF1-A552-4B01-B020-0F6F92F90EBE}" type="parTrans" cxnId="{73F60FAB-3141-40D2-83FC-8E0D98728D67}">
      <dgm:prSet/>
      <dgm:spPr/>
      <dgm:t>
        <a:bodyPr/>
        <a:lstStyle/>
        <a:p>
          <a:endParaRPr lang="en-US"/>
        </a:p>
      </dgm:t>
    </dgm:pt>
    <dgm:pt modelId="{F67F5B49-523F-49D1-99D5-C35C1E5791A6}" type="sibTrans" cxnId="{73F60FAB-3141-40D2-83FC-8E0D98728D67}">
      <dgm:prSet/>
      <dgm:spPr/>
      <dgm:t>
        <a:bodyPr/>
        <a:lstStyle/>
        <a:p>
          <a:endParaRPr lang="en-US"/>
        </a:p>
      </dgm:t>
    </dgm:pt>
    <dgm:pt modelId="{12B3CCB3-953E-A64B-8796-148134E38FB7}" type="pres">
      <dgm:prSet presAssocID="{28AF658E-FD53-45F1-BD5C-432ED5AE3FEA}" presName="Name0" presStyleCnt="0">
        <dgm:presLayoutVars>
          <dgm:dir/>
          <dgm:animLvl val="lvl"/>
          <dgm:resizeHandles val="exact"/>
        </dgm:presLayoutVars>
      </dgm:prSet>
      <dgm:spPr/>
    </dgm:pt>
    <dgm:pt modelId="{BB02440A-BA83-0D4F-B3EE-70378AB19932}" type="pres">
      <dgm:prSet presAssocID="{D5BA856C-1B99-41F9-A088-0688C87A9AD6}" presName="composite" presStyleCnt="0"/>
      <dgm:spPr/>
    </dgm:pt>
    <dgm:pt modelId="{E7BD0A55-AA87-1243-A939-80BE23E5B076}" type="pres">
      <dgm:prSet presAssocID="{D5BA856C-1B99-41F9-A088-0688C87A9AD6}" presName="parTx" presStyleLbl="alignNode1" presStyleIdx="0" presStyleCnt="2">
        <dgm:presLayoutVars>
          <dgm:chMax val="0"/>
          <dgm:chPref val="0"/>
          <dgm:bulletEnabled val="1"/>
        </dgm:presLayoutVars>
      </dgm:prSet>
      <dgm:spPr/>
    </dgm:pt>
    <dgm:pt modelId="{9B1A4746-EC1A-FC41-96F8-3903578014B5}" type="pres">
      <dgm:prSet presAssocID="{D5BA856C-1B99-41F9-A088-0688C87A9AD6}" presName="desTx" presStyleLbl="alignAccFollowNode1" presStyleIdx="0" presStyleCnt="2">
        <dgm:presLayoutVars>
          <dgm:bulletEnabled val="1"/>
        </dgm:presLayoutVars>
      </dgm:prSet>
      <dgm:spPr/>
    </dgm:pt>
    <dgm:pt modelId="{CE5C1793-1EFE-FB49-A7C3-5C90AD8AE785}" type="pres">
      <dgm:prSet presAssocID="{E9869068-3208-4CF3-AD5D-931EEFFA4A49}" presName="space" presStyleCnt="0"/>
      <dgm:spPr/>
    </dgm:pt>
    <dgm:pt modelId="{3356845C-9A80-454D-B2A6-98A923FC119E}" type="pres">
      <dgm:prSet presAssocID="{4503F397-5D2A-40CC-81ED-F23481B37A57}" presName="composite" presStyleCnt="0"/>
      <dgm:spPr/>
    </dgm:pt>
    <dgm:pt modelId="{D0BA6785-EC5A-F347-BB00-38D889D651ED}" type="pres">
      <dgm:prSet presAssocID="{4503F397-5D2A-40CC-81ED-F23481B37A57}" presName="parTx" presStyleLbl="alignNode1" presStyleIdx="1" presStyleCnt="2">
        <dgm:presLayoutVars>
          <dgm:chMax val="0"/>
          <dgm:chPref val="0"/>
          <dgm:bulletEnabled val="1"/>
        </dgm:presLayoutVars>
      </dgm:prSet>
      <dgm:spPr/>
    </dgm:pt>
    <dgm:pt modelId="{A0F32A0C-2B9B-1F41-9C3E-62E380FB3BC2}" type="pres">
      <dgm:prSet presAssocID="{4503F397-5D2A-40CC-81ED-F23481B37A57}" presName="desTx" presStyleLbl="alignAccFollowNode1" presStyleIdx="1" presStyleCnt="2">
        <dgm:presLayoutVars>
          <dgm:bulletEnabled val="1"/>
        </dgm:presLayoutVars>
      </dgm:prSet>
      <dgm:spPr/>
    </dgm:pt>
  </dgm:ptLst>
  <dgm:cxnLst>
    <dgm:cxn modelId="{2363F403-38F5-0842-A124-072493FC20AE}" type="presOf" srcId="{28AF658E-FD53-45F1-BD5C-432ED5AE3FEA}" destId="{12B3CCB3-953E-A64B-8796-148134E38FB7}" srcOrd="0" destOrd="0" presId="urn:microsoft.com/office/officeart/2005/8/layout/hList1"/>
    <dgm:cxn modelId="{6D42112E-800E-4623-BF3B-3BC52388EBE4}" srcId="{D5BA856C-1B99-41F9-A088-0688C87A9AD6}" destId="{945829D8-E032-4929-9B9D-BD7CC2A54AA3}" srcOrd="1" destOrd="0" parTransId="{624EDE9A-F159-4423-8071-FB8FFB4A574D}" sibTransId="{51C4BB66-577F-4A08-A58F-0BA873FB6C79}"/>
    <dgm:cxn modelId="{3A940231-4FD6-8648-8523-84FDFEFCE1B3}" type="presOf" srcId="{D6E3B2E6-6D7C-42A2-8DFE-D067962682B1}" destId="{A0F32A0C-2B9B-1F41-9C3E-62E380FB3BC2}" srcOrd="0" destOrd="0" presId="urn:microsoft.com/office/officeart/2005/8/layout/hList1"/>
    <dgm:cxn modelId="{FEE7FA52-7A90-E64F-9A26-EB306704F8B2}" type="presOf" srcId="{66DB0DE7-0024-4662-A445-936879A13020}" destId="{9B1A4746-EC1A-FC41-96F8-3903578014B5}" srcOrd="0" destOrd="0" presId="urn:microsoft.com/office/officeart/2005/8/layout/hList1"/>
    <dgm:cxn modelId="{4F4E6A58-4D37-FE45-80C6-10B247762DB9}" type="presOf" srcId="{D5BA856C-1B99-41F9-A088-0688C87A9AD6}" destId="{E7BD0A55-AA87-1243-A939-80BE23E5B076}" srcOrd="0" destOrd="0" presId="urn:microsoft.com/office/officeart/2005/8/layout/hList1"/>
    <dgm:cxn modelId="{893EBFA8-B2CF-4FF8-8DCB-FE7A771D6C2F}" srcId="{4503F397-5D2A-40CC-81ED-F23481B37A57}" destId="{D6E3B2E6-6D7C-42A2-8DFE-D067962682B1}" srcOrd="0" destOrd="0" parTransId="{E05E40DA-33EE-4B10-91DA-49C7846B3D6B}" sibTransId="{9B2C9BB3-1B81-4C2C-A1BA-B7D94F8D336D}"/>
    <dgm:cxn modelId="{73F60FAB-3141-40D2-83FC-8E0D98728D67}" srcId="{4503F397-5D2A-40CC-81ED-F23481B37A57}" destId="{FF67FCB5-717A-479C-8590-965AF17F2965}" srcOrd="1" destOrd="0" parTransId="{92B38EF1-A552-4B01-B020-0F6F92F90EBE}" sibTransId="{F67F5B49-523F-49D1-99D5-C35C1E5791A6}"/>
    <dgm:cxn modelId="{8572FDB5-CF09-4145-82C2-13FB9138AF9F}" srcId="{28AF658E-FD53-45F1-BD5C-432ED5AE3FEA}" destId="{D5BA856C-1B99-41F9-A088-0688C87A9AD6}" srcOrd="0" destOrd="0" parTransId="{F57ED271-08FB-476D-92D5-44F705A1DB12}" sibTransId="{E9869068-3208-4CF3-AD5D-931EEFFA4A49}"/>
    <dgm:cxn modelId="{2138E0B8-4FD5-1B48-8FEC-EF229E031E76}" type="presOf" srcId="{4503F397-5D2A-40CC-81ED-F23481B37A57}" destId="{D0BA6785-EC5A-F347-BB00-38D889D651ED}" srcOrd="0" destOrd="0" presId="urn:microsoft.com/office/officeart/2005/8/layout/hList1"/>
    <dgm:cxn modelId="{9B64ABC3-45D7-EA44-A1AC-3A217C23888D}" type="presOf" srcId="{FF67FCB5-717A-479C-8590-965AF17F2965}" destId="{A0F32A0C-2B9B-1F41-9C3E-62E380FB3BC2}" srcOrd="0" destOrd="1" presId="urn:microsoft.com/office/officeart/2005/8/layout/hList1"/>
    <dgm:cxn modelId="{F39F70D2-9E7F-0B4F-830D-42EABAEB7D05}" type="presOf" srcId="{945829D8-E032-4929-9B9D-BD7CC2A54AA3}" destId="{9B1A4746-EC1A-FC41-96F8-3903578014B5}" srcOrd="0" destOrd="1" presId="urn:microsoft.com/office/officeart/2005/8/layout/hList1"/>
    <dgm:cxn modelId="{328811D9-B170-4C24-B073-CAD81AEC04D3}" srcId="{D5BA856C-1B99-41F9-A088-0688C87A9AD6}" destId="{66DB0DE7-0024-4662-A445-936879A13020}" srcOrd="0" destOrd="0" parTransId="{453D1321-BC46-4E87-8D39-7A2C91FA3FA6}" sibTransId="{5AC13DEF-A571-44F7-9C19-4ADE7C0F0940}"/>
    <dgm:cxn modelId="{3D75B6EB-3385-44B0-81DE-C2593C231B2C}" srcId="{28AF658E-FD53-45F1-BD5C-432ED5AE3FEA}" destId="{4503F397-5D2A-40CC-81ED-F23481B37A57}" srcOrd="1" destOrd="0" parTransId="{5AB48CFA-5806-4461-BA4B-92AD62E41B16}" sibTransId="{1D71DDAE-E5DE-475B-95EF-E334BF569BBE}"/>
    <dgm:cxn modelId="{82F82E86-3556-FD48-A0F9-1E74EDF64873}" type="presParOf" srcId="{12B3CCB3-953E-A64B-8796-148134E38FB7}" destId="{BB02440A-BA83-0D4F-B3EE-70378AB19932}" srcOrd="0" destOrd="0" presId="urn:microsoft.com/office/officeart/2005/8/layout/hList1"/>
    <dgm:cxn modelId="{C660801E-0CB8-2049-B890-9CFADD26C9BE}" type="presParOf" srcId="{BB02440A-BA83-0D4F-B3EE-70378AB19932}" destId="{E7BD0A55-AA87-1243-A939-80BE23E5B076}" srcOrd="0" destOrd="0" presId="urn:microsoft.com/office/officeart/2005/8/layout/hList1"/>
    <dgm:cxn modelId="{0CA7EE94-EC91-034A-8CBB-CF3DC42E56F2}" type="presParOf" srcId="{BB02440A-BA83-0D4F-B3EE-70378AB19932}" destId="{9B1A4746-EC1A-FC41-96F8-3903578014B5}" srcOrd="1" destOrd="0" presId="urn:microsoft.com/office/officeart/2005/8/layout/hList1"/>
    <dgm:cxn modelId="{BD313B8F-4374-1144-98A0-A6934ED1AF7D}" type="presParOf" srcId="{12B3CCB3-953E-A64B-8796-148134E38FB7}" destId="{CE5C1793-1EFE-FB49-A7C3-5C90AD8AE785}" srcOrd="1" destOrd="0" presId="urn:microsoft.com/office/officeart/2005/8/layout/hList1"/>
    <dgm:cxn modelId="{8F839118-92DB-F446-A9E9-564531127194}" type="presParOf" srcId="{12B3CCB3-953E-A64B-8796-148134E38FB7}" destId="{3356845C-9A80-454D-B2A6-98A923FC119E}" srcOrd="2" destOrd="0" presId="urn:microsoft.com/office/officeart/2005/8/layout/hList1"/>
    <dgm:cxn modelId="{AF729C59-2345-D643-94BF-F1F8F997B437}" type="presParOf" srcId="{3356845C-9A80-454D-B2A6-98A923FC119E}" destId="{D0BA6785-EC5A-F347-BB00-38D889D651ED}" srcOrd="0" destOrd="0" presId="urn:microsoft.com/office/officeart/2005/8/layout/hList1"/>
    <dgm:cxn modelId="{49CEAA43-24A9-A040-B986-25B119FB8D86}" type="presParOf" srcId="{3356845C-9A80-454D-B2A6-98A923FC119E}" destId="{A0F32A0C-2B9B-1F41-9C3E-62E380FB3B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A9352F-7E81-4749-9F7F-155395747A88}"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0F16DA2C-E1EE-440C-A1F7-6D0AE623AE64}">
      <dgm:prSet/>
      <dgm:spPr/>
      <dgm:t>
        <a:bodyPr/>
        <a:lstStyle/>
        <a:p>
          <a:r>
            <a:rPr lang="cs-CZ"/>
            <a:t>KZOS 24/7</a:t>
          </a:r>
          <a:endParaRPr lang="en-US"/>
        </a:p>
      </dgm:t>
    </dgm:pt>
    <dgm:pt modelId="{1104B13D-FBA8-4DB1-A5FA-734684F42A49}" type="parTrans" cxnId="{1CEAE91A-49C4-4514-961A-2DED6A4F5508}">
      <dgm:prSet/>
      <dgm:spPr/>
      <dgm:t>
        <a:bodyPr/>
        <a:lstStyle/>
        <a:p>
          <a:endParaRPr lang="en-US"/>
        </a:p>
      </dgm:t>
    </dgm:pt>
    <dgm:pt modelId="{32710191-9AE3-4C29-B426-FF296533C7A9}" type="sibTrans" cxnId="{1CEAE91A-49C4-4514-961A-2DED6A4F5508}">
      <dgm:prSet/>
      <dgm:spPr/>
      <dgm:t>
        <a:bodyPr/>
        <a:lstStyle/>
        <a:p>
          <a:endParaRPr lang="en-US"/>
        </a:p>
      </dgm:t>
    </dgm:pt>
    <dgm:pt modelId="{06A3F6CD-17A1-4DB5-B99E-5FA6721E1902}">
      <dgm:prSet/>
      <dgm:spPr/>
      <dgm:t>
        <a:bodyPr/>
        <a:lstStyle/>
        <a:p>
          <a:r>
            <a:rPr lang="cs-CZ"/>
            <a:t>TAPP, TANR</a:t>
          </a:r>
          <a:endParaRPr lang="en-US"/>
        </a:p>
      </dgm:t>
    </dgm:pt>
    <dgm:pt modelId="{22CFE2C4-111D-4E7F-806D-E5E97B3E397B}" type="parTrans" cxnId="{BB0FDC41-0381-437B-9CC5-5B5EC9D664D7}">
      <dgm:prSet/>
      <dgm:spPr/>
      <dgm:t>
        <a:bodyPr/>
        <a:lstStyle/>
        <a:p>
          <a:endParaRPr lang="en-US"/>
        </a:p>
      </dgm:t>
    </dgm:pt>
    <dgm:pt modelId="{0AF8B156-C36C-42A6-B1A5-89ACB75DED99}" type="sibTrans" cxnId="{BB0FDC41-0381-437B-9CC5-5B5EC9D664D7}">
      <dgm:prSet/>
      <dgm:spPr/>
      <dgm:t>
        <a:bodyPr/>
        <a:lstStyle/>
        <a:p>
          <a:endParaRPr lang="en-US"/>
        </a:p>
      </dgm:t>
    </dgm:pt>
    <dgm:pt modelId="{E45BFCCB-1406-473A-8B0C-C0B6928852DF}">
      <dgm:prSet/>
      <dgm:spPr/>
      <dgm:t>
        <a:bodyPr/>
        <a:lstStyle/>
        <a:p>
          <a:r>
            <a:rPr lang="cs-CZ"/>
            <a:t>HPO – IZS, TIK</a:t>
          </a:r>
          <a:endParaRPr lang="en-US"/>
        </a:p>
      </dgm:t>
    </dgm:pt>
    <dgm:pt modelId="{1B5CB142-8833-4E70-9584-DCCCF89AC53A}" type="parTrans" cxnId="{29524260-704E-4BE1-A387-6F2742DD7FE6}">
      <dgm:prSet/>
      <dgm:spPr/>
      <dgm:t>
        <a:bodyPr/>
        <a:lstStyle/>
        <a:p>
          <a:endParaRPr lang="en-US"/>
        </a:p>
      </dgm:t>
    </dgm:pt>
    <dgm:pt modelId="{C8450611-6727-4FB4-AC87-767AAD730004}" type="sibTrans" cxnId="{29524260-704E-4BE1-A387-6F2742DD7FE6}">
      <dgm:prSet/>
      <dgm:spPr/>
      <dgm:t>
        <a:bodyPr/>
        <a:lstStyle/>
        <a:p>
          <a:endParaRPr lang="en-US"/>
        </a:p>
      </dgm:t>
    </dgm:pt>
    <dgm:pt modelId="{BB7D5727-82E4-4F6C-87D6-4D2782E401CD}">
      <dgm:prSet/>
      <dgm:spPr/>
      <dgm:t>
        <a:bodyPr/>
        <a:lstStyle/>
        <a:p>
          <a:r>
            <a:rPr lang="cs-CZ"/>
            <a:t>CPALP spolupráce</a:t>
          </a:r>
          <a:endParaRPr lang="en-US"/>
        </a:p>
      </dgm:t>
    </dgm:pt>
    <dgm:pt modelId="{770EF5C7-8E0D-46D9-A235-0608626D1001}" type="parTrans" cxnId="{9243E861-8739-4FC8-A07A-EC114E9D1361}">
      <dgm:prSet/>
      <dgm:spPr/>
      <dgm:t>
        <a:bodyPr/>
        <a:lstStyle/>
        <a:p>
          <a:endParaRPr lang="en-US"/>
        </a:p>
      </dgm:t>
    </dgm:pt>
    <dgm:pt modelId="{75A8991D-3D02-419F-84D4-74A457042034}" type="sibTrans" cxnId="{9243E861-8739-4FC8-A07A-EC114E9D1361}">
      <dgm:prSet/>
      <dgm:spPr/>
      <dgm:t>
        <a:bodyPr/>
        <a:lstStyle/>
        <a:p>
          <a:endParaRPr lang="en-US"/>
        </a:p>
      </dgm:t>
    </dgm:pt>
    <dgm:pt modelId="{AD21918B-EE8B-45B4-9BEB-5438314A6AD9}">
      <dgm:prSet/>
      <dgm:spPr/>
      <dgm:t>
        <a:bodyPr/>
        <a:lstStyle/>
        <a:p>
          <a:r>
            <a:rPr lang="cs-CZ"/>
            <a:t>Pacient</a:t>
          </a:r>
          <a:endParaRPr lang="en-US"/>
        </a:p>
      </dgm:t>
    </dgm:pt>
    <dgm:pt modelId="{E5F5874B-7183-4F16-A622-B1D7D2793285}" type="parTrans" cxnId="{0FA2DB29-274C-4B1C-A5E7-CB81B05282CC}">
      <dgm:prSet/>
      <dgm:spPr/>
      <dgm:t>
        <a:bodyPr/>
        <a:lstStyle/>
        <a:p>
          <a:endParaRPr lang="en-US"/>
        </a:p>
      </dgm:t>
    </dgm:pt>
    <dgm:pt modelId="{78E0EB21-25D5-4393-891A-03B11D89627F}" type="sibTrans" cxnId="{0FA2DB29-274C-4B1C-A5E7-CB81B05282CC}">
      <dgm:prSet/>
      <dgm:spPr/>
      <dgm:t>
        <a:bodyPr/>
        <a:lstStyle/>
        <a:p>
          <a:endParaRPr lang="en-US"/>
        </a:p>
      </dgm:t>
    </dgm:pt>
    <dgm:pt modelId="{0F9492AD-1CCD-478E-9982-5B432A4F2406}">
      <dgm:prSet/>
      <dgm:spPr/>
      <dgm:t>
        <a:bodyPr/>
        <a:lstStyle/>
        <a:p>
          <a:r>
            <a:rPr lang="cs-CZ"/>
            <a:t>Vyšetření</a:t>
          </a:r>
          <a:endParaRPr lang="en-US"/>
        </a:p>
      </dgm:t>
    </dgm:pt>
    <dgm:pt modelId="{FA5FC998-28B7-4BB4-BBAE-5E04B94E82F0}" type="parTrans" cxnId="{DBDBF194-41E4-4E19-84B6-87053E10382E}">
      <dgm:prSet/>
      <dgm:spPr/>
      <dgm:t>
        <a:bodyPr/>
        <a:lstStyle/>
        <a:p>
          <a:endParaRPr lang="en-US"/>
        </a:p>
      </dgm:t>
    </dgm:pt>
    <dgm:pt modelId="{E56015ED-4AD9-419D-B915-ECF445C9CA38}" type="sibTrans" cxnId="{DBDBF194-41E4-4E19-84B6-87053E10382E}">
      <dgm:prSet/>
      <dgm:spPr/>
      <dgm:t>
        <a:bodyPr/>
        <a:lstStyle/>
        <a:p>
          <a:endParaRPr lang="en-US"/>
        </a:p>
      </dgm:t>
    </dgm:pt>
    <dgm:pt modelId="{6310885C-44A9-4743-9735-E6D861D633DC}">
      <dgm:prSet/>
      <dgm:spPr/>
      <dgm:t>
        <a:bodyPr/>
        <a:lstStyle/>
        <a:p>
          <a:r>
            <a:rPr lang="cs-CZ"/>
            <a:t>Monitorace</a:t>
          </a:r>
          <a:endParaRPr lang="en-US"/>
        </a:p>
      </dgm:t>
    </dgm:pt>
    <dgm:pt modelId="{738BED5B-3900-41C9-877E-1A84D93200B4}" type="parTrans" cxnId="{5EDD4DEC-12C2-488A-AF5B-5E45F820C0EA}">
      <dgm:prSet/>
      <dgm:spPr/>
      <dgm:t>
        <a:bodyPr/>
        <a:lstStyle/>
        <a:p>
          <a:endParaRPr lang="en-US"/>
        </a:p>
      </dgm:t>
    </dgm:pt>
    <dgm:pt modelId="{309F5DEC-B45B-4513-BD1A-E1929FB0C684}" type="sibTrans" cxnId="{5EDD4DEC-12C2-488A-AF5B-5E45F820C0EA}">
      <dgm:prSet/>
      <dgm:spPr/>
      <dgm:t>
        <a:bodyPr/>
        <a:lstStyle/>
        <a:p>
          <a:endParaRPr lang="en-US"/>
        </a:p>
      </dgm:t>
    </dgm:pt>
    <dgm:pt modelId="{EF31263B-6CB8-404A-BD25-1D10856BE435}">
      <dgm:prSet/>
      <dgm:spPr/>
      <dgm:t>
        <a:bodyPr/>
        <a:lstStyle/>
        <a:p>
          <a:r>
            <a:rPr lang="cs-CZ"/>
            <a:t>Kontrola</a:t>
          </a:r>
          <a:endParaRPr lang="en-US"/>
        </a:p>
      </dgm:t>
    </dgm:pt>
    <dgm:pt modelId="{7B29C397-3710-4947-A003-F77A07BE0F15}" type="parTrans" cxnId="{7B3C842F-8385-4112-87DD-0D1EC47499F5}">
      <dgm:prSet/>
      <dgm:spPr/>
      <dgm:t>
        <a:bodyPr/>
        <a:lstStyle/>
        <a:p>
          <a:endParaRPr lang="en-US"/>
        </a:p>
      </dgm:t>
    </dgm:pt>
    <dgm:pt modelId="{820FBD7C-9F1A-47CD-90C6-54EE023DE6A3}" type="sibTrans" cxnId="{7B3C842F-8385-4112-87DD-0D1EC47499F5}">
      <dgm:prSet/>
      <dgm:spPr/>
      <dgm:t>
        <a:bodyPr/>
        <a:lstStyle/>
        <a:p>
          <a:endParaRPr lang="en-US"/>
        </a:p>
      </dgm:t>
    </dgm:pt>
    <dgm:pt modelId="{77757AD6-465F-468F-89AB-FCBFC5558D16}">
      <dgm:prSet/>
      <dgm:spPr/>
      <dgm:t>
        <a:bodyPr/>
        <a:lstStyle/>
        <a:p>
          <a:r>
            <a:rPr lang="cs-CZ"/>
            <a:t>LZS</a:t>
          </a:r>
          <a:endParaRPr lang="en-US"/>
        </a:p>
      </dgm:t>
    </dgm:pt>
    <dgm:pt modelId="{6CC66B51-CED8-4365-8D2D-35890F9BC0DA}" type="parTrans" cxnId="{84D2AD9B-CE20-4674-AEC3-388905C00DFF}">
      <dgm:prSet/>
      <dgm:spPr/>
      <dgm:t>
        <a:bodyPr/>
        <a:lstStyle/>
        <a:p>
          <a:endParaRPr lang="en-US"/>
        </a:p>
      </dgm:t>
    </dgm:pt>
    <dgm:pt modelId="{BE00578E-5334-4601-BB6B-CCDA5347074D}" type="sibTrans" cxnId="{84D2AD9B-CE20-4674-AEC3-388905C00DFF}">
      <dgm:prSet/>
      <dgm:spPr/>
      <dgm:t>
        <a:bodyPr/>
        <a:lstStyle/>
        <a:p>
          <a:endParaRPr lang="en-US"/>
        </a:p>
      </dgm:t>
    </dgm:pt>
    <dgm:pt modelId="{876EA8BA-2E54-42E3-A206-A163CC5C3EF7}">
      <dgm:prSet/>
      <dgm:spPr/>
      <dgm:t>
        <a:bodyPr/>
        <a:lstStyle/>
        <a:p>
          <a:r>
            <a:rPr lang="cs-CZ"/>
            <a:t>LZS přeprava orgánů</a:t>
          </a:r>
          <a:endParaRPr lang="en-US"/>
        </a:p>
      </dgm:t>
    </dgm:pt>
    <dgm:pt modelId="{7105B953-6303-48B9-BB04-9756352F787B}" type="parTrans" cxnId="{13F0C0DD-CBF2-48E7-A46C-2630E5B2E919}">
      <dgm:prSet/>
      <dgm:spPr/>
      <dgm:t>
        <a:bodyPr/>
        <a:lstStyle/>
        <a:p>
          <a:endParaRPr lang="en-US"/>
        </a:p>
      </dgm:t>
    </dgm:pt>
    <dgm:pt modelId="{5993B07F-334E-4226-A154-B7D0571FBE4D}" type="sibTrans" cxnId="{13F0C0DD-CBF2-48E7-A46C-2630E5B2E919}">
      <dgm:prSet/>
      <dgm:spPr/>
      <dgm:t>
        <a:bodyPr/>
        <a:lstStyle/>
        <a:p>
          <a:endParaRPr lang="en-US"/>
        </a:p>
      </dgm:t>
    </dgm:pt>
    <dgm:pt modelId="{8C5D1863-1D21-4749-8D0D-10981D3F3423}" type="pres">
      <dgm:prSet presAssocID="{3CA9352F-7E81-4749-9F7F-155395747A88}" presName="diagram" presStyleCnt="0">
        <dgm:presLayoutVars>
          <dgm:dir/>
          <dgm:resizeHandles val="exact"/>
        </dgm:presLayoutVars>
      </dgm:prSet>
      <dgm:spPr/>
    </dgm:pt>
    <dgm:pt modelId="{FC612AB2-4B2F-D549-919A-5BEF1E956B1B}" type="pres">
      <dgm:prSet presAssocID="{0F16DA2C-E1EE-440C-A1F7-6D0AE623AE64}" presName="node" presStyleLbl="node1" presStyleIdx="0" presStyleCnt="7">
        <dgm:presLayoutVars>
          <dgm:bulletEnabled val="1"/>
        </dgm:presLayoutVars>
      </dgm:prSet>
      <dgm:spPr/>
    </dgm:pt>
    <dgm:pt modelId="{EB94380C-4F18-4344-BF8E-1D5E0CEFD49B}" type="pres">
      <dgm:prSet presAssocID="{32710191-9AE3-4C29-B426-FF296533C7A9}" presName="sibTrans" presStyleCnt="0"/>
      <dgm:spPr/>
    </dgm:pt>
    <dgm:pt modelId="{AAAF1874-A7BF-9741-B370-823FCD68D92B}" type="pres">
      <dgm:prSet presAssocID="{06A3F6CD-17A1-4DB5-B99E-5FA6721E1902}" presName="node" presStyleLbl="node1" presStyleIdx="1" presStyleCnt="7">
        <dgm:presLayoutVars>
          <dgm:bulletEnabled val="1"/>
        </dgm:presLayoutVars>
      </dgm:prSet>
      <dgm:spPr/>
    </dgm:pt>
    <dgm:pt modelId="{5C6FB7F6-7738-4046-97AD-C777192B1E6C}" type="pres">
      <dgm:prSet presAssocID="{0AF8B156-C36C-42A6-B1A5-89ACB75DED99}" presName="sibTrans" presStyleCnt="0"/>
      <dgm:spPr/>
    </dgm:pt>
    <dgm:pt modelId="{1986486B-C75C-4D48-809A-C70649C11197}" type="pres">
      <dgm:prSet presAssocID="{E45BFCCB-1406-473A-8B0C-C0B6928852DF}" presName="node" presStyleLbl="node1" presStyleIdx="2" presStyleCnt="7">
        <dgm:presLayoutVars>
          <dgm:bulletEnabled val="1"/>
        </dgm:presLayoutVars>
      </dgm:prSet>
      <dgm:spPr/>
    </dgm:pt>
    <dgm:pt modelId="{61262B50-044A-E64E-946C-F0AFBFE73AE6}" type="pres">
      <dgm:prSet presAssocID="{C8450611-6727-4FB4-AC87-767AAD730004}" presName="sibTrans" presStyleCnt="0"/>
      <dgm:spPr/>
    </dgm:pt>
    <dgm:pt modelId="{CA3949E2-2260-7041-AE73-2B719144CC37}" type="pres">
      <dgm:prSet presAssocID="{BB7D5727-82E4-4F6C-87D6-4D2782E401CD}" presName="node" presStyleLbl="node1" presStyleIdx="3" presStyleCnt="7">
        <dgm:presLayoutVars>
          <dgm:bulletEnabled val="1"/>
        </dgm:presLayoutVars>
      </dgm:prSet>
      <dgm:spPr/>
    </dgm:pt>
    <dgm:pt modelId="{F20EB9B9-7037-A64A-91E3-B9434133DCA1}" type="pres">
      <dgm:prSet presAssocID="{75A8991D-3D02-419F-84D4-74A457042034}" presName="sibTrans" presStyleCnt="0"/>
      <dgm:spPr/>
    </dgm:pt>
    <dgm:pt modelId="{17BED523-F455-AC49-8C63-3041821F15A6}" type="pres">
      <dgm:prSet presAssocID="{AD21918B-EE8B-45B4-9BEB-5438314A6AD9}" presName="node" presStyleLbl="node1" presStyleIdx="4" presStyleCnt="7">
        <dgm:presLayoutVars>
          <dgm:bulletEnabled val="1"/>
        </dgm:presLayoutVars>
      </dgm:prSet>
      <dgm:spPr/>
    </dgm:pt>
    <dgm:pt modelId="{4255A350-2A38-D340-9577-DF9905CB3CA3}" type="pres">
      <dgm:prSet presAssocID="{78E0EB21-25D5-4393-891A-03B11D89627F}" presName="sibTrans" presStyleCnt="0"/>
      <dgm:spPr/>
    </dgm:pt>
    <dgm:pt modelId="{DCC998DB-EB17-D84F-A826-65F3043FA347}" type="pres">
      <dgm:prSet presAssocID="{77757AD6-465F-468F-89AB-FCBFC5558D16}" presName="node" presStyleLbl="node1" presStyleIdx="5" presStyleCnt="7">
        <dgm:presLayoutVars>
          <dgm:bulletEnabled val="1"/>
        </dgm:presLayoutVars>
      </dgm:prSet>
      <dgm:spPr/>
    </dgm:pt>
    <dgm:pt modelId="{98CC41F7-9641-D645-953A-A12CD4031492}" type="pres">
      <dgm:prSet presAssocID="{BE00578E-5334-4601-BB6B-CCDA5347074D}" presName="sibTrans" presStyleCnt="0"/>
      <dgm:spPr/>
    </dgm:pt>
    <dgm:pt modelId="{EFE65A6E-B41D-5643-B884-BC156F7F0E8A}" type="pres">
      <dgm:prSet presAssocID="{876EA8BA-2E54-42E3-A206-A163CC5C3EF7}" presName="node" presStyleLbl="node1" presStyleIdx="6" presStyleCnt="7">
        <dgm:presLayoutVars>
          <dgm:bulletEnabled val="1"/>
        </dgm:presLayoutVars>
      </dgm:prSet>
      <dgm:spPr/>
    </dgm:pt>
  </dgm:ptLst>
  <dgm:cxnLst>
    <dgm:cxn modelId="{F1443818-6CCB-9346-A609-AC95EC6DA50A}" type="presOf" srcId="{E45BFCCB-1406-473A-8B0C-C0B6928852DF}" destId="{1986486B-C75C-4D48-809A-C70649C11197}" srcOrd="0" destOrd="0" presId="urn:microsoft.com/office/officeart/2005/8/layout/default"/>
    <dgm:cxn modelId="{1CEAE91A-49C4-4514-961A-2DED6A4F5508}" srcId="{3CA9352F-7E81-4749-9F7F-155395747A88}" destId="{0F16DA2C-E1EE-440C-A1F7-6D0AE623AE64}" srcOrd="0" destOrd="0" parTransId="{1104B13D-FBA8-4DB1-A5FA-734684F42A49}" sibTransId="{32710191-9AE3-4C29-B426-FF296533C7A9}"/>
    <dgm:cxn modelId="{0FA2DB29-274C-4B1C-A5E7-CB81B05282CC}" srcId="{3CA9352F-7E81-4749-9F7F-155395747A88}" destId="{AD21918B-EE8B-45B4-9BEB-5438314A6AD9}" srcOrd="4" destOrd="0" parTransId="{E5F5874B-7183-4F16-A622-B1D7D2793285}" sibTransId="{78E0EB21-25D5-4393-891A-03B11D89627F}"/>
    <dgm:cxn modelId="{7B3C842F-8385-4112-87DD-0D1EC47499F5}" srcId="{AD21918B-EE8B-45B4-9BEB-5438314A6AD9}" destId="{EF31263B-6CB8-404A-BD25-1D10856BE435}" srcOrd="2" destOrd="0" parTransId="{7B29C397-3710-4947-A003-F77A07BE0F15}" sibTransId="{820FBD7C-9F1A-47CD-90C6-54EE023DE6A3}"/>
    <dgm:cxn modelId="{0EE76130-00E6-4444-B6D0-E733F31EB06F}" type="presOf" srcId="{06A3F6CD-17A1-4DB5-B99E-5FA6721E1902}" destId="{AAAF1874-A7BF-9741-B370-823FCD68D92B}" srcOrd="0" destOrd="0" presId="urn:microsoft.com/office/officeart/2005/8/layout/default"/>
    <dgm:cxn modelId="{BB0FDC41-0381-437B-9CC5-5B5EC9D664D7}" srcId="{3CA9352F-7E81-4749-9F7F-155395747A88}" destId="{06A3F6CD-17A1-4DB5-B99E-5FA6721E1902}" srcOrd="1" destOrd="0" parTransId="{22CFE2C4-111D-4E7F-806D-E5E97B3E397B}" sibTransId="{0AF8B156-C36C-42A6-B1A5-89ACB75DED99}"/>
    <dgm:cxn modelId="{6BB87942-C250-9346-8C81-DAC9AFAE164F}" type="presOf" srcId="{AD21918B-EE8B-45B4-9BEB-5438314A6AD9}" destId="{17BED523-F455-AC49-8C63-3041821F15A6}" srcOrd="0" destOrd="0" presId="urn:microsoft.com/office/officeart/2005/8/layout/default"/>
    <dgm:cxn modelId="{703C5452-C5F7-7C4A-8486-533360957A55}" type="presOf" srcId="{BB7D5727-82E4-4F6C-87D6-4D2782E401CD}" destId="{CA3949E2-2260-7041-AE73-2B719144CC37}" srcOrd="0" destOrd="0" presId="urn:microsoft.com/office/officeart/2005/8/layout/default"/>
    <dgm:cxn modelId="{A252315F-5181-1E43-9BC9-192C3A0190CE}" type="presOf" srcId="{876EA8BA-2E54-42E3-A206-A163CC5C3EF7}" destId="{EFE65A6E-B41D-5643-B884-BC156F7F0E8A}" srcOrd="0" destOrd="0" presId="urn:microsoft.com/office/officeart/2005/8/layout/default"/>
    <dgm:cxn modelId="{29524260-704E-4BE1-A387-6F2742DD7FE6}" srcId="{3CA9352F-7E81-4749-9F7F-155395747A88}" destId="{E45BFCCB-1406-473A-8B0C-C0B6928852DF}" srcOrd="2" destOrd="0" parTransId="{1B5CB142-8833-4E70-9584-DCCCF89AC53A}" sibTransId="{C8450611-6727-4FB4-AC87-767AAD730004}"/>
    <dgm:cxn modelId="{9243E861-8739-4FC8-A07A-EC114E9D1361}" srcId="{3CA9352F-7E81-4749-9F7F-155395747A88}" destId="{BB7D5727-82E4-4F6C-87D6-4D2782E401CD}" srcOrd="3" destOrd="0" parTransId="{770EF5C7-8E0D-46D9-A235-0608626D1001}" sibTransId="{75A8991D-3D02-419F-84D4-74A457042034}"/>
    <dgm:cxn modelId="{DBDBF194-41E4-4E19-84B6-87053E10382E}" srcId="{AD21918B-EE8B-45B4-9BEB-5438314A6AD9}" destId="{0F9492AD-1CCD-478E-9982-5B432A4F2406}" srcOrd="0" destOrd="0" parTransId="{FA5FC998-28B7-4BB4-BBAE-5E04B94E82F0}" sibTransId="{E56015ED-4AD9-419D-B915-ECF445C9CA38}"/>
    <dgm:cxn modelId="{84D2AD9B-CE20-4674-AEC3-388905C00DFF}" srcId="{3CA9352F-7E81-4749-9F7F-155395747A88}" destId="{77757AD6-465F-468F-89AB-FCBFC5558D16}" srcOrd="5" destOrd="0" parTransId="{6CC66B51-CED8-4365-8D2D-35890F9BC0DA}" sibTransId="{BE00578E-5334-4601-BB6B-CCDA5347074D}"/>
    <dgm:cxn modelId="{7D941B9F-4EDF-F944-B6FC-CD8C7804DC7F}" type="presOf" srcId="{0F9492AD-1CCD-478E-9982-5B432A4F2406}" destId="{17BED523-F455-AC49-8C63-3041821F15A6}" srcOrd="0" destOrd="1" presId="urn:microsoft.com/office/officeart/2005/8/layout/default"/>
    <dgm:cxn modelId="{617C65B6-ED93-394A-9FAD-E6284F5911C0}" type="presOf" srcId="{3CA9352F-7E81-4749-9F7F-155395747A88}" destId="{8C5D1863-1D21-4749-8D0D-10981D3F3423}" srcOrd="0" destOrd="0" presId="urn:microsoft.com/office/officeart/2005/8/layout/default"/>
    <dgm:cxn modelId="{7A47DDBE-E645-4C43-8A58-C81F27D29D0B}" type="presOf" srcId="{6310885C-44A9-4743-9735-E6D861D633DC}" destId="{17BED523-F455-AC49-8C63-3041821F15A6}" srcOrd="0" destOrd="2" presId="urn:microsoft.com/office/officeart/2005/8/layout/default"/>
    <dgm:cxn modelId="{2323DFD2-5A27-A943-B2E5-796CA133A3C6}" type="presOf" srcId="{0F16DA2C-E1EE-440C-A1F7-6D0AE623AE64}" destId="{FC612AB2-4B2F-D549-919A-5BEF1E956B1B}" srcOrd="0" destOrd="0" presId="urn:microsoft.com/office/officeart/2005/8/layout/default"/>
    <dgm:cxn modelId="{18BDEFD9-75A5-AE43-A567-6833442D1DF5}" type="presOf" srcId="{77757AD6-465F-468F-89AB-FCBFC5558D16}" destId="{DCC998DB-EB17-D84F-A826-65F3043FA347}" srcOrd="0" destOrd="0" presId="urn:microsoft.com/office/officeart/2005/8/layout/default"/>
    <dgm:cxn modelId="{13F0C0DD-CBF2-48E7-A46C-2630E5B2E919}" srcId="{3CA9352F-7E81-4749-9F7F-155395747A88}" destId="{876EA8BA-2E54-42E3-A206-A163CC5C3EF7}" srcOrd="6" destOrd="0" parTransId="{7105B953-6303-48B9-BB04-9756352F787B}" sibTransId="{5993B07F-334E-4226-A154-B7D0571FBE4D}"/>
    <dgm:cxn modelId="{5EDD4DEC-12C2-488A-AF5B-5E45F820C0EA}" srcId="{AD21918B-EE8B-45B4-9BEB-5438314A6AD9}" destId="{6310885C-44A9-4743-9735-E6D861D633DC}" srcOrd="1" destOrd="0" parTransId="{738BED5B-3900-41C9-877E-1A84D93200B4}" sibTransId="{309F5DEC-B45B-4513-BD1A-E1929FB0C684}"/>
    <dgm:cxn modelId="{16983AEE-6946-0F43-86D5-CB1DF51B1A97}" type="presOf" srcId="{EF31263B-6CB8-404A-BD25-1D10856BE435}" destId="{17BED523-F455-AC49-8C63-3041821F15A6}" srcOrd="0" destOrd="3" presId="urn:microsoft.com/office/officeart/2005/8/layout/default"/>
    <dgm:cxn modelId="{D5BBA97D-A644-0B42-8F08-13135CF01860}" type="presParOf" srcId="{8C5D1863-1D21-4749-8D0D-10981D3F3423}" destId="{FC612AB2-4B2F-D549-919A-5BEF1E956B1B}" srcOrd="0" destOrd="0" presId="urn:microsoft.com/office/officeart/2005/8/layout/default"/>
    <dgm:cxn modelId="{1AA9F0E6-2F44-1C48-ABDC-1F1B73ACA2A7}" type="presParOf" srcId="{8C5D1863-1D21-4749-8D0D-10981D3F3423}" destId="{EB94380C-4F18-4344-BF8E-1D5E0CEFD49B}" srcOrd="1" destOrd="0" presId="urn:microsoft.com/office/officeart/2005/8/layout/default"/>
    <dgm:cxn modelId="{935EFD18-FF51-454B-BE06-B5F0569E2B81}" type="presParOf" srcId="{8C5D1863-1D21-4749-8D0D-10981D3F3423}" destId="{AAAF1874-A7BF-9741-B370-823FCD68D92B}" srcOrd="2" destOrd="0" presId="urn:microsoft.com/office/officeart/2005/8/layout/default"/>
    <dgm:cxn modelId="{73E9956F-0951-5247-A7BA-AB4518BAB216}" type="presParOf" srcId="{8C5D1863-1D21-4749-8D0D-10981D3F3423}" destId="{5C6FB7F6-7738-4046-97AD-C777192B1E6C}" srcOrd="3" destOrd="0" presId="urn:microsoft.com/office/officeart/2005/8/layout/default"/>
    <dgm:cxn modelId="{2BCE049A-7253-BD48-8320-6C6CEA9A396D}" type="presParOf" srcId="{8C5D1863-1D21-4749-8D0D-10981D3F3423}" destId="{1986486B-C75C-4D48-809A-C70649C11197}" srcOrd="4" destOrd="0" presId="urn:microsoft.com/office/officeart/2005/8/layout/default"/>
    <dgm:cxn modelId="{C04061E9-1195-9843-BC27-695EB4DBA51B}" type="presParOf" srcId="{8C5D1863-1D21-4749-8D0D-10981D3F3423}" destId="{61262B50-044A-E64E-946C-F0AFBFE73AE6}" srcOrd="5" destOrd="0" presId="urn:microsoft.com/office/officeart/2005/8/layout/default"/>
    <dgm:cxn modelId="{DC9BE942-2CC1-C24A-8263-619B025A2D98}" type="presParOf" srcId="{8C5D1863-1D21-4749-8D0D-10981D3F3423}" destId="{CA3949E2-2260-7041-AE73-2B719144CC37}" srcOrd="6" destOrd="0" presId="urn:microsoft.com/office/officeart/2005/8/layout/default"/>
    <dgm:cxn modelId="{61F0E8E1-272E-B04B-8ED9-3A524ABF3C50}" type="presParOf" srcId="{8C5D1863-1D21-4749-8D0D-10981D3F3423}" destId="{F20EB9B9-7037-A64A-91E3-B9434133DCA1}" srcOrd="7" destOrd="0" presId="urn:microsoft.com/office/officeart/2005/8/layout/default"/>
    <dgm:cxn modelId="{14F06540-8E87-E342-9340-EB478939FD37}" type="presParOf" srcId="{8C5D1863-1D21-4749-8D0D-10981D3F3423}" destId="{17BED523-F455-AC49-8C63-3041821F15A6}" srcOrd="8" destOrd="0" presId="urn:microsoft.com/office/officeart/2005/8/layout/default"/>
    <dgm:cxn modelId="{3698DB06-F297-4548-BEDD-5D6E1391E55B}" type="presParOf" srcId="{8C5D1863-1D21-4749-8D0D-10981D3F3423}" destId="{4255A350-2A38-D340-9577-DF9905CB3CA3}" srcOrd="9" destOrd="0" presId="urn:microsoft.com/office/officeart/2005/8/layout/default"/>
    <dgm:cxn modelId="{3A32C2F5-B744-9A4D-A33D-82235506D8DA}" type="presParOf" srcId="{8C5D1863-1D21-4749-8D0D-10981D3F3423}" destId="{DCC998DB-EB17-D84F-A826-65F3043FA347}" srcOrd="10" destOrd="0" presId="urn:microsoft.com/office/officeart/2005/8/layout/default"/>
    <dgm:cxn modelId="{DB360188-CBA4-2C45-8EE2-E35582560BE6}" type="presParOf" srcId="{8C5D1863-1D21-4749-8D0D-10981D3F3423}" destId="{98CC41F7-9641-D645-953A-A12CD4031492}" srcOrd="11" destOrd="0" presId="urn:microsoft.com/office/officeart/2005/8/layout/default"/>
    <dgm:cxn modelId="{DDA14D0F-B83A-8041-925B-32955641217E}" type="presParOf" srcId="{8C5D1863-1D21-4749-8D0D-10981D3F3423}" destId="{EFE65A6E-B41D-5643-B884-BC156F7F0E8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DC1DCE-9266-4844-8748-F43F29B49DA2}"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5CAE0850-6A7E-4523-97AB-EA639D9BF749}">
      <dgm:prSet/>
      <dgm:spPr/>
      <dgm:t>
        <a:bodyPr/>
        <a:lstStyle/>
        <a:p>
          <a:r>
            <a:rPr lang="cs-CZ" dirty="0" err="1">
              <a:solidFill>
                <a:schemeClr val="bg1"/>
              </a:solidFill>
            </a:rPr>
            <a:t>Vyhodnocováni</a:t>
          </a:r>
          <a:r>
            <a:rPr lang="cs-CZ" dirty="0">
              <a:solidFill>
                <a:schemeClr val="bg1"/>
              </a:solidFill>
            </a:rPr>
            <a:t>́ </a:t>
          </a:r>
          <a:r>
            <a:rPr lang="cs-CZ" dirty="0" err="1">
              <a:solidFill>
                <a:schemeClr val="bg1"/>
              </a:solidFill>
            </a:rPr>
            <a:t>stupne</a:t>
          </a:r>
          <a:r>
            <a:rPr lang="cs-CZ" dirty="0">
              <a:solidFill>
                <a:schemeClr val="bg1"/>
              </a:solidFill>
            </a:rPr>
            <a:t>̌ </a:t>
          </a:r>
          <a:r>
            <a:rPr lang="cs-CZ" dirty="0" err="1">
              <a:solidFill>
                <a:schemeClr val="bg1"/>
              </a:solidFill>
            </a:rPr>
            <a:t>naléhavosti</a:t>
          </a:r>
          <a:r>
            <a:rPr lang="cs-CZ" dirty="0">
              <a:solidFill>
                <a:schemeClr val="bg1"/>
              </a:solidFill>
            </a:rPr>
            <a:t> </a:t>
          </a:r>
          <a:r>
            <a:rPr lang="cs-CZ" dirty="0" err="1">
              <a:solidFill>
                <a:schemeClr val="bg1"/>
              </a:solidFill>
            </a:rPr>
            <a:t>tísňového</a:t>
          </a:r>
          <a:r>
            <a:rPr lang="cs-CZ" dirty="0">
              <a:solidFill>
                <a:schemeClr val="bg1"/>
              </a:solidFill>
            </a:rPr>
            <a:t> </a:t>
          </a:r>
          <a:r>
            <a:rPr lang="cs-CZ" dirty="0" err="1">
              <a:solidFill>
                <a:schemeClr val="bg1"/>
              </a:solidFill>
            </a:rPr>
            <a:t>voláni</a:t>
          </a:r>
          <a:r>
            <a:rPr lang="cs-CZ" dirty="0">
              <a:solidFill>
                <a:schemeClr val="bg1"/>
              </a:solidFill>
            </a:rPr>
            <a:t>́ </a:t>
          </a:r>
          <a:endParaRPr lang="en-US" dirty="0">
            <a:solidFill>
              <a:schemeClr val="bg1"/>
            </a:solidFill>
          </a:endParaRPr>
        </a:p>
      </dgm:t>
    </dgm:pt>
    <dgm:pt modelId="{0306D8D8-9AA6-4E6B-B87B-4C93A6CC38D6}" type="parTrans" cxnId="{612E5919-2A08-4E82-85E7-528CBC5CECAA}">
      <dgm:prSet/>
      <dgm:spPr/>
      <dgm:t>
        <a:bodyPr/>
        <a:lstStyle/>
        <a:p>
          <a:endParaRPr lang="en-US"/>
        </a:p>
      </dgm:t>
    </dgm:pt>
    <dgm:pt modelId="{CAE06B10-7C5E-48BC-B133-0A5565A2F610}" type="sibTrans" cxnId="{612E5919-2A08-4E82-85E7-528CBC5CECAA}">
      <dgm:prSet/>
      <dgm:spPr/>
      <dgm:t>
        <a:bodyPr/>
        <a:lstStyle/>
        <a:p>
          <a:endParaRPr lang="en-US"/>
        </a:p>
      </dgm:t>
    </dgm:pt>
    <dgm:pt modelId="{0109513E-25DD-499B-86E6-7B00907B9121}">
      <dgm:prSet/>
      <dgm:spPr/>
      <dgm:t>
        <a:bodyPr/>
        <a:lstStyle/>
        <a:p>
          <a:r>
            <a:rPr lang="cs-CZ" dirty="0" err="1">
              <a:solidFill>
                <a:schemeClr val="bg1"/>
              </a:solidFill>
            </a:rPr>
            <a:t>Vysíláni</a:t>
          </a:r>
          <a:r>
            <a:rPr lang="cs-CZ" dirty="0">
              <a:solidFill>
                <a:schemeClr val="bg1"/>
              </a:solidFill>
            </a:rPr>
            <a:t>́ </a:t>
          </a:r>
          <a:r>
            <a:rPr lang="cs-CZ" dirty="0" err="1">
              <a:solidFill>
                <a:schemeClr val="bg1"/>
              </a:solidFill>
            </a:rPr>
            <a:t>výjezdových</a:t>
          </a:r>
          <a:r>
            <a:rPr lang="cs-CZ" dirty="0">
              <a:solidFill>
                <a:schemeClr val="bg1"/>
              </a:solidFill>
            </a:rPr>
            <a:t> skupin</a:t>
          </a:r>
          <a:endParaRPr lang="en-US" dirty="0">
            <a:solidFill>
              <a:schemeClr val="bg1"/>
            </a:solidFill>
          </a:endParaRPr>
        </a:p>
      </dgm:t>
    </dgm:pt>
    <dgm:pt modelId="{77805F0C-0145-4500-BBC9-09AB91836A2E}" type="parTrans" cxnId="{6C80926D-15F9-47ED-8AC8-C4E6C2B7DDB7}">
      <dgm:prSet/>
      <dgm:spPr/>
      <dgm:t>
        <a:bodyPr/>
        <a:lstStyle/>
        <a:p>
          <a:endParaRPr lang="en-US"/>
        </a:p>
      </dgm:t>
    </dgm:pt>
    <dgm:pt modelId="{4F3F6A50-2C65-4BDE-B427-945508B65D96}" type="sibTrans" cxnId="{6C80926D-15F9-47ED-8AC8-C4E6C2B7DDB7}">
      <dgm:prSet/>
      <dgm:spPr/>
      <dgm:t>
        <a:bodyPr/>
        <a:lstStyle/>
        <a:p>
          <a:endParaRPr lang="en-US"/>
        </a:p>
      </dgm:t>
    </dgm:pt>
    <dgm:pt modelId="{177F29CE-4E85-41C5-AFA9-A3B895CDC756}">
      <dgm:prSet/>
      <dgm:spPr/>
      <dgm:t>
        <a:bodyPr/>
        <a:lstStyle/>
        <a:p>
          <a:r>
            <a:rPr lang="cs-CZ">
              <a:solidFill>
                <a:schemeClr val="bg1"/>
              </a:solidFill>
            </a:rPr>
            <a:t>Koordinaci předávání pacientů v CPALP</a:t>
          </a:r>
          <a:endParaRPr lang="en-US">
            <a:solidFill>
              <a:schemeClr val="bg1"/>
            </a:solidFill>
          </a:endParaRPr>
        </a:p>
      </dgm:t>
    </dgm:pt>
    <dgm:pt modelId="{04D57BD3-6C3D-4AE1-97EE-106BEFB126BC}" type="parTrans" cxnId="{DC585656-85C1-48F8-B6F9-8740ACDAF9A2}">
      <dgm:prSet/>
      <dgm:spPr/>
      <dgm:t>
        <a:bodyPr/>
        <a:lstStyle/>
        <a:p>
          <a:endParaRPr lang="en-US"/>
        </a:p>
      </dgm:t>
    </dgm:pt>
    <dgm:pt modelId="{6526D4C3-1B29-4CB5-9E47-31444E2D2419}" type="sibTrans" cxnId="{DC585656-85C1-48F8-B6F9-8740ACDAF9A2}">
      <dgm:prSet/>
      <dgm:spPr/>
      <dgm:t>
        <a:bodyPr/>
        <a:lstStyle/>
        <a:p>
          <a:endParaRPr lang="en-US"/>
        </a:p>
      </dgm:t>
    </dgm:pt>
    <dgm:pt modelId="{851DCD23-ECD3-44A6-A384-5CB9CF7B2E3F}">
      <dgm:prSet/>
      <dgm:spPr/>
      <dgm:t>
        <a:bodyPr/>
        <a:lstStyle/>
        <a:p>
          <a:r>
            <a:rPr lang="cs-CZ">
              <a:solidFill>
                <a:schemeClr val="bg1"/>
              </a:solidFill>
            </a:rPr>
            <a:t>Sekundární transport</a:t>
          </a:r>
          <a:endParaRPr lang="en-US">
            <a:solidFill>
              <a:schemeClr val="bg1"/>
            </a:solidFill>
          </a:endParaRPr>
        </a:p>
      </dgm:t>
    </dgm:pt>
    <dgm:pt modelId="{864414FB-7E7D-4438-A19F-7D3023469AD5}" type="parTrans" cxnId="{8F643462-29CC-41DD-9851-08FDE827E638}">
      <dgm:prSet/>
      <dgm:spPr/>
      <dgm:t>
        <a:bodyPr/>
        <a:lstStyle/>
        <a:p>
          <a:endParaRPr lang="en-US"/>
        </a:p>
      </dgm:t>
    </dgm:pt>
    <dgm:pt modelId="{BA01B6A4-3C4B-458E-8E2C-6A495F4BF6BC}" type="sibTrans" cxnId="{8F643462-29CC-41DD-9851-08FDE827E638}">
      <dgm:prSet/>
      <dgm:spPr/>
      <dgm:t>
        <a:bodyPr/>
        <a:lstStyle/>
        <a:p>
          <a:endParaRPr lang="en-US"/>
        </a:p>
      </dgm:t>
    </dgm:pt>
    <dgm:pt modelId="{B7436884-15E8-42B7-AA5C-586058A3D71C}">
      <dgm:prSet/>
      <dgm:spPr/>
      <dgm:t>
        <a:bodyPr/>
        <a:lstStyle/>
        <a:p>
          <a:r>
            <a:rPr lang="cs-CZ">
              <a:solidFill>
                <a:schemeClr val="bg1"/>
              </a:solidFill>
            </a:rPr>
            <a:t>Provádění prohlídek těl zemřelých v případech, kdy k úmrtí došlo při poskytování PNP</a:t>
          </a:r>
          <a:endParaRPr lang="en-US">
            <a:solidFill>
              <a:schemeClr val="bg1"/>
            </a:solidFill>
          </a:endParaRPr>
        </a:p>
      </dgm:t>
    </dgm:pt>
    <dgm:pt modelId="{D29E31DB-59A4-4621-BAD4-43B85C10DC31}" type="parTrans" cxnId="{D0B676E5-21A5-4261-B8FA-7113859703C1}">
      <dgm:prSet/>
      <dgm:spPr/>
      <dgm:t>
        <a:bodyPr/>
        <a:lstStyle/>
        <a:p>
          <a:endParaRPr lang="en-US"/>
        </a:p>
      </dgm:t>
    </dgm:pt>
    <dgm:pt modelId="{117EC20F-F4F1-4E1A-8F64-554CC2FD8961}" type="sibTrans" cxnId="{D0B676E5-21A5-4261-B8FA-7113859703C1}">
      <dgm:prSet/>
      <dgm:spPr/>
      <dgm:t>
        <a:bodyPr/>
        <a:lstStyle/>
        <a:p>
          <a:endParaRPr lang="en-US"/>
        </a:p>
      </dgm:t>
    </dgm:pt>
    <dgm:pt modelId="{D3A6B2B2-677B-4136-9663-5FAE8B806508}">
      <dgm:prSet/>
      <dgm:spPr/>
      <dgm:t>
        <a:bodyPr/>
        <a:lstStyle/>
        <a:p>
          <a:r>
            <a:rPr lang="cs-CZ">
              <a:solidFill>
                <a:schemeClr val="bg1"/>
              </a:solidFill>
            </a:rPr>
            <a:t>·Vyžadování plánované pomoci na vyžádání od ostatních složek IZS, </a:t>
          </a:r>
          <a:endParaRPr lang="en-US">
            <a:solidFill>
              <a:schemeClr val="bg1"/>
            </a:solidFill>
          </a:endParaRPr>
        </a:p>
      </dgm:t>
    </dgm:pt>
    <dgm:pt modelId="{6F2CD5DA-9AEF-4653-A6AA-82A20A61344E}" type="parTrans" cxnId="{971E927F-9193-4ADC-9A43-A7B91651896D}">
      <dgm:prSet/>
      <dgm:spPr/>
      <dgm:t>
        <a:bodyPr/>
        <a:lstStyle/>
        <a:p>
          <a:endParaRPr lang="en-US"/>
        </a:p>
      </dgm:t>
    </dgm:pt>
    <dgm:pt modelId="{FF08ADC0-00A3-4AA7-8F2B-4C9C2424249D}" type="sibTrans" cxnId="{971E927F-9193-4ADC-9A43-A7B91651896D}">
      <dgm:prSet/>
      <dgm:spPr/>
      <dgm:t>
        <a:bodyPr/>
        <a:lstStyle/>
        <a:p>
          <a:endParaRPr lang="en-US"/>
        </a:p>
      </dgm:t>
    </dgm:pt>
    <dgm:pt modelId="{50C1184D-6C0F-4E4F-8E2E-84956CFAC638}" type="pres">
      <dgm:prSet presAssocID="{86DC1DCE-9266-4844-8748-F43F29B49DA2}" presName="diagram" presStyleCnt="0">
        <dgm:presLayoutVars>
          <dgm:dir/>
          <dgm:resizeHandles val="exact"/>
        </dgm:presLayoutVars>
      </dgm:prSet>
      <dgm:spPr/>
    </dgm:pt>
    <dgm:pt modelId="{623F10C6-4F37-8D4D-91FD-332B5D2EDF66}" type="pres">
      <dgm:prSet presAssocID="{5CAE0850-6A7E-4523-97AB-EA639D9BF749}" presName="node" presStyleLbl="node1" presStyleIdx="0" presStyleCnt="6">
        <dgm:presLayoutVars>
          <dgm:bulletEnabled val="1"/>
        </dgm:presLayoutVars>
      </dgm:prSet>
      <dgm:spPr/>
    </dgm:pt>
    <dgm:pt modelId="{4086B0BF-0A7D-7445-A63D-CD30E8C056F3}" type="pres">
      <dgm:prSet presAssocID="{CAE06B10-7C5E-48BC-B133-0A5565A2F610}" presName="sibTrans" presStyleCnt="0"/>
      <dgm:spPr/>
    </dgm:pt>
    <dgm:pt modelId="{F03D6B24-DAFA-1D42-BAD8-F3BB7AA29C98}" type="pres">
      <dgm:prSet presAssocID="{0109513E-25DD-499B-86E6-7B00907B9121}" presName="node" presStyleLbl="node1" presStyleIdx="1" presStyleCnt="6">
        <dgm:presLayoutVars>
          <dgm:bulletEnabled val="1"/>
        </dgm:presLayoutVars>
      </dgm:prSet>
      <dgm:spPr/>
    </dgm:pt>
    <dgm:pt modelId="{8778D38A-A4F0-CF4D-9D3A-C3DE91CFE0AB}" type="pres">
      <dgm:prSet presAssocID="{4F3F6A50-2C65-4BDE-B427-945508B65D96}" presName="sibTrans" presStyleCnt="0"/>
      <dgm:spPr/>
    </dgm:pt>
    <dgm:pt modelId="{3B8C2FA1-9A25-2740-964C-940CE83FF0C8}" type="pres">
      <dgm:prSet presAssocID="{177F29CE-4E85-41C5-AFA9-A3B895CDC756}" presName="node" presStyleLbl="node1" presStyleIdx="2" presStyleCnt="6">
        <dgm:presLayoutVars>
          <dgm:bulletEnabled val="1"/>
        </dgm:presLayoutVars>
      </dgm:prSet>
      <dgm:spPr/>
    </dgm:pt>
    <dgm:pt modelId="{7EFF5DB3-7B9C-8B40-83DC-BD3D6033C22E}" type="pres">
      <dgm:prSet presAssocID="{6526D4C3-1B29-4CB5-9E47-31444E2D2419}" presName="sibTrans" presStyleCnt="0"/>
      <dgm:spPr/>
    </dgm:pt>
    <dgm:pt modelId="{D08E3B5F-E19F-5C42-A01B-40BE7A480470}" type="pres">
      <dgm:prSet presAssocID="{851DCD23-ECD3-44A6-A384-5CB9CF7B2E3F}" presName="node" presStyleLbl="node1" presStyleIdx="3" presStyleCnt="6">
        <dgm:presLayoutVars>
          <dgm:bulletEnabled val="1"/>
        </dgm:presLayoutVars>
      </dgm:prSet>
      <dgm:spPr/>
    </dgm:pt>
    <dgm:pt modelId="{F2924032-62E5-1D4A-9D79-087039C98CDF}" type="pres">
      <dgm:prSet presAssocID="{BA01B6A4-3C4B-458E-8E2C-6A495F4BF6BC}" presName="sibTrans" presStyleCnt="0"/>
      <dgm:spPr/>
    </dgm:pt>
    <dgm:pt modelId="{A1A00064-3BFF-AF40-8CDA-45E06743F93E}" type="pres">
      <dgm:prSet presAssocID="{B7436884-15E8-42B7-AA5C-586058A3D71C}" presName="node" presStyleLbl="node1" presStyleIdx="4" presStyleCnt="6">
        <dgm:presLayoutVars>
          <dgm:bulletEnabled val="1"/>
        </dgm:presLayoutVars>
      </dgm:prSet>
      <dgm:spPr/>
    </dgm:pt>
    <dgm:pt modelId="{F89E3E85-1A78-D948-B30A-74C6B981521F}" type="pres">
      <dgm:prSet presAssocID="{117EC20F-F4F1-4E1A-8F64-554CC2FD8961}" presName="sibTrans" presStyleCnt="0"/>
      <dgm:spPr/>
    </dgm:pt>
    <dgm:pt modelId="{7538E6DE-889C-0641-A782-D74B36BF2C74}" type="pres">
      <dgm:prSet presAssocID="{D3A6B2B2-677B-4136-9663-5FAE8B806508}" presName="node" presStyleLbl="node1" presStyleIdx="5" presStyleCnt="6">
        <dgm:presLayoutVars>
          <dgm:bulletEnabled val="1"/>
        </dgm:presLayoutVars>
      </dgm:prSet>
      <dgm:spPr/>
    </dgm:pt>
  </dgm:ptLst>
  <dgm:cxnLst>
    <dgm:cxn modelId="{1D9D0D05-DCC2-5944-B769-95960CC1E9DA}" type="presOf" srcId="{86DC1DCE-9266-4844-8748-F43F29B49DA2}" destId="{50C1184D-6C0F-4E4F-8E2E-84956CFAC638}" srcOrd="0" destOrd="0" presId="urn:microsoft.com/office/officeart/2005/8/layout/default"/>
    <dgm:cxn modelId="{1FC2380A-F33E-7B45-B65F-3F9EC93FC7BA}" type="presOf" srcId="{5CAE0850-6A7E-4523-97AB-EA639D9BF749}" destId="{623F10C6-4F37-8D4D-91FD-332B5D2EDF66}" srcOrd="0" destOrd="0" presId="urn:microsoft.com/office/officeart/2005/8/layout/default"/>
    <dgm:cxn modelId="{612E5919-2A08-4E82-85E7-528CBC5CECAA}" srcId="{86DC1DCE-9266-4844-8748-F43F29B49DA2}" destId="{5CAE0850-6A7E-4523-97AB-EA639D9BF749}" srcOrd="0" destOrd="0" parTransId="{0306D8D8-9AA6-4E6B-B87B-4C93A6CC38D6}" sibTransId="{CAE06B10-7C5E-48BC-B133-0A5565A2F610}"/>
    <dgm:cxn modelId="{B262E130-4EC6-FF43-92AC-515FA9D809CB}" type="presOf" srcId="{0109513E-25DD-499B-86E6-7B00907B9121}" destId="{F03D6B24-DAFA-1D42-BAD8-F3BB7AA29C98}" srcOrd="0" destOrd="0" presId="urn:microsoft.com/office/officeart/2005/8/layout/default"/>
    <dgm:cxn modelId="{17DD6643-1AB6-5844-AAC2-51FA57CF22D8}" type="presOf" srcId="{851DCD23-ECD3-44A6-A384-5CB9CF7B2E3F}" destId="{D08E3B5F-E19F-5C42-A01B-40BE7A480470}" srcOrd="0" destOrd="0" presId="urn:microsoft.com/office/officeart/2005/8/layout/default"/>
    <dgm:cxn modelId="{DC585656-85C1-48F8-B6F9-8740ACDAF9A2}" srcId="{86DC1DCE-9266-4844-8748-F43F29B49DA2}" destId="{177F29CE-4E85-41C5-AFA9-A3B895CDC756}" srcOrd="2" destOrd="0" parTransId="{04D57BD3-6C3D-4AE1-97EE-106BEFB126BC}" sibTransId="{6526D4C3-1B29-4CB5-9E47-31444E2D2419}"/>
    <dgm:cxn modelId="{8F643462-29CC-41DD-9851-08FDE827E638}" srcId="{86DC1DCE-9266-4844-8748-F43F29B49DA2}" destId="{851DCD23-ECD3-44A6-A384-5CB9CF7B2E3F}" srcOrd="3" destOrd="0" parTransId="{864414FB-7E7D-4438-A19F-7D3023469AD5}" sibTransId="{BA01B6A4-3C4B-458E-8E2C-6A495F4BF6BC}"/>
    <dgm:cxn modelId="{6C80926D-15F9-47ED-8AC8-C4E6C2B7DDB7}" srcId="{86DC1DCE-9266-4844-8748-F43F29B49DA2}" destId="{0109513E-25DD-499B-86E6-7B00907B9121}" srcOrd="1" destOrd="0" parTransId="{77805F0C-0145-4500-BBC9-09AB91836A2E}" sibTransId="{4F3F6A50-2C65-4BDE-B427-945508B65D96}"/>
    <dgm:cxn modelId="{2E2D7579-8CF7-4443-AB94-5EACEE8A22DE}" type="presOf" srcId="{D3A6B2B2-677B-4136-9663-5FAE8B806508}" destId="{7538E6DE-889C-0641-A782-D74B36BF2C74}" srcOrd="0" destOrd="0" presId="urn:microsoft.com/office/officeart/2005/8/layout/default"/>
    <dgm:cxn modelId="{971E927F-9193-4ADC-9A43-A7B91651896D}" srcId="{86DC1DCE-9266-4844-8748-F43F29B49DA2}" destId="{D3A6B2B2-677B-4136-9663-5FAE8B806508}" srcOrd="5" destOrd="0" parTransId="{6F2CD5DA-9AEF-4653-A6AA-82A20A61344E}" sibTransId="{FF08ADC0-00A3-4AA7-8F2B-4C9C2424249D}"/>
    <dgm:cxn modelId="{7D0926DB-04F5-C242-89BA-202E95FB54E2}" type="presOf" srcId="{177F29CE-4E85-41C5-AFA9-A3B895CDC756}" destId="{3B8C2FA1-9A25-2740-964C-940CE83FF0C8}" srcOrd="0" destOrd="0" presId="urn:microsoft.com/office/officeart/2005/8/layout/default"/>
    <dgm:cxn modelId="{86C978DD-C6BC-5C40-BD25-86B8B4720964}" type="presOf" srcId="{B7436884-15E8-42B7-AA5C-586058A3D71C}" destId="{A1A00064-3BFF-AF40-8CDA-45E06743F93E}" srcOrd="0" destOrd="0" presId="urn:microsoft.com/office/officeart/2005/8/layout/default"/>
    <dgm:cxn modelId="{D0B676E5-21A5-4261-B8FA-7113859703C1}" srcId="{86DC1DCE-9266-4844-8748-F43F29B49DA2}" destId="{B7436884-15E8-42B7-AA5C-586058A3D71C}" srcOrd="4" destOrd="0" parTransId="{D29E31DB-59A4-4621-BAD4-43B85C10DC31}" sibTransId="{117EC20F-F4F1-4E1A-8F64-554CC2FD8961}"/>
    <dgm:cxn modelId="{CF61A012-708E-EC4B-8EF4-482EA0D2B63D}" type="presParOf" srcId="{50C1184D-6C0F-4E4F-8E2E-84956CFAC638}" destId="{623F10C6-4F37-8D4D-91FD-332B5D2EDF66}" srcOrd="0" destOrd="0" presId="urn:microsoft.com/office/officeart/2005/8/layout/default"/>
    <dgm:cxn modelId="{09426CC5-768E-F846-82F2-F7256B27162D}" type="presParOf" srcId="{50C1184D-6C0F-4E4F-8E2E-84956CFAC638}" destId="{4086B0BF-0A7D-7445-A63D-CD30E8C056F3}" srcOrd="1" destOrd="0" presId="urn:microsoft.com/office/officeart/2005/8/layout/default"/>
    <dgm:cxn modelId="{5E55A06D-2318-3441-A144-CEB760804425}" type="presParOf" srcId="{50C1184D-6C0F-4E4F-8E2E-84956CFAC638}" destId="{F03D6B24-DAFA-1D42-BAD8-F3BB7AA29C98}" srcOrd="2" destOrd="0" presId="urn:microsoft.com/office/officeart/2005/8/layout/default"/>
    <dgm:cxn modelId="{9B04B64D-5924-E949-BFF1-70C93061DDAC}" type="presParOf" srcId="{50C1184D-6C0F-4E4F-8E2E-84956CFAC638}" destId="{8778D38A-A4F0-CF4D-9D3A-C3DE91CFE0AB}" srcOrd="3" destOrd="0" presId="urn:microsoft.com/office/officeart/2005/8/layout/default"/>
    <dgm:cxn modelId="{0E6E75DE-3831-E642-9CB4-78D731B24761}" type="presParOf" srcId="{50C1184D-6C0F-4E4F-8E2E-84956CFAC638}" destId="{3B8C2FA1-9A25-2740-964C-940CE83FF0C8}" srcOrd="4" destOrd="0" presId="urn:microsoft.com/office/officeart/2005/8/layout/default"/>
    <dgm:cxn modelId="{82888B7E-9A76-964B-BFB9-3B3FEB1F0D30}" type="presParOf" srcId="{50C1184D-6C0F-4E4F-8E2E-84956CFAC638}" destId="{7EFF5DB3-7B9C-8B40-83DC-BD3D6033C22E}" srcOrd="5" destOrd="0" presId="urn:microsoft.com/office/officeart/2005/8/layout/default"/>
    <dgm:cxn modelId="{22E44BFD-8598-D648-A0EC-117406F5F555}" type="presParOf" srcId="{50C1184D-6C0F-4E4F-8E2E-84956CFAC638}" destId="{D08E3B5F-E19F-5C42-A01B-40BE7A480470}" srcOrd="6" destOrd="0" presId="urn:microsoft.com/office/officeart/2005/8/layout/default"/>
    <dgm:cxn modelId="{F63DFD22-D007-2E4B-A007-2DF129796743}" type="presParOf" srcId="{50C1184D-6C0F-4E4F-8E2E-84956CFAC638}" destId="{F2924032-62E5-1D4A-9D79-087039C98CDF}" srcOrd="7" destOrd="0" presId="urn:microsoft.com/office/officeart/2005/8/layout/default"/>
    <dgm:cxn modelId="{01F44E32-B915-454B-A204-652FF5E16B82}" type="presParOf" srcId="{50C1184D-6C0F-4E4F-8E2E-84956CFAC638}" destId="{A1A00064-3BFF-AF40-8CDA-45E06743F93E}" srcOrd="8" destOrd="0" presId="urn:microsoft.com/office/officeart/2005/8/layout/default"/>
    <dgm:cxn modelId="{F6FC3C39-130E-7E4B-940E-1FDD0AB9C760}" type="presParOf" srcId="{50C1184D-6C0F-4E4F-8E2E-84956CFAC638}" destId="{F89E3E85-1A78-D948-B30A-74C6B981521F}" srcOrd="9" destOrd="0" presId="urn:microsoft.com/office/officeart/2005/8/layout/default"/>
    <dgm:cxn modelId="{0752E9D4-07D7-604C-9758-C67EB703F166}" type="presParOf" srcId="{50C1184D-6C0F-4E4F-8E2E-84956CFAC638}" destId="{7538E6DE-889C-0641-A782-D74B36BF2C7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2E1288-6023-4C9A-9409-684DA834342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5E5A442-E89F-4E70-859A-4BFB58D3CF76}">
      <dgm:prSet/>
      <dgm:spPr/>
      <dgm:t>
        <a:bodyPr/>
        <a:lstStyle/>
        <a:p>
          <a:r>
            <a:rPr lang="cs-CZ" dirty="0">
              <a:solidFill>
                <a:schemeClr val="bg1"/>
              </a:solidFill>
            </a:rPr>
            <a:t>·  </a:t>
          </a:r>
          <a:r>
            <a:rPr lang="cs-CZ" dirty="0" err="1">
              <a:solidFill>
                <a:schemeClr val="bg1"/>
              </a:solidFill>
            </a:rPr>
            <a:t>využíváni</a:t>
          </a:r>
          <a:r>
            <a:rPr lang="cs-CZ" dirty="0">
              <a:solidFill>
                <a:schemeClr val="bg1"/>
              </a:solidFill>
            </a:rPr>
            <a:t>́ </a:t>
          </a:r>
          <a:r>
            <a:rPr lang="cs-CZ" dirty="0" err="1">
              <a:solidFill>
                <a:schemeClr val="bg1"/>
              </a:solidFill>
            </a:rPr>
            <a:t>typových</a:t>
          </a:r>
          <a:r>
            <a:rPr lang="cs-CZ" dirty="0">
              <a:solidFill>
                <a:schemeClr val="bg1"/>
              </a:solidFill>
            </a:rPr>
            <a:t> </a:t>
          </a:r>
          <a:r>
            <a:rPr lang="cs-CZ" dirty="0" err="1">
              <a:solidFill>
                <a:schemeClr val="bg1"/>
              </a:solidFill>
            </a:rPr>
            <a:t>činnosti</a:t>
          </a:r>
          <a:r>
            <a:rPr lang="cs-CZ" dirty="0">
              <a:solidFill>
                <a:schemeClr val="bg1"/>
              </a:solidFill>
            </a:rPr>
            <a:t>́</a:t>
          </a:r>
          <a:endParaRPr lang="en-US" dirty="0">
            <a:solidFill>
              <a:schemeClr val="bg1"/>
            </a:solidFill>
          </a:endParaRPr>
        </a:p>
      </dgm:t>
    </dgm:pt>
    <dgm:pt modelId="{12C3C8AD-5F54-40BA-BE66-B4EBAA566936}" type="parTrans" cxnId="{3E5FE013-6D27-4554-BCA7-6E9F6BF8F226}">
      <dgm:prSet/>
      <dgm:spPr/>
      <dgm:t>
        <a:bodyPr/>
        <a:lstStyle/>
        <a:p>
          <a:endParaRPr lang="en-US"/>
        </a:p>
      </dgm:t>
    </dgm:pt>
    <dgm:pt modelId="{E9FA4629-6218-46EF-A23E-419DC17EC5B2}" type="sibTrans" cxnId="{3E5FE013-6D27-4554-BCA7-6E9F6BF8F226}">
      <dgm:prSet/>
      <dgm:spPr/>
      <dgm:t>
        <a:bodyPr/>
        <a:lstStyle/>
        <a:p>
          <a:endParaRPr lang="en-US"/>
        </a:p>
      </dgm:t>
    </dgm:pt>
    <dgm:pt modelId="{F79DDA43-6E40-4778-8BC0-4374502FD7B6}">
      <dgm:prSet/>
      <dgm:spPr/>
      <dgm:t>
        <a:bodyPr/>
        <a:lstStyle/>
        <a:p>
          <a:r>
            <a:rPr lang="cs-CZ" dirty="0">
              <a:solidFill>
                <a:schemeClr val="bg1"/>
              </a:solidFill>
            </a:rPr>
            <a:t>·  </a:t>
          </a:r>
          <a:r>
            <a:rPr lang="cs-CZ" dirty="0" err="1">
              <a:solidFill>
                <a:schemeClr val="bg1"/>
              </a:solidFill>
            </a:rPr>
            <a:t>převzeti</a:t>
          </a:r>
          <a:r>
            <a:rPr lang="cs-CZ" dirty="0">
              <a:solidFill>
                <a:schemeClr val="bg1"/>
              </a:solidFill>
            </a:rPr>
            <a:t>́ a vyhodnocení </a:t>
          </a:r>
          <a:r>
            <a:rPr lang="cs-CZ" dirty="0" err="1">
              <a:solidFill>
                <a:schemeClr val="bg1"/>
              </a:solidFill>
            </a:rPr>
            <a:t>výzev</a:t>
          </a:r>
          <a:r>
            <a:rPr lang="cs-CZ" dirty="0">
              <a:solidFill>
                <a:schemeClr val="bg1"/>
              </a:solidFill>
            </a:rPr>
            <a:t> od </a:t>
          </a:r>
          <a:r>
            <a:rPr lang="cs-CZ" dirty="0" err="1">
              <a:solidFill>
                <a:schemeClr val="bg1"/>
              </a:solidFill>
            </a:rPr>
            <a:t>základních</a:t>
          </a:r>
          <a:r>
            <a:rPr lang="cs-CZ" dirty="0">
              <a:solidFill>
                <a:schemeClr val="bg1"/>
              </a:solidFill>
            </a:rPr>
            <a:t> </a:t>
          </a:r>
          <a:r>
            <a:rPr lang="cs-CZ" dirty="0" err="1">
              <a:solidFill>
                <a:schemeClr val="bg1"/>
              </a:solidFill>
            </a:rPr>
            <a:t>složek</a:t>
          </a:r>
          <a:r>
            <a:rPr lang="cs-CZ" dirty="0">
              <a:solidFill>
                <a:schemeClr val="bg1"/>
              </a:solidFill>
            </a:rPr>
            <a:t> IZS </a:t>
          </a:r>
          <a:endParaRPr lang="en-US" dirty="0">
            <a:solidFill>
              <a:schemeClr val="bg1"/>
            </a:solidFill>
          </a:endParaRPr>
        </a:p>
      </dgm:t>
    </dgm:pt>
    <dgm:pt modelId="{78F316AF-2F49-465E-A427-FA98E107C41E}" type="parTrans" cxnId="{067FCFAB-C24B-4129-B0DD-CDA3EC9167CF}">
      <dgm:prSet/>
      <dgm:spPr/>
      <dgm:t>
        <a:bodyPr/>
        <a:lstStyle/>
        <a:p>
          <a:endParaRPr lang="en-US"/>
        </a:p>
      </dgm:t>
    </dgm:pt>
    <dgm:pt modelId="{210FEFA9-DE62-4438-8DC8-66F0AB0A1E3E}" type="sibTrans" cxnId="{067FCFAB-C24B-4129-B0DD-CDA3EC9167CF}">
      <dgm:prSet/>
      <dgm:spPr/>
      <dgm:t>
        <a:bodyPr/>
        <a:lstStyle/>
        <a:p>
          <a:endParaRPr lang="en-US"/>
        </a:p>
      </dgm:t>
    </dgm:pt>
    <dgm:pt modelId="{70DAB6DA-1D0D-4F18-9903-2BCDCF1D7C42}">
      <dgm:prSet/>
      <dgm:spPr/>
      <dgm:t>
        <a:bodyPr/>
        <a:lstStyle/>
        <a:p>
          <a:r>
            <a:rPr lang="cs-CZ" dirty="0">
              <a:solidFill>
                <a:schemeClr val="bg1"/>
              </a:solidFill>
            </a:rPr>
            <a:t>HPO</a:t>
          </a:r>
          <a:endParaRPr lang="en-US" dirty="0">
            <a:solidFill>
              <a:schemeClr val="bg1"/>
            </a:solidFill>
          </a:endParaRPr>
        </a:p>
      </dgm:t>
    </dgm:pt>
    <dgm:pt modelId="{F567297A-BBEB-4CC4-80FF-B76CBC8BCA2A}" type="parTrans" cxnId="{D09A183D-52FA-4320-AB0F-67D6666C9728}">
      <dgm:prSet/>
      <dgm:spPr/>
      <dgm:t>
        <a:bodyPr/>
        <a:lstStyle/>
        <a:p>
          <a:endParaRPr lang="en-US"/>
        </a:p>
      </dgm:t>
    </dgm:pt>
    <dgm:pt modelId="{34F9D56F-667B-45AA-BF52-0EA3EE7F4AC6}" type="sibTrans" cxnId="{D09A183D-52FA-4320-AB0F-67D6666C9728}">
      <dgm:prSet/>
      <dgm:spPr/>
      <dgm:t>
        <a:bodyPr/>
        <a:lstStyle/>
        <a:p>
          <a:endParaRPr lang="en-US"/>
        </a:p>
      </dgm:t>
    </dgm:pt>
    <dgm:pt modelId="{2BCD63AF-F2AA-4555-BD41-EF98F0FD39AB}">
      <dgm:prSet/>
      <dgm:spPr/>
      <dgm:t>
        <a:bodyPr/>
        <a:lstStyle/>
        <a:p>
          <a:r>
            <a:rPr lang="cs-CZ" sz="2100">
              <a:solidFill>
                <a:schemeClr val="bg1"/>
              </a:solidFill>
            </a:rPr>
            <a:t>·  případ vyhlášení </a:t>
          </a:r>
          <a:endParaRPr lang="en-US" sz="2100">
            <a:solidFill>
              <a:schemeClr val="bg1"/>
            </a:solidFill>
          </a:endParaRPr>
        </a:p>
      </dgm:t>
    </dgm:pt>
    <dgm:pt modelId="{DD32D737-3F75-46B3-B9BE-DBFC92E82EA3}" type="parTrans" cxnId="{6FCBBFE8-5C16-4403-A7AD-A79CA8EB4B45}">
      <dgm:prSet/>
      <dgm:spPr/>
      <dgm:t>
        <a:bodyPr/>
        <a:lstStyle/>
        <a:p>
          <a:endParaRPr lang="en-US"/>
        </a:p>
      </dgm:t>
    </dgm:pt>
    <dgm:pt modelId="{9A982F89-D01A-440A-A14D-99FFC9F908B2}" type="sibTrans" cxnId="{6FCBBFE8-5C16-4403-A7AD-A79CA8EB4B45}">
      <dgm:prSet/>
      <dgm:spPr/>
      <dgm:t>
        <a:bodyPr/>
        <a:lstStyle/>
        <a:p>
          <a:endParaRPr lang="en-US"/>
        </a:p>
      </dgm:t>
    </dgm:pt>
    <dgm:pt modelId="{BF84D64D-090C-4EAD-A237-5D4CA668F28F}">
      <dgm:prSet custT="1"/>
      <dgm:spPr/>
      <dgm:t>
        <a:bodyPr/>
        <a:lstStyle/>
        <a:p>
          <a:r>
            <a:rPr lang="cs-CZ" sz="1600" dirty="0">
              <a:solidFill>
                <a:schemeClr val="bg1"/>
              </a:solidFill>
            </a:rPr>
            <a:t>-  </a:t>
          </a:r>
          <a:r>
            <a:rPr lang="cs-CZ" sz="1800" dirty="0" err="1">
              <a:solidFill>
                <a:schemeClr val="bg1"/>
              </a:solidFill>
            </a:rPr>
            <a:t>jednotlivých</a:t>
          </a:r>
          <a:r>
            <a:rPr lang="cs-CZ" sz="1800" dirty="0">
              <a:solidFill>
                <a:schemeClr val="bg1"/>
              </a:solidFill>
            </a:rPr>
            <a:t> </a:t>
          </a:r>
          <a:r>
            <a:rPr lang="cs-CZ" sz="1800" dirty="0" err="1">
              <a:solidFill>
                <a:schemeClr val="bg1"/>
              </a:solidFill>
            </a:rPr>
            <a:t>stupňu</a:t>
          </a:r>
          <a:r>
            <a:rPr lang="cs-CZ" sz="1800" dirty="0">
              <a:solidFill>
                <a:schemeClr val="bg1"/>
              </a:solidFill>
            </a:rPr>
            <a:t>̊ poplachu IZS, </a:t>
          </a:r>
          <a:endParaRPr lang="en-US" sz="1800" dirty="0">
            <a:solidFill>
              <a:schemeClr val="bg1"/>
            </a:solidFill>
          </a:endParaRPr>
        </a:p>
      </dgm:t>
    </dgm:pt>
    <dgm:pt modelId="{CFCA3B37-4D41-4A2B-8B8E-F51B5F3550F9}" type="parTrans" cxnId="{145480B8-8BDF-41C2-B87F-6612110CB9F2}">
      <dgm:prSet/>
      <dgm:spPr/>
      <dgm:t>
        <a:bodyPr/>
        <a:lstStyle/>
        <a:p>
          <a:endParaRPr lang="en-US"/>
        </a:p>
      </dgm:t>
    </dgm:pt>
    <dgm:pt modelId="{1D3158E9-F91E-43EE-B16B-35DA629FA5D4}" type="sibTrans" cxnId="{145480B8-8BDF-41C2-B87F-6612110CB9F2}">
      <dgm:prSet/>
      <dgm:spPr/>
      <dgm:t>
        <a:bodyPr/>
        <a:lstStyle/>
        <a:p>
          <a:endParaRPr lang="en-US"/>
        </a:p>
      </dgm:t>
    </dgm:pt>
    <dgm:pt modelId="{4CC31200-DA51-4C86-BA3B-276F341D1EA6}">
      <dgm:prSet custT="1"/>
      <dgm:spPr/>
      <dgm:t>
        <a:bodyPr/>
        <a:lstStyle/>
        <a:p>
          <a:r>
            <a:rPr lang="cs-CZ" sz="1800" dirty="0">
              <a:solidFill>
                <a:schemeClr val="bg1"/>
              </a:solidFill>
            </a:rPr>
            <a:t>-  </a:t>
          </a:r>
          <a:r>
            <a:rPr lang="cs-CZ" sz="1800" dirty="0" err="1">
              <a:solidFill>
                <a:schemeClr val="bg1"/>
              </a:solidFill>
            </a:rPr>
            <a:t>ústředni</a:t>
          </a:r>
          <a:r>
            <a:rPr lang="cs-CZ" sz="1800" dirty="0">
              <a:solidFill>
                <a:schemeClr val="bg1"/>
              </a:solidFill>
            </a:rPr>
            <a:t>́ koordinace </a:t>
          </a:r>
          <a:r>
            <a:rPr lang="cs-CZ" sz="1800" dirty="0" err="1">
              <a:solidFill>
                <a:schemeClr val="bg1"/>
              </a:solidFill>
            </a:rPr>
            <a:t>záchranných</a:t>
          </a:r>
          <a:r>
            <a:rPr lang="cs-CZ" sz="1800" dirty="0">
              <a:solidFill>
                <a:schemeClr val="bg1"/>
              </a:solidFill>
            </a:rPr>
            <a:t> a </a:t>
          </a:r>
          <a:r>
            <a:rPr lang="cs-CZ" sz="1800" dirty="0" err="1">
              <a:solidFill>
                <a:schemeClr val="bg1"/>
              </a:solidFill>
            </a:rPr>
            <a:t>likvidačních</a:t>
          </a:r>
          <a:r>
            <a:rPr lang="cs-CZ" sz="1800" dirty="0">
              <a:solidFill>
                <a:schemeClr val="bg1"/>
              </a:solidFill>
            </a:rPr>
            <a:t> </a:t>
          </a:r>
          <a:r>
            <a:rPr lang="cs-CZ" sz="1800" dirty="0" err="1">
              <a:solidFill>
                <a:schemeClr val="bg1"/>
              </a:solidFill>
            </a:rPr>
            <a:t>praci</a:t>
          </a:r>
          <a:r>
            <a:rPr lang="cs-CZ" sz="1800" dirty="0">
              <a:solidFill>
                <a:schemeClr val="bg1"/>
              </a:solidFill>
            </a:rPr>
            <a:t>́, </a:t>
          </a:r>
          <a:endParaRPr lang="en-US" sz="1800" dirty="0">
            <a:solidFill>
              <a:schemeClr val="bg1"/>
            </a:solidFill>
          </a:endParaRPr>
        </a:p>
      </dgm:t>
    </dgm:pt>
    <dgm:pt modelId="{FB6C89AD-1B3A-46A6-9915-96A0E14F4CD1}" type="parTrans" cxnId="{5E5205CA-CCF0-4FD7-A157-AEAFB68006DD}">
      <dgm:prSet/>
      <dgm:spPr/>
      <dgm:t>
        <a:bodyPr/>
        <a:lstStyle/>
        <a:p>
          <a:endParaRPr lang="en-US"/>
        </a:p>
      </dgm:t>
    </dgm:pt>
    <dgm:pt modelId="{0AFBF9A0-D082-43D8-972B-852F4C600DAA}" type="sibTrans" cxnId="{5E5205CA-CCF0-4FD7-A157-AEAFB68006DD}">
      <dgm:prSet/>
      <dgm:spPr/>
      <dgm:t>
        <a:bodyPr/>
        <a:lstStyle/>
        <a:p>
          <a:endParaRPr lang="en-US"/>
        </a:p>
      </dgm:t>
    </dgm:pt>
    <dgm:pt modelId="{58DA8FE7-B5A1-4445-8C4F-A0C40CAF48A6}">
      <dgm:prSet custT="1"/>
      <dgm:spPr/>
      <dgm:t>
        <a:bodyPr/>
        <a:lstStyle/>
        <a:p>
          <a:r>
            <a:rPr lang="cs-CZ" sz="1800" dirty="0">
              <a:solidFill>
                <a:schemeClr val="bg1"/>
              </a:solidFill>
            </a:rPr>
            <a:t>-  </a:t>
          </a:r>
          <a:r>
            <a:rPr lang="cs-CZ" sz="1800" dirty="0" err="1">
              <a:solidFill>
                <a:schemeClr val="bg1"/>
              </a:solidFill>
            </a:rPr>
            <a:t>krizových</a:t>
          </a:r>
          <a:r>
            <a:rPr lang="cs-CZ" sz="1800" dirty="0">
              <a:solidFill>
                <a:schemeClr val="bg1"/>
              </a:solidFill>
            </a:rPr>
            <a:t> stavů.</a:t>
          </a:r>
          <a:endParaRPr lang="en-US" sz="1800" dirty="0">
            <a:solidFill>
              <a:schemeClr val="bg1"/>
            </a:solidFill>
          </a:endParaRPr>
        </a:p>
      </dgm:t>
    </dgm:pt>
    <dgm:pt modelId="{9DBA89B2-EECA-4214-A757-12F90520AEE0}" type="parTrans" cxnId="{B26C04C5-5152-4C28-A79D-30DF732ED3C6}">
      <dgm:prSet/>
      <dgm:spPr/>
      <dgm:t>
        <a:bodyPr/>
        <a:lstStyle/>
        <a:p>
          <a:endParaRPr lang="en-US"/>
        </a:p>
      </dgm:t>
    </dgm:pt>
    <dgm:pt modelId="{FBDCE345-BB59-40FA-81D8-2954006669DF}" type="sibTrans" cxnId="{B26C04C5-5152-4C28-A79D-30DF732ED3C6}">
      <dgm:prSet/>
      <dgm:spPr/>
      <dgm:t>
        <a:bodyPr/>
        <a:lstStyle/>
        <a:p>
          <a:endParaRPr lang="en-US"/>
        </a:p>
      </dgm:t>
    </dgm:pt>
    <dgm:pt modelId="{45E41674-9BC2-2347-BD42-7BAFF805BB14}" type="pres">
      <dgm:prSet presAssocID="{892E1288-6023-4C9A-9409-684DA8343425}" presName="diagram" presStyleCnt="0">
        <dgm:presLayoutVars>
          <dgm:dir/>
          <dgm:resizeHandles val="exact"/>
        </dgm:presLayoutVars>
      </dgm:prSet>
      <dgm:spPr/>
    </dgm:pt>
    <dgm:pt modelId="{199882E1-E1AF-2149-9A21-9F65E7342483}" type="pres">
      <dgm:prSet presAssocID="{55E5A442-E89F-4E70-859A-4BFB58D3CF76}" presName="node" presStyleLbl="node1" presStyleIdx="0" presStyleCnt="4" custLinFactX="100000" custLinFactY="19499" custLinFactNeighborX="120467" custLinFactNeighborY="100000">
        <dgm:presLayoutVars>
          <dgm:bulletEnabled val="1"/>
        </dgm:presLayoutVars>
      </dgm:prSet>
      <dgm:spPr/>
    </dgm:pt>
    <dgm:pt modelId="{C2790FF9-180F-C848-AAB5-F1E4336D14DE}" type="pres">
      <dgm:prSet presAssocID="{E9FA4629-6218-46EF-A23E-419DC17EC5B2}" presName="sibTrans" presStyleCnt="0"/>
      <dgm:spPr/>
    </dgm:pt>
    <dgm:pt modelId="{E63EE373-0DF6-324A-90C7-51B0A8B9D718}" type="pres">
      <dgm:prSet presAssocID="{F79DDA43-6E40-4778-8BC0-4374502FD7B6}" presName="node" presStyleLbl="node1" presStyleIdx="1" presStyleCnt="4">
        <dgm:presLayoutVars>
          <dgm:bulletEnabled val="1"/>
        </dgm:presLayoutVars>
      </dgm:prSet>
      <dgm:spPr/>
    </dgm:pt>
    <dgm:pt modelId="{4CAC939B-ED23-8041-A40A-A4C1958DAF9E}" type="pres">
      <dgm:prSet presAssocID="{210FEFA9-DE62-4438-8DC8-66F0AB0A1E3E}" presName="sibTrans" presStyleCnt="0"/>
      <dgm:spPr/>
    </dgm:pt>
    <dgm:pt modelId="{61CC7FDF-F18A-3347-9B8B-785997B59B07}" type="pres">
      <dgm:prSet presAssocID="{70DAB6DA-1D0D-4F18-9903-2BCDCF1D7C42}" presName="node" presStyleLbl="node1" presStyleIdx="2" presStyleCnt="4">
        <dgm:presLayoutVars>
          <dgm:bulletEnabled val="1"/>
        </dgm:presLayoutVars>
      </dgm:prSet>
      <dgm:spPr/>
    </dgm:pt>
    <dgm:pt modelId="{0CE77C8F-4073-7644-AE76-95F62B5E3C59}" type="pres">
      <dgm:prSet presAssocID="{34F9D56F-667B-45AA-BF52-0EA3EE7F4AC6}" presName="sibTrans" presStyleCnt="0"/>
      <dgm:spPr/>
    </dgm:pt>
    <dgm:pt modelId="{2CE14E69-6F48-A24E-8AC9-082DB3A47B91}" type="pres">
      <dgm:prSet presAssocID="{2BCD63AF-F2AA-4555-BD41-EF98F0FD39AB}" presName="node" presStyleLbl="node1" presStyleIdx="3" presStyleCnt="4" custLinFactX="-12613" custLinFactY="-21061" custLinFactNeighborX="-100000" custLinFactNeighborY="-100000">
        <dgm:presLayoutVars>
          <dgm:bulletEnabled val="1"/>
        </dgm:presLayoutVars>
      </dgm:prSet>
      <dgm:spPr/>
    </dgm:pt>
  </dgm:ptLst>
  <dgm:cxnLst>
    <dgm:cxn modelId="{3E5FE013-6D27-4554-BCA7-6E9F6BF8F226}" srcId="{892E1288-6023-4C9A-9409-684DA8343425}" destId="{55E5A442-E89F-4E70-859A-4BFB58D3CF76}" srcOrd="0" destOrd="0" parTransId="{12C3C8AD-5F54-40BA-BE66-B4EBAA566936}" sibTransId="{E9FA4629-6218-46EF-A23E-419DC17EC5B2}"/>
    <dgm:cxn modelId="{D09A183D-52FA-4320-AB0F-67D6666C9728}" srcId="{892E1288-6023-4C9A-9409-684DA8343425}" destId="{70DAB6DA-1D0D-4F18-9903-2BCDCF1D7C42}" srcOrd="2" destOrd="0" parTransId="{F567297A-BBEB-4CC4-80FF-B76CBC8BCA2A}" sibTransId="{34F9D56F-667B-45AA-BF52-0EA3EE7F4AC6}"/>
    <dgm:cxn modelId="{778D5D5D-699E-424B-88BD-56C0CC26FB30}" type="presOf" srcId="{58DA8FE7-B5A1-4445-8C4F-A0C40CAF48A6}" destId="{2CE14E69-6F48-A24E-8AC9-082DB3A47B91}" srcOrd="0" destOrd="3" presId="urn:microsoft.com/office/officeart/2005/8/layout/default"/>
    <dgm:cxn modelId="{46706E64-C34A-6549-BF20-5A75BA1A5FD2}" type="presOf" srcId="{BF84D64D-090C-4EAD-A237-5D4CA668F28F}" destId="{2CE14E69-6F48-A24E-8AC9-082DB3A47B91}" srcOrd="0" destOrd="1" presId="urn:microsoft.com/office/officeart/2005/8/layout/default"/>
    <dgm:cxn modelId="{DCE15781-283D-3A44-BC00-DE57D3284E26}" type="presOf" srcId="{70DAB6DA-1D0D-4F18-9903-2BCDCF1D7C42}" destId="{61CC7FDF-F18A-3347-9B8B-785997B59B07}" srcOrd="0" destOrd="0" presId="urn:microsoft.com/office/officeart/2005/8/layout/default"/>
    <dgm:cxn modelId="{5C5B339A-48DF-BE43-95BA-A4FCE32A0902}" type="presOf" srcId="{2BCD63AF-F2AA-4555-BD41-EF98F0FD39AB}" destId="{2CE14E69-6F48-A24E-8AC9-082DB3A47B91}" srcOrd="0" destOrd="0" presId="urn:microsoft.com/office/officeart/2005/8/layout/default"/>
    <dgm:cxn modelId="{52B575A8-05C6-614E-B35D-86AF324BC163}" type="presOf" srcId="{F79DDA43-6E40-4778-8BC0-4374502FD7B6}" destId="{E63EE373-0DF6-324A-90C7-51B0A8B9D718}" srcOrd="0" destOrd="0" presId="urn:microsoft.com/office/officeart/2005/8/layout/default"/>
    <dgm:cxn modelId="{810E80AB-9C36-F54C-B283-D87800430C6E}" type="presOf" srcId="{4CC31200-DA51-4C86-BA3B-276F341D1EA6}" destId="{2CE14E69-6F48-A24E-8AC9-082DB3A47B91}" srcOrd="0" destOrd="2" presId="urn:microsoft.com/office/officeart/2005/8/layout/default"/>
    <dgm:cxn modelId="{067FCFAB-C24B-4129-B0DD-CDA3EC9167CF}" srcId="{892E1288-6023-4C9A-9409-684DA8343425}" destId="{F79DDA43-6E40-4778-8BC0-4374502FD7B6}" srcOrd="1" destOrd="0" parTransId="{78F316AF-2F49-465E-A427-FA98E107C41E}" sibTransId="{210FEFA9-DE62-4438-8DC8-66F0AB0A1E3E}"/>
    <dgm:cxn modelId="{145480B8-8BDF-41C2-B87F-6612110CB9F2}" srcId="{2BCD63AF-F2AA-4555-BD41-EF98F0FD39AB}" destId="{BF84D64D-090C-4EAD-A237-5D4CA668F28F}" srcOrd="0" destOrd="0" parTransId="{CFCA3B37-4D41-4A2B-8B8E-F51B5F3550F9}" sibTransId="{1D3158E9-F91E-43EE-B16B-35DA629FA5D4}"/>
    <dgm:cxn modelId="{B26C04C5-5152-4C28-A79D-30DF732ED3C6}" srcId="{2BCD63AF-F2AA-4555-BD41-EF98F0FD39AB}" destId="{58DA8FE7-B5A1-4445-8C4F-A0C40CAF48A6}" srcOrd="2" destOrd="0" parTransId="{9DBA89B2-EECA-4214-A757-12F90520AEE0}" sibTransId="{FBDCE345-BB59-40FA-81D8-2954006669DF}"/>
    <dgm:cxn modelId="{5E5205CA-CCF0-4FD7-A157-AEAFB68006DD}" srcId="{2BCD63AF-F2AA-4555-BD41-EF98F0FD39AB}" destId="{4CC31200-DA51-4C86-BA3B-276F341D1EA6}" srcOrd="1" destOrd="0" parTransId="{FB6C89AD-1B3A-46A6-9915-96A0E14F4CD1}" sibTransId="{0AFBF9A0-D082-43D8-972B-852F4C600DAA}"/>
    <dgm:cxn modelId="{6C45C4CE-F714-5B4F-817C-485D7D4199A1}" type="presOf" srcId="{892E1288-6023-4C9A-9409-684DA8343425}" destId="{45E41674-9BC2-2347-BD42-7BAFF805BB14}" srcOrd="0" destOrd="0" presId="urn:microsoft.com/office/officeart/2005/8/layout/default"/>
    <dgm:cxn modelId="{6FCBBFE8-5C16-4403-A7AD-A79CA8EB4B45}" srcId="{892E1288-6023-4C9A-9409-684DA8343425}" destId="{2BCD63AF-F2AA-4555-BD41-EF98F0FD39AB}" srcOrd="3" destOrd="0" parTransId="{DD32D737-3F75-46B3-B9BE-DBFC92E82EA3}" sibTransId="{9A982F89-D01A-440A-A14D-99FFC9F908B2}"/>
    <dgm:cxn modelId="{02CD4BFE-DE89-F940-AB7D-A7CE093050A9}" type="presOf" srcId="{55E5A442-E89F-4E70-859A-4BFB58D3CF76}" destId="{199882E1-E1AF-2149-9A21-9F65E7342483}" srcOrd="0" destOrd="0" presId="urn:microsoft.com/office/officeart/2005/8/layout/default"/>
    <dgm:cxn modelId="{EFB4B5F2-A27F-8540-B161-0F4D2C835EDE}" type="presParOf" srcId="{45E41674-9BC2-2347-BD42-7BAFF805BB14}" destId="{199882E1-E1AF-2149-9A21-9F65E7342483}" srcOrd="0" destOrd="0" presId="urn:microsoft.com/office/officeart/2005/8/layout/default"/>
    <dgm:cxn modelId="{0F39B867-35E9-5A4A-A8F8-1A1211205958}" type="presParOf" srcId="{45E41674-9BC2-2347-BD42-7BAFF805BB14}" destId="{C2790FF9-180F-C848-AAB5-F1E4336D14DE}" srcOrd="1" destOrd="0" presId="urn:microsoft.com/office/officeart/2005/8/layout/default"/>
    <dgm:cxn modelId="{B4939657-90BA-0A4A-AB5E-F4004570BC89}" type="presParOf" srcId="{45E41674-9BC2-2347-BD42-7BAFF805BB14}" destId="{E63EE373-0DF6-324A-90C7-51B0A8B9D718}" srcOrd="2" destOrd="0" presId="urn:microsoft.com/office/officeart/2005/8/layout/default"/>
    <dgm:cxn modelId="{87D4FED1-2AA8-BB48-B165-D9C811011FF2}" type="presParOf" srcId="{45E41674-9BC2-2347-BD42-7BAFF805BB14}" destId="{4CAC939B-ED23-8041-A40A-A4C1958DAF9E}" srcOrd="3" destOrd="0" presId="urn:microsoft.com/office/officeart/2005/8/layout/default"/>
    <dgm:cxn modelId="{339B1BDA-06BF-514F-8BEF-8B015F360F5C}" type="presParOf" srcId="{45E41674-9BC2-2347-BD42-7BAFF805BB14}" destId="{61CC7FDF-F18A-3347-9B8B-785997B59B07}" srcOrd="4" destOrd="0" presId="urn:microsoft.com/office/officeart/2005/8/layout/default"/>
    <dgm:cxn modelId="{1ED89EF1-78F3-4542-B508-ACF0CB9DDAFA}" type="presParOf" srcId="{45E41674-9BC2-2347-BD42-7BAFF805BB14}" destId="{0CE77C8F-4073-7644-AE76-95F62B5E3C59}" srcOrd="5" destOrd="0" presId="urn:microsoft.com/office/officeart/2005/8/layout/default"/>
    <dgm:cxn modelId="{4EFB2B19-4AD2-E34A-8697-BB5D048D7ADF}" type="presParOf" srcId="{45E41674-9BC2-2347-BD42-7BAFF805BB14}" destId="{2CE14E69-6F48-A24E-8AC9-082DB3A47B9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F791AE-A774-45CC-94CE-06C87D10301C}" type="doc">
      <dgm:prSet loTypeId="urn:microsoft.com/office/officeart/2005/8/layout/hierarchy1" loCatId="hierarchy" qsTypeId="urn:microsoft.com/office/officeart/2005/8/quickstyle/simple4" qsCatId="simple" csTypeId="urn:microsoft.com/office/officeart/2005/8/colors/accent2_2" csCatId="accent2"/>
      <dgm:spPr/>
      <dgm:t>
        <a:bodyPr/>
        <a:lstStyle/>
        <a:p>
          <a:endParaRPr lang="en-US"/>
        </a:p>
      </dgm:t>
    </dgm:pt>
    <dgm:pt modelId="{6B32FE33-084E-4E4C-82D1-251AE5F05DB1}">
      <dgm:prSet/>
      <dgm:spPr/>
      <dgm:t>
        <a:bodyPr/>
        <a:lstStyle/>
        <a:p>
          <a:r>
            <a:rPr lang="cs-CZ"/>
            <a:t>Calltaker</a:t>
          </a:r>
          <a:endParaRPr lang="en-US"/>
        </a:p>
      </dgm:t>
    </dgm:pt>
    <dgm:pt modelId="{252FDF03-21A3-4C40-B2DB-32EC717ABA07}" type="parTrans" cxnId="{17739CED-0185-4AA0-8BAD-220811A865B1}">
      <dgm:prSet/>
      <dgm:spPr/>
      <dgm:t>
        <a:bodyPr/>
        <a:lstStyle/>
        <a:p>
          <a:endParaRPr lang="en-US"/>
        </a:p>
      </dgm:t>
    </dgm:pt>
    <dgm:pt modelId="{247E1317-4204-49C3-8DB7-31EEF1315D6F}" type="sibTrans" cxnId="{17739CED-0185-4AA0-8BAD-220811A865B1}">
      <dgm:prSet/>
      <dgm:spPr/>
      <dgm:t>
        <a:bodyPr/>
        <a:lstStyle/>
        <a:p>
          <a:endParaRPr lang="en-US"/>
        </a:p>
      </dgm:t>
    </dgm:pt>
    <dgm:pt modelId="{1138EB50-7789-49B4-896A-8942EFB837FC}">
      <dgm:prSet/>
      <dgm:spPr/>
      <dgm:t>
        <a:bodyPr/>
        <a:lstStyle/>
        <a:p>
          <a:r>
            <a:rPr lang="cs-CZ"/>
            <a:t>Dispečer</a:t>
          </a:r>
          <a:endParaRPr lang="en-US"/>
        </a:p>
      </dgm:t>
    </dgm:pt>
    <dgm:pt modelId="{E0815B96-20DA-452E-B097-90311BECEB59}" type="parTrans" cxnId="{685BB922-1D49-4979-B385-ED21F3E33107}">
      <dgm:prSet/>
      <dgm:spPr/>
      <dgm:t>
        <a:bodyPr/>
        <a:lstStyle/>
        <a:p>
          <a:endParaRPr lang="en-US"/>
        </a:p>
      </dgm:t>
    </dgm:pt>
    <dgm:pt modelId="{B7CF58F6-9811-4B99-9826-3781B5B8409F}" type="sibTrans" cxnId="{685BB922-1D49-4979-B385-ED21F3E33107}">
      <dgm:prSet/>
      <dgm:spPr/>
      <dgm:t>
        <a:bodyPr/>
        <a:lstStyle/>
        <a:p>
          <a:endParaRPr lang="en-US"/>
        </a:p>
      </dgm:t>
    </dgm:pt>
    <dgm:pt modelId="{4AD7E91D-0587-5D47-9626-D3531DD66E78}" type="pres">
      <dgm:prSet presAssocID="{47F791AE-A774-45CC-94CE-06C87D10301C}" presName="hierChild1" presStyleCnt="0">
        <dgm:presLayoutVars>
          <dgm:chPref val="1"/>
          <dgm:dir/>
          <dgm:animOne val="branch"/>
          <dgm:animLvl val="lvl"/>
          <dgm:resizeHandles/>
        </dgm:presLayoutVars>
      </dgm:prSet>
      <dgm:spPr/>
    </dgm:pt>
    <dgm:pt modelId="{BD95F806-895A-7542-9CDB-9753F285ED24}" type="pres">
      <dgm:prSet presAssocID="{6B32FE33-084E-4E4C-82D1-251AE5F05DB1}" presName="hierRoot1" presStyleCnt="0"/>
      <dgm:spPr/>
    </dgm:pt>
    <dgm:pt modelId="{8B7796E8-9428-724B-83A6-778249B538F5}" type="pres">
      <dgm:prSet presAssocID="{6B32FE33-084E-4E4C-82D1-251AE5F05DB1}" presName="composite" presStyleCnt="0"/>
      <dgm:spPr/>
    </dgm:pt>
    <dgm:pt modelId="{CBA55DE4-C679-A246-8E7B-B96CC735EB05}" type="pres">
      <dgm:prSet presAssocID="{6B32FE33-084E-4E4C-82D1-251AE5F05DB1}" presName="background" presStyleLbl="node0" presStyleIdx="0" presStyleCnt="2"/>
      <dgm:spPr/>
    </dgm:pt>
    <dgm:pt modelId="{BBF3ED0D-2574-184B-B430-AE8AB695681C}" type="pres">
      <dgm:prSet presAssocID="{6B32FE33-084E-4E4C-82D1-251AE5F05DB1}" presName="text" presStyleLbl="fgAcc0" presStyleIdx="0" presStyleCnt="2">
        <dgm:presLayoutVars>
          <dgm:chPref val="3"/>
        </dgm:presLayoutVars>
      </dgm:prSet>
      <dgm:spPr/>
    </dgm:pt>
    <dgm:pt modelId="{C54C8D98-CBE3-364C-B234-4D6981A54AD4}" type="pres">
      <dgm:prSet presAssocID="{6B32FE33-084E-4E4C-82D1-251AE5F05DB1}" presName="hierChild2" presStyleCnt="0"/>
      <dgm:spPr/>
    </dgm:pt>
    <dgm:pt modelId="{823C863A-D502-F347-B845-FA22460A9DF0}" type="pres">
      <dgm:prSet presAssocID="{1138EB50-7789-49B4-896A-8942EFB837FC}" presName="hierRoot1" presStyleCnt="0"/>
      <dgm:spPr/>
    </dgm:pt>
    <dgm:pt modelId="{86531E41-06C0-7D43-9074-C2BD5B197DB7}" type="pres">
      <dgm:prSet presAssocID="{1138EB50-7789-49B4-896A-8942EFB837FC}" presName="composite" presStyleCnt="0"/>
      <dgm:spPr/>
    </dgm:pt>
    <dgm:pt modelId="{1E1F6D08-441B-6A49-9833-02F5115ABC0B}" type="pres">
      <dgm:prSet presAssocID="{1138EB50-7789-49B4-896A-8942EFB837FC}" presName="background" presStyleLbl="node0" presStyleIdx="1" presStyleCnt="2"/>
      <dgm:spPr/>
    </dgm:pt>
    <dgm:pt modelId="{00D8E5F0-D6B1-A545-91C3-C37373C6DC00}" type="pres">
      <dgm:prSet presAssocID="{1138EB50-7789-49B4-896A-8942EFB837FC}" presName="text" presStyleLbl="fgAcc0" presStyleIdx="1" presStyleCnt="2">
        <dgm:presLayoutVars>
          <dgm:chPref val="3"/>
        </dgm:presLayoutVars>
      </dgm:prSet>
      <dgm:spPr/>
    </dgm:pt>
    <dgm:pt modelId="{9E88470D-7A4E-354F-972E-18BAC7DDEC86}" type="pres">
      <dgm:prSet presAssocID="{1138EB50-7789-49B4-896A-8942EFB837FC}" presName="hierChild2" presStyleCnt="0"/>
      <dgm:spPr/>
    </dgm:pt>
  </dgm:ptLst>
  <dgm:cxnLst>
    <dgm:cxn modelId="{350AFD04-A19B-4544-83D0-8026774BC397}" type="presOf" srcId="{6B32FE33-084E-4E4C-82D1-251AE5F05DB1}" destId="{BBF3ED0D-2574-184B-B430-AE8AB695681C}" srcOrd="0" destOrd="0" presId="urn:microsoft.com/office/officeart/2005/8/layout/hierarchy1"/>
    <dgm:cxn modelId="{685BB922-1D49-4979-B385-ED21F3E33107}" srcId="{47F791AE-A774-45CC-94CE-06C87D10301C}" destId="{1138EB50-7789-49B4-896A-8942EFB837FC}" srcOrd="1" destOrd="0" parTransId="{E0815B96-20DA-452E-B097-90311BECEB59}" sibTransId="{B7CF58F6-9811-4B99-9826-3781B5B8409F}"/>
    <dgm:cxn modelId="{582549AB-85B4-7042-B412-B629F6ECA755}" type="presOf" srcId="{47F791AE-A774-45CC-94CE-06C87D10301C}" destId="{4AD7E91D-0587-5D47-9626-D3531DD66E78}" srcOrd="0" destOrd="0" presId="urn:microsoft.com/office/officeart/2005/8/layout/hierarchy1"/>
    <dgm:cxn modelId="{505AEAB6-F624-EF4F-A52C-9F91C5CE1F9B}" type="presOf" srcId="{1138EB50-7789-49B4-896A-8942EFB837FC}" destId="{00D8E5F0-D6B1-A545-91C3-C37373C6DC00}" srcOrd="0" destOrd="0" presId="urn:microsoft.com/office/officeart/2005/8/layout/hierarchy1"/>
    <dgm:cxn modelId="{17739CED-0185-4AA0-8BAD-220811A865B1}" srcId="{47F791AE-A774-45CC-94CE-06C87D10301C}" destId="{6B32FE33-084E-4E4C-82D1-251AE5F05DB1}" srcOrd="0" destOrd="0" parTransId="{252FDF03-21A3-4C40-B2DB-32EC717ABA07}" sibTransId="{247E1317-4204-49C3-8DB7-31EEF1315D6F}"/>
    <dgm:cxn modelId="{8986672C-E5FF-D549-9965-35708F9AC67D}" type="presParOf" srcId="{4AD7E91D-0587-5D47-9626-D3531DD66E78}" destId="{BD95F806-895A-7542-9CDB-9753F285ED24}" srcOrd="0" destOrd="0" presId="urn:microsoft.com/office/officeart/2005/8/layout/hierarchy1"/>
    <dgm:cxn modelId="{A9F0707B-FF34-0F43-BF92-CC621F0F74A0}" type="presParOf" srcId="{BD95F806-895A-7542-9CDB-9753F285ED24}" destId="{8B7796E8-9428-724B-83A6-778249B538F5}" srcOrd="0" destOrd="0" presId="urn:microsoft.com/office/officeart/2005/8/layout/hierarchy1"/>
    <dgm:cxn modelId="{46654AF0-8F60-A441-91EE-898B1FACA94C}" type="presParOf" srcId="{8B7796E8-9428-724B-83A6-778249B538F5}" destId="{CBA55DE4-C679-A246-8E7B-B96CC735EB05}" srcOrd="0" destOrd="0" presId="urn:microsoft.com/office/officeart/2005/8/layout/hierarchy1"/>
    <dgm:cxn modelId="{138C01EB-D049-A046-8D71-A0751779AEC2}" type="presParOf" srcId="{8B7796E8-9428-724B-83A6-778249B538F5}" destId="{BBF3ED0D-2574-184B-B430-AE8AB695681C}" srcOrd="1" destOrd="0" presId="urn:microsoft.com/office/officeart/2005/8/layout/hierarchy1"/>
    <dgm:cxn modelId="{92A6C3DC-D5C6-FF40-A23F-E4F24D02CBB1}" type="presParOf" srcId="{BD95F806-895A-7542-9CDB-9753F285ED24}" destId="{C54C8D98-CBE3-364C-B234-4D6981A54AD4}" srcOrd="1" destOrd="0" presId="urn:microsoft.com/office/officeart/2005/8/layout/hierarchy1"/>
    <dgm:cxn modelId="{C07D4143-4768-6C45-B0F5-A02BF0ADFB10}" type="presParOf" srcId="{4AD7E91D-0587-5D47-9626-D3531DD66E78}" destId="{823C863A-D502-F347-B845-FA22460A9DF0}" srcOrd="1" destOrd="0" presId="urn:microsoft.com/office/officeart/2005/8/layout/hierarchy1"/>
    <dgm:cxn modelId="{5B699547-9D30-BA44-B649-8F4E50CBDDAA}" type="presParOf" srcId="{823C863A-D502-F347-B845-FA22460A9DF0}" destId="{86531E41-06C0-7D43-9074-C2BD5B197DB7}" srcOrd="0" destOrd="0" presId="urn:microsoft.com/office/officeart/2005/8/layout/hierarchy1"/>
    <dgm:cxn modelId="{947272FF-5498-CD4B-AA00-C3E7A0A13D7B}" type="presParOf" srcId="{86531E41-06C0-7D43-9074-C2BD5B197DB7}" destId="{1E1F6D08-441B-6A49-9833-02F5115ABC0B}" srcOrd="0" destOrd="0" presId="urn:microsoft.com/office/officeart/2005/8/layout/hierarchy1"/>
    <dgm:cxn modelId="{21893771-1722-FD48-AA8C-D34FA454124A}" type="presParOf" srcId="{86531E41-06C0-7D43-9074-C2BD5B197DB7}" destId="{00D8E5F0-D6B1-A545-91C3-C37373C6DC00}" srcOrd="1" destOrd="0" presId="urn:microsoft.com/office/officeart/2005/8/layout/hierarchy1"/>
    <dgm:cxn modelId="{D13D6463-83C7-4147-ABAE-EEB616D910FA}" type="presParOf" srcId="{823C863A-D502-F347-B845-FA22460A9DF0}" destId="{9E88470D-7A4E-354F-972E-18BAC7DDEC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0B1EC-2AAE-E84D-91C0-ECA92F414667}">
      <dsp:nvSpPr>
        <dsp:cNvPr id="0" name=""/>
        <dsp:cNvSpPr/>
      </dsp:nvSpPr>
      <dsp:spPr>
        <a:xfrm>
          <a:off x="52" y="13293"/>
          <a:ext cx="5056212" cy="662400"/>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cs-CZ" sz="2300" kern="1200"/>
            <a:t>Rizikové faktory</a:t>
          </a:r>
          <a:endParaRPr lang="en-US" sz="2300" kern="1200"/>
        </a:p>
      </dsp:txBody>
      <dsp:txXfrm>
        <a:off x="52" y="13293"/>
        <a:ext cx="5056212" cy="662400"/>
      </dsp:txXfrm>
    </dsp:sp>
    <dsp:sp modelId="{BE508FCB-DB9F-5F4A-93FE-8284BDCF622B}">
      <dsp:nvSpPr>
        <dsp:cNvPr id="0" name=""/>
        <dsp:cNvSpPr/>
      </dsp:nvSpPr>
      <dsp:spPr>
        <a:xfrm>
          <a:off x="52" y="675693"/>
          <a:ext cx="5056212" cy="284107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cs-CZ" sz="2300" kern="1200" dirty="0"/>
            <a:t>Fyzické a psychické vlivy</a:t>
          </a:r>
          <a:endParaRPr lang="en-US" sz="2300" kern="1200" dirty="0"/>
        </a:p>
        <a:p>
          <a:pPr marL="228600" lvl="1" indent="-228600" algn="l" defTabSz="1022350">
            <a:lnSpc>
              <a:spcPct val="90000"/>
            </a:lnSpc>
            <a:spcBef>
              <a:spcPct val="0"/>
            </a:spcBef>
            <a:spcAft>
              <a:spcPct val="15000"/>
            </a:spcAft>
            <a:buChar char="•"/>
          </a:pPr>
          <a:r>
            <a:rPr lang="cs-CZ" sz="2300" kern="1200" dirty="0"/>
            <a:t>Infekční materiál</a:t>
          </a:r>
          <a:endParaRPr lang="en-US" sz="2300" kern="1200" dirty="0"/>
        </a:p>
        <a:p>
          <a:pPr marL="228600" lvl="1" indent="-228600" algn="l" defTabSz="1022350">
            <a:lnSpc>
              <a:spcPct val="90000"/>
            </a:lnSpc>
            <a:spcBef>
              <a:spcPct val="0"/>
            </a:spcBef>
            <a:spcAft>
              <a:spcPct val="15000"/>
            </a:spcAft>
            <a:buChar char="•"/>
          </a:pPr>
          <a:r>
            <a:rPr lang="cs-CZ" sz="2300" kern="1200" dirty="0"/>
            <a:t>Agresivní pacient</a:t>
          </a:r>
          <a:endParaRPr lang="en-US" sz="2300" kern="1200" dirty="0"/>
        </a:p>
        <a:p>
          <a:pPr marL="228600" lvl="1" indent="-228600" algn="l" defTabSz="1022350">
            <a:lnSpc>
              <a:spcPct val="90000"/>
            </a:lnSpc>
            <a:spcBef>
              <a:spcPct val="0"/>
            </a:spcBef>
            <a:spcAft>
              <a:spcPct val="15000"/>
            </a:spcAft>
            <a:buChar char="•"/>
          </a:pPr>
          <a:r>
            <a:rPr lang="cs-CZ" sz="2300" kern="1200" dirty="0"/>
            <a:t>Chemické či </a:t>
          </a:r>
          <a:r>
            <a:rPr lang="cs-CZ" sz="2300" kern="1200" dirty="0" err="1"/>
            <a:t>radiaktivní</a:t>
          </a:r>
          <a:r>
            <a:rPr lang="cs-CZ" sz="2300" kern="1200" dirty="0"/>
            <a:t> látky</a:t>
          </a:r>
          <a:endParaRPr lang="en-US" sz="2300" kern="1200" dirty="0"/>
        </a:p>
        <a:p>
          <a:pPr marL="228600" lvl="1" indent="-228600" algn="l" defTabSz="1022350">
            <a:lnSpc>
              <a:spcPct val="90000"/>
            </a:lnSpc>
            <a:spcBef>
              <a:spcPct val="0"/>
            </a:spcBef>
            <a:spcAft>
              <a:spcPct val="15000"/>
            </a:spcAft>
            <a:buChar char="•"/>
          </a:pPr>
          <a:r>
            <a:rPr lang="cs-CZ" sz="2300" kern="1200" dirty="0"/>
            <a:t>Dopravní situace</a:t>
          </a:r>
          <a:endParaRPr lang="en-US" sz="2300" kern="1200" dirty="0"/>
        </a:p>
        <a:p>
          <a:pPr marL="228600" lvl="1" indent="-228600" algn="l" defTabSz="1022350">
            <a:lnSpc>
              <a:spcPct val="90000"/>
            </a:lnSpc>
            <a:spcBef>
              <a:spcPct val="0"/>
            </a:spcBef>
            <a:spcAft>
              <a:spcPct val="15000"/>
            </a:spcAft>
            <a:buChar char="•"/>
          </a:pPr>
          <a:r>
            <a:rPr lang="cs-CZ" sz="2300" kern="1200" dirty="0"/>
            <a:t>Směnný provoz, nedostatek odpočinku</a:t>
          </a:r>
          <a:endParaRPr lang="en-US" sz="2300" kern="1200" dirty="0"/>
        </a:p>
      </dsp:txBody>
      <dsp:txXfrm>
        <a:off x="52" y="675693"/>
        <a:ext cx="5056212" cy="2841074"/>
      </dsp:txXfrm>
    </dsp:sp>
    <dsp:sp modelId="{3DC54775-13E4-6343-A3C6-6EABAC79D40B}">
      <dsp:nvSpPr>
        <dsp:cNvPr id="0" name=""/>
        <dsp:cNvSpPr/>
      </dsp:nvSpPr>
      <dsp:spPr>
        <a:xfrm>
          <a:off x="5764134" y="13293"/>
          <a:ext cx="5056212" cy="662400"/>
        </a:xfrm>
        <a:prstGeom prst="rect">
          <a:avLst/>
        </a:prstGeom>
        <a:gradFill rotWithShape="0">
          <a:gsLst>
            <a:gs pos="0">
              <a:schemeClr val="accent2">
                <a:hueOff val="1149490"/>
                <a:satOff val="-18772"/>
                <a:lumOff val="1176"/>
                <a:alphaOff val="0"/>
                <a:tint val="96000"/>
                <a:satMod val="100000"/>
                <a:lumMod val="104000"/>
              </a:schemeClr>
            </a:gs>
            <a:gs pos="78000">
              <a:schemeClr val="accent2">
                <a:hueOff val="1149490"/>
                <a:satOff val="-18772"/>
                <a:lumOff val="1176"/>
                <a:alphaOff val="0"/>
                <a:shade val="100000"/>
                <a:satMod val="110000"/>
                <a:lumMod val="100000"/>
              </a:schemeClr>
            </a:gs>
          </a:gsLst>
          <a:lin ang="5400000" scaled="0"/>
        </a:gradFill>
        <a:ln w="9525" cap="flat" cmpd="sng" algn="ctr">
          <a:solidFill>
            <a:schemeClr val="accent2">
              <a:hueOff val="1149490"/>
              <a:satOff val="-18772"/>
              <a:lumOff val="117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cs-CZ" sz="2300" kern="1200"/>
            <a:t>BOZP</a:t>
          </a:r>
          <a:endParaRPr lang="en-US" sz="2300" kern="1200"/>
        </a:p>
      </dsp:txBody>
      <dsp:txXfrm>
        <a:off x="5764134" y="13293"/>
        <a:ext cx="5056212" cy="662400"/>
      </dsp:txXfrm>
    </dsp:sp>
    <dsp:sp modelId="{4F5519D5-8988-8240-BD37-72EEE80E9D9B}">
      <dsp:nvSpPr>
        <dsp:cNvPr id="0" name=""/>
        <dsp:cNvSpPr/>
      </dsp:nvSpPr>
      <dsp:spPr>
        <a:xfrm>
          <a:off x="5764134" y="675693"/>
          <a:ext cx="5056212" cy="2841074"/>
        </a:xfrm>
        <a:prstGeom prst="rect">
          <a:avLst/>
        </a:prstGeom>
        <a:solidFill>
          <a:schemeClr val="accent2">
            <a:tint val="40000"/>
            <a:alpha val="90000"/>
            <a:hueOff val="1492659"/>
            <a:satOff val="-27750"/>
            <a:lumOff val="-1290"/>
            <a:alphaOff val="0"/>
          </a:schemeClr>
        </a:solidFill>
        <a:ln w="9525" cap="flat" cmpd="sng" algn="ctr">
          <a:solidFill>
            <a:schemeClr val="accent2">
              <a:tint val="40000"/>
              <a:alpha val="90000"/>
              <a:hueOff val="1492659"/>
              <a:satOff val="-27750"/>
              <a:lumOff val="-12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cs-CZ" sz="2300" kern="1200" dirty="0"/>
            <a:t>Školení</a:t>
          </a:r>
          <a:endParaRPr lang="en-US" sz="2300" kern="1200" dirty="0"/>
        </a:p>
        <a:p>
          <a:pPr marL="228600" lvl="1" indent="-228600" algn="l" defTabSz="1022350">
            <a:lnSpc>
              <a:spcPct val="90000"/>
            </a:lnSpc>
            <a:spcBef>
              <a:spcPct val="0"/>
            </a:spcBef>
            <a:spcAft>
              <a:spcPct val="15000"/>
            </a:spcAft>
            <a:buChar char="•"/>
          </a:pPr>
          <a:r>
            <a:rPr lang="cs-CZ" sz="2300" kern="1200" dirty="0"/>
            <a:t>OOPP</a:t>
          </a:r>
          <a:endParaRPr lang="en-US" sz="2300" kern="1200" dirty="0"/>
        </a:p>
        <a:p>
          <a:pPr marL="228600" lvl="1" indent="-228600" algn="l" defTabSz="1022350">
            <a:lnSpc>
              <a:spcPct val="90000"/>
            </a:lnSpc>
            <a:spcBef>
              <a:spcPct val="0"/>
            </a:spcBef>
            <a:spcAft>
              <a:spcPct val="15000"/>
            </a:spcAft>
            <a:buChar char="•"/>
          </a:pPr>
          <a:r>
            <a:rPr lang="cs-CZ" sz="2300" kern="1200" dirty="0"/>
            <a:t>Havarijní plán, hygiena</a:t>
          </a:r>
          <a:endParaRPr lang="en-US" sz="2300" kern="1200" dirty="0"/>
        </a:p>
      </dsp:txBody>
      <dsp:txXfrm>
        <a:off x="5764134" y="675693"/>
        <a:ext cx="5056212" cy="28410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55DE4-C679-A246-8E7B-B96CC735EB05}">
      <dsp:nvSpPr>
        <dsp:cNvPr id="0" name=""/>
        <dsp:cNvSpPr/>
      </dsp:nvSpPr>
      <dsp:spPr>
        <a:xfrm>
          <a:off x="1320" y="48355"/>
          <a:ext cx="4636182" cy="294397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BF3ED0D-2574-184B-B430-AE8AB695681C}">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a:t>Calltaker</a:t>
          </a:r>
          <a:endParaRPr lang="en-US" sz="6500" kern="1200"/>
        </a:p>
      </dsp:txBody>
      <dsp:txXfrm>
        <a:off x="602678" y="623956"/>
        <a:ext cx="4463730" cy="2771523"/>
      </dsp:txXfrm>
    </dsp:sp>
    <dsp:sp modelId="{1E1F6D08-441B-6A49-9833-02F5115ABC0B}">
      <dsp:nvSpPr>
        <dsp:cNvPr id="0" name=""/>
        <dsp:cNvSpPr/>
      </dsp:nvSpPr>
      <dsp:spPr>
        <a:xfrm>
          <a:off x="5667765" y="48355"/>
          <a:ext cx="4636182" cy="294397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00D8E5F0-D6B1-A545-91C3-C37373C6DC00}">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a:t>Dispečer</a:t>
          </a:r>
          <a:endParaRPr lang="en-US" sz="6500" kern="1200"/>
        </a:p>
      </dsp:txBody>
      <dsp:txXfrm>
        <a:off x="6269123" y="623956"/>
        <a:ext cx="4463730" cy="27715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A59FF-02F3-754C-A749-871ACBD00404}">
      <dsp:nvSpPr>
        <dsp:cNvPr id="0" name=""/>
        <dsp:cNvSpPr/>
      </dsp:nvSpPr>
      <dsp:spPr>
        <a:xfrm>
          <a:off x="0" y="492424"/>
          <a:ext cx="6403994" cy="70559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B6AB88-E138-844E-A230-A165BE4C061A}">
      <dsp:nvSpPr>
        <dsp:cNvPr id="0" name=""/>
        <dsp:cNvSpPr/>
      </dsp:nvSpPr>
      <dsp:spPr>
        <a:xfrm>
          <a:off x="320199" y="79144"/>
          <a:ext cx="4482795" cy="826559"/>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44600">
            <a:lnSpc>
              <a:spcPct val="90000"/>
            </a:lnSpc>
            <a:spcBef>
              <a:spcPct val="0"/>
            </a:spcBef>
            <a:spcAft>
              <a:spcPct val="35000"/>
            </a:spcAft>
            <a:buNone/>
          </a:pPr>
          <a:r>
            <a:rPr lang="cs-CZ" sz="2800" kern="1200" dirty="0" err="1">
              <a:solidFill>
                <a:schemeClr val="bg1"/>
              </a:solidFill>
            </a:rPr>
            <a:t>Prvni</a:t>
          </a:r>
          <a:r>
            <a:rPr lang="cs-CZ" sz="2800" kern="1200" dirty="0">
              <a:solidFill>
                <a:schemeClr val="bg1"/>
              </a:solidFill>
            </a:rPr>
            <a:t>́ stupeň</a:t>
          </a:r>
          <a:endParaRPr lang="en-US" sz="2800" kern="1200" dirty="0">
            <a:solidFill>
              <a:schemeClr val="bg1"/>
            </a:solidFill>
          </a:endParaRPr>
        </a:p>
      </dsp:txBody>
      <dsp:txXfrm>
        <a:off x="360548" y="119493"/>
        <a:ext cx="4402097" cy="745861"/>
      </dsp:txXfrm>
    </dsp:sp>
    <dsp:sp modelId="{CD0D250F-DBF6-FB46-BC8F-3BA44F377429}">
      <dsp:nvSpPr>
        <dsp:cNvPr id="0" name=""/>
        <dsp:cNvSpPr/>
      </dsp:nvSpPr>
      <dsp:spPr>
        <a:xfrm>
          <a:off x="0" y="1762504"/>
          <a:ext cx="6403994" cy="705599"/>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646A44-439F-DD49-9C73-4E9746EAE43D}">
      <dsp:nvSpPr>
        <dsp:cNvPr id="0" name=""/>
        <dsp:cNvSpPr/>
      </dsp:nvSpPr>
      <dsp:spPr>
        <a:xfrm>
          <a:off x="320199" y="1349224"/>
          <a:ext cx="4482795" cy="826559"/>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44600">
            <a:lnSpc>
              <a:spcPct val="90000"/>
            </a:lnSpc>
            <a:spcBef>
              <a:spcPct val="0"/>
            </a:spcBef>
            <a:spcAft>
              <a:spcPct val="35000"/>
            </a:spcAft>
            <a:buNone/>
          </a:pPr>
          <a:r>
            <a:rPr lang="cs-CZ" sz="2800" kern="1200" dirty="0">
              <a:solidFill>
                <a:schemeClr val="bg1"/>
              </a:solidFill>
            </a:rPr>
            <a:t>Druhý stupeň</a:t>
          </a:r>
          <a:endParaRPr lang="en-US" sz="2800" kern="1200" dirty="0">
            <a:solidFill>
              <a:schemeClr val="bg1"/>
            </a:solidFill>
          </a:endParaRPr>
        </a:p>
      </dsp:txBody>
      <dsp:txXfrm>
        <a:off x="360548" y="1389573"/>
        <a:ext cx="4402097" cy="745861"/>
      </dsp:txXfrm>
    </dsp:sp>
    <dsp:sp modelId="{778FD7E8-BDE3-A544-AD2C-560ADECA2109}">
      <dsp:nvSpPr>
        <dsp:cNvPr id="0" name=""/>
        <dsp:cNvSpPr/>
      </dsp:nvSpPr>
      <dsp:spPr>
        <a:xfrm>
          <a:off x="0" y="3032584"/>
          <a:ext cx="6403994" cy="70559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3095C5-DC8C-D246-80C6-4D19799D4FB9}">
      <dsp:nvSpPr>
        <dsp:cNvPr id="0" name=""/>
        <dsp:cNvSpPr/>
      </dsp:nvSpPr>
      <dsp:spPr>
        <a:xfrm>
          <a:off x="320199" y="2619304"/>
          <a:ext cx="4482795" cy="826559"/>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44600">
            <a:lnSpc>
              <a:spcPct val="90000"/>
            </a:lnSpc>
            <a:spcBef>
              <a:spcPct val="0"/>
            </a:spcBef>
            <a:spcAft>
              <a:spcPct val="35000"/>
            </a:spcAft>
            <a:buNone/>
          </a:pPr>
          <a:r>
            <a:rPr lang="cs-CZ" sz="2800" kern="1200" dirty="0" err="1">
              <a:solidFill>
                <a:schemeClr val="bg1"/>
              </a:solidFill>
            </a:rPr>
            <a:t>Třeti</a:t>
          </a:r>
          <a:r>
            <a:rPr lang="cs-CZ" sz="2800" kern="1200" dirty="0">
              <a:solidFill>
                <a:schemeClr val="bg1"/>
              </a:solidFill>
            </a:rPr>
            <a:t>́ stupeň</a:t>
          </a:r>
          <a:endParaRPr lang="en-US" sz="2800" kern="1200" dirty="0">
            <a:solidFill>
              <a:schemeClr val="bg1"/>
            </a:solidFill>
          </a:endParaRPr>
        </a:p>
      </dsp:txBody>
      <dsp:txXfrm>
        <a:off x="360548" y="2659653"/>
        <a:ext cx="4402097" cy="745861"/>
      </dsp:txXfrm>
    </dsp:sp>
    <dsp:sp modelId="{C1F9EC6F-9438-724C-90CC-20E9D50ADDB1}">
      <dsp:nvSpPr>
        <dsp:cNvPr id="0" name=""/>
        <dsp:cNvSpPr/>
      </dsp:nvSpPr>
      <dsp:spPr>
        <a:xfrm>
          <a:off x="0" y="4302664"/>
          <a:ext cx="6403994" cy="7055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E5420A2-2BE5-F04F-8576-8DB4E0832A60}">
      <dsp:nvSpPr>
        <dsp:cNvPr id="0" name=""/>
        <dsp:cNvSpPr/>
      </dsp:nvSpPr>
      <dsp:spPr>
        <a:xfrm>
          <a:off x="320199" y="3889384"/>
          <a:ext cx="4482795" cy="826559"/>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244600">
            <a:lnSpc>
              <a:spcPct val="90000"/>
            </a:lnSpc>
            <a:spcBef>
              <a:spcPct val="0"/>
            </a:spcBef>
            <a:spcAft>
              <a:spcPct val="35000"/>
            </a:spcAft>
            <a:buNone/>
          </a:pPr>
          <a:r>
            <a:rPr lang="cs-CZ" sz="2800" kern="1200" dirty="0" err="1">
              <a:solidFill>
                <a:schemeClr val="bg1"/>
              </a:solidFill>
            </a:rPr>
            <a:t>Čtvrty</a:t>
          </a:r>
          <a:r>
            <a:rPr lang="cs-CZ" sz="2800" kern="1200" dirty="0">
              <a:solidFill>
                <a:schemeClr val="bg1"/>
              </a:solidFill>
            </a:rPr>
            <a:t>́ stupeň̌</a:t>
          </a:r>
          <a:endParaRPr lang="en-US" sz="2800" kern="1200" dirty="0">
            <a:solidFill>
              <a:schemeClr val="bg1"/>
            </a:solidFill>
          </a:endParaRPr>
        </a:p>
      </dsp:txBody>
      <dsp:txXfrm>
        <a:off x="360548" y="3929733"/>
        <a:ext cx="4402097" cy="7458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E2436-6D11-0945-915B-456D8EA8479F}">
      <dsp:nvSpPr>
        <dsp:cNvPr id="0" name=""/>
        <dsp:cNvSpPr/>
      </dsp:nvSpPr>
      <dsp:spPr>
        <a:xfrm>
          <a:off x="1384420" y="2433"/>
          <a:ext cx="1557472" cy="11706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cs-CZ" sz="4800" kern="1200" dirty="0"/>
            <a:t>RZP</a:t>
          </a:r>
          <a:endParaRPr lang="en-US" sz="4800" kern="1200" dirty="0"/>
        </a:p>
      </dsp:txBody>
      <dsp:txXfrm>
        <a:off x="1441565" y="59578"/>
        <a:ext cx="1443182" cy="1056331"/>
      </dsp:txXfrm>
    </dsp:sp>
    <dsp:sp modelId="{510AD81B-BC25-E043-AEC6-619F26B75C95}">
      <dsp:nvSpPr>
        <dsp:cNvPr id="0" name=""/>
        <dsp:cNvSpPr/>
      </dsp:nvSpPr>
      <dsp:spPr>
        <a:xfrm>
          <a:off x="1384420" y="1231586"/>
          <a:ext cx="1557472" cy="117062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cs-CZ" sz="4800" kern="1200" dirty="0"/>
            <a:t>RLP</a:t>
          </a:r>
          <a:endParaRPr lang="en-US" sz="4800" kern="1200" dirty="0"/>
        </a:p>
      </dsp:txBody>
      <dsp:txXfrm>
        <a:off x="1441565" y="1288731"/>
        <a:ext cx="1443182" cy="1056331"/>
      </dsp:txXfrm>
    </dsp:sp>
    <dsp:sp modelId="{FC91005D-AA9D-2044-8F73-BA7AB2ABDAB6}">
      <dsp:nvSpPr>
        <dsp:cNvPr id="0" name=""/>
        <dsp:cNvSpPr/>
      </dsp:nvSpPr>
      <dsp:spPr>
        <a:xfrm>
          <a:off x="1384420" y="2460738"/>
          <a:ext cx="1557472" cy="117062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cs-CZ" sz="4800" kern="1200"/>
            <a:t>RV</a:t>
          </a:r>
          <a:endParaRPr lang="en-US" sz="4800" kern="1200"/>
        </a:p>
      </dsp:txBody>
      <dsp:txXfrm>
        <a:off x="1441565" y="2517883"/>
        <a:ext cx="1443182" cy="1056331"/>
      </dsp:txXfrm>
    </dsp:sp>
    <dsp:sp modelId="{438FC67F-D0EC-154A-A0A4-7347D52FE5E5}">
      <dsp:nvSpPr>
        <dsp:cNvPr id="0" name=""/>
        <dsp:cNvSpPr/>
      </dsp:nvSpPr>
      <dsp:spPr>
        <a:xfrm>
          <a:off x="1384420" y="3689890"/>
          <a:ext cx="1557472" cy="11706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cs-CZ" sz="4800" kern="1200"/>
            <a:t>LZS</a:t>
          </a:r>
          <a:endParaRPr lang="en-US" sz="4800" kern="1200"/>
        </a:p>
      </dsp:txBody>
      <dsp:txXfrm>
        <a:off x="1441565" y="3747035"/>
        <a:ext cx="1443182" cy="10563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2BE03-7EF7-46DF-A42B-C2F499C91123}">
      <dsp:nvSpPr>
        <dsp:cNvPr id="0" name=""/>
        <dsp:cNvSpPr/>
      </dsp:nvSpPr>
      <dsp:spPr>
        <a:xfrm>
          <a:off x="916987" y="491891"/>
          <a:ext cx="1444246" cy="1444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5E0F82-F34B-4CCB-B4D4-331584DC0AB3}">
      <dsp:nvSpPr>
        <dsp:cNvPr id="0" name=""/>
        <dsp:cNvSpPr/>
      </dsp:nvSpPr>
      <dsp:spPr>
        <a:xfrm>
          <a:off x="34392"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cs-CZ" sz="2500" kern="1200"/>
            <a:t>• Odborná způsobilost</a:t>
          </a:r>
          <a:endParaRPr lang="en-US" sz="2500" kern="1200" dirty="0"/>
        </a:p>
      </dsp:txBody>
      <dsp:txXfrm>
        <a:off x="34392" y="2318170"/>
        <a:ext cx="3209437" cy="720000"/>
      </dsp:txXfrm>
    </dsp:sp>
    <dsp:sp modelId="{9E7608C3-58C4-42BC-8FEF-0F634F67A6A6}">
      <dsp:nvSpPr>
        <dsp:cNvPr id="0" name=""/>
        <dsp:cNvSpPr/>
      </dsp:nvSpPr>
      <dsp:spPr>
        <a:xfrm>
          <a:off x="4688076" y="491891"/>
          <a:ext cx="1444246" cy="1444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B53421-68C7-4A83-9318-7CB12D2FF8E8}">
      <dsp:nvSpPr>
        <dsp:cNvPr id="0" name=""/>
        <dsp:cNvSpPr/>
      </dsp:nvSpPr>
      <dsp:spPr>
        <a:xfrm>
          <a:off x="3805481"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cs-CZ" sz="2500" kern="1200"/>
            <a:t>• Zdravotní způsobilost</a:t>
          </a:r>
          <a:endParaRPr lang="en-US" sz="2500" kern="1200"/>
        </a:p>
      </dsp:txBody>
      <dsp:txXfrm>
        <a:off x="3805481" y="2318170"/>
        <a:ext cx="3209437" cy="720000"/>
      </dsp:txXfrm>
    </dsp:sp>
    <dsp:sp modelId="{D2C4804E-89C1-41DC-B632-4487DDF34414}">
      <dsp:nvSpPr>
        <dsp:cNvPr id="0" name=""/>
        <dsp:cNvSpPr/>
      </dsp:nvSpPr>
      <dsp:spPr>
        <a:xfrm>
          <a:off x="8459165" y="491891"/>
          <a:ext cx="1444246" cy="1444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508059-FB8A-426C-9F1E-15E203DFF5E7}">
      <dsp:nvSpPr>
        <dsp:cNvPr id="0" name=""/>
        <dsp:cNvSpPr/>
      </dsp:nvSpPr>
      <dsp:spPr>
        <a:xfrm>
          <a:off x="7576570" y="2318170"/>
          <a:ext cx="32094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cs-CZ" sz="2500" kern="1200"/>
            <a:t>• Bezúhonnost</a:t>
          </a:r>
          <a:endParaRPr lang="en-US" sz="2500" kern="1200"/>
        </a:p>
      </dsp:txBody>
      <dsp:txXfrm>
        <a:off x="7576570" y="2318170"/>
        <a:ext cx="3209437"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1DA90-499D-A74B-AFA8-5CA93185B272}">
      <dsp:nvSpPr>
        <dsp:cNvPr id="0" name=""/>
        <dsp:cNvSpPr/>
      </dsp:nvSpPr>
      <dsp:spPr>
        <a:xfrm>
          <a:off x="0" y="0"/>
          <a:ext cx="9197340" cy="1059018"/>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solidFill>
                <a:schemeClr val="bg1"/>
              </a:solidFill>
            </a:rPr>
            <a:t>Odborná způsobilost – </a:t>
          </a:r>
          <a:r>
            <a:rPr lang="cs-CZ" sz="2200" b="1" kern="1200" dirty="0">
              <a:solidFill>
                <a:schemeClr val="bg1"/>
              </a:solidFill>
            </a:rPr>
            <a:t>s odborným dohledem</a:t>
          </a:r>
          <a:endParaRPr lang="en-US" sz="2200" b="1" kern="1200" dirty="0">
            <a:solidFill>
              <a:schemeClr val="bg1"/>
            </a:solidFill>
          </a:endParaRPr>
        </a:p>
      </dsp:txBody>
      <dsp:txXfrm>
        <a:off x="31018" y="31018"/>
        <a:ext cx="8054575" cy="996982"/>
      </dsp:txXfrm>
    </dsp:sp>
    <dsp:sp modelId="{A1DD816C-00C2-2342-872C-0B9F2C92B66D}">
      <dsp:nvSpPr>
        <dsp:cNvPr id="0" name=""/>
        <dsp:cNvSpPr/>
      </dsp:nvSpPr>
      <dsp:spPr>
        <a:xfrm>
          <a:off x="811530" y="1235521"/>
          <a:ext cx="9197340" cy="1059018"/>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solidFill>
                <a:schemeClr val="bg1"/>
              </a:solidFill>
            </a:rPr>
            <a:t>Způsobilost k výkonu povolání </a:t>
          </a:r>
          <a:r>
            <a:rPr lang="cs-CZ" sz="2200" b="1" kern="1200" dirty="0">
              <a:solidFill>
                <a:schemeClr val="bg1"/>
              </a:solidFill>
            </a:rPr>
            <a:t>bez odborného dohledu </a:t>
          </a:r>
          <a:r>
            <a:rPr lang="cs-CZ" sz="2200" kern="1200" dirty="0">
              <a:solidFill>
                <a:schemeClr val="bg1"/>
              </a:solidFill>
            </a:rPr>
            <a:t>po získání odborné a specializované způsobilosti</a:t>
          </a:r>
          <a:endParaRPr lang="en-US" sz="2200" kern="1200" dirty="0">
            <a:solidFill>
              <a:schemeClr val="bg1"/>
            </a:solidFill>
          </a:endParaRPr>
        </a:p>
      </dsp:txBody>
      <dsp:txXfrm>
        <a:off x="842548" y="1266539"/>
        <a:ext cx="7635411" cy="996982"/>
      </dsp:txXfrm>
    </dsp:sp>
    <dsp:sp modelId="{4E021BC8-2BCE-BF4E-BED5-EC9294C2B725}">
      <dsp:nvSpPr>
        <dsp:cNvPr id="0" name=""/>
        <dsp:cNvSpPr/>
      </dsp:nvSpPr>
      <dsp:spPr>
        <a:xfrm>
          <a:off x="1623060" y="2471043"/>
          <a:ext cx="9197340" cy="1059018"/>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b="1" kern="1200" dirty="0">
              <a:solidFill>
                <a:schemeClr val="bg1"/>
              </a:solidFill>
            </a:rPr>
            <a:t>Indikace lékařem</a:t>
          </a:r>
          <a:endParaRPr lang="en-US" sz="2200" b="1" kern="1200" dirty="0">
            <a:solidFill>
              <a:schemeClr val="bg1"/>
            </a:solidFill>
          </a:endParaRPr>
        </a:p>
      </dsp:txBody>
      <dsp:txXfrm>
        <a:off x="1654078" y="2502061"/>
        <a:ext cx="7635411" cy="996982"/>
      </dsp:txXfrm>
    </dsp:sp>
    <dsp:sp modelId="{2E820433-CB3D-294A-BBDA-8F776C0898BA}">
      <dsp:nvSpPr>
        <dsp:cNvPr id="0" name=""/>
        <dsp:cNvSpPr/>
      </dsp:nvSpPr>
      <dsp:spPr>
        <a:xfrm>
          <a:off x="8508977" y="803089"/>
          <a:ext cx="688362" cy="68836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solidFill>
              <a:schemeClr val="bg1"/>
            </a:solidFill>
          </a:endParaRPr>
        </a:p>
      </dsp:txBody>
      <dsp:txXfrm>
        <a:off x="8663858" y="803089"/>
        <a:ext cx="378600" cy="517992"/>
      </dsp:txXfrm>
    </dsp:sp>
    <dsp:sp modelId="{65B38D7C-E9D0-CF4E-9EF2-08E672595DC8}">
      <dsp:nvSpPr>
        <dsp:cNvPr id="0" name=""/>
        <dsp:cNvSpPr/>
      </dsp:nvSpPr>
      <dsp:spPr>
        <a:xfrm>
          <a:off x="9320507" y="2031550"/>
          <a:ext cx="688362" cy="68836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solidFill>
              <a:schemeClr val="bg1"/>
            </a:solidFill>
          </a:endParaRPr>
        </a:p>
      </dsp:txBody>
      <dsp:txXfrm>
        <a:off x="9475388" y="2031550"/>
        <a:ext cx="378600" cy="5179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2D92-25DF-E94E-999B-A383D35DFB13}">
      <dsp:nvSpPr>
        <dsp:cNvPr id="0" name=""/>
        <dsp:cNvSpPr/>
      </dsp:nvSpPr>
      <dsp:spPr>
        <a:xfrm>
          <a:off x="0" y="763"/>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Monitorovat FF, EKG, SpO2</a:t>
          </a:r>
          <a:endParaRPr lang="en-US" sz="2800" kern="1200">
            <a:solidFill>
              <a:schemeClr val="bg1"/>
            </a:solidFill>
          </a:endParaRPr>
        </a:p>
      </dsp:txBody>
      <dsp:txXfrm>
        <a:off x="28209" y="28972"/>
        <a:ext cx="10763982" cy="521452"/>
      </dsp:txXfrm>
    </dsp:sp>
    <dsp:sp modelId="{8284E430-D181-AF49-9413-F54CCBE0343D}">
      <dsp:nvSpPr>
        <dsp:cNvPr id="0" name=""/>
        <dsp:cNvSpPr/>
      </dsp:nvSpPr>
      <dsp:spPr>
        <a:xfrm>
          <a:off x="0" y="590896"/>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KPR, BMV, defibrilace</a:t>
          </a:r>
          <a:endParaRPr lang="en-US" sz="2800" kern="1200">
            <a:solidFill>
              <a:schemeClr val="bg1"/>
            </a:solidFill>
          </a:endParaRPr>
        </a:p>
      </dsp:txBody>
      <dsp:txXfrm>
        <a:off x="28209" y="619105"/>
        <a:ext cx="10763982" cy="521452"/>
      </dsp:txXfrm>
    </dsp:sp>
    <dsp:sp modelId="{CAA89DE1-CC1A-344D-AD60-0ED5D0C280F7}">
      <dsp:nvSpPr>
        <dsp:cNvPr id="0" name=""/>
        <dsp:cNvSpPr/>
      </dsp:nvSpPr>
      <dsp:spPr>
        <a:xfrm>
          <a:off x="0" y="1181029"/>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i.v. + krystaloidy, glukoza</a:t>
          </a:r>
          <a:endParaRPr lang="en-US" sz="2800" kern="1200">
            <a:solidFill>
              <a:schemeClr val="bg1"/>
            </a:solidFill>
          </a:endParaRPr>
        </a:p>
      </dsp:txBody>
      <dsp:txXfrm>
        <a:off x="28209" y="1209238"/>
        <a:ext cx="10763982" cy="521452"/>
      </dsp:txXfrm>
    </dsp:sp>
    <dsp:sp modelId="{586044DF-C207-9641-903C-872DD60208DD}">
      <dsp:nvSpPr>
        <dsp:cNvPr id="0" name=""/>
        <dsp:cNvSpPr/>
      </dsp:nvSpPr>
      <dsp:spPr>
        <a:xfrm>
          <a:off x="0" y="1771162"/>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dirty="0">
              <a:solidFill>
                <a:schemeClr val="bg1"/>
              </a:solidFill>
            </a:rPr>
            <a:t>Ošetření ran, zástava krvácení</a:t>
          </a:r>
          <a:endParaRPr lang="en-US" sz="2800" kern="1200" dirty="0">
            <a:solidFill>
              <a:schemeClr val="bg1"/>
            </a:solidFill>
          </a:endParaRPr>
        </a:p>
      </dsp:txBody>
      <dsp:txXfrm>
        <a:off x="28209" y="1799371"/>
        <a:ext cx="10763982" cy="521452"/>
      </dsp:txXfrm>
    </dsp:sp>
    <dsp:sp modelId="{29967739-2CE3-4346-9B65-475EE50AE728}">
      <dsp:nvSpPr>
        <dsp:cNvPr id="0" name=""/>
        <dsp:cNvSpPr/>
      </dsp:nvSpPr>
      <dsp:spPr>
        <a:xfrm>
          <a:off x="0" y="2361295"/>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Imobilizace, vyproštění, polohování, transport</a:t>
          </a:r>
          <a:endParaRPr lang="en-US" sz="2800" kern="1200">
            <a:solidFill>
              <a:schemeClr val="bg1"/>
            </a:solidFill>
          </a:endParaRPr>
        </a:p>
      </dsp:txBody>
      <dsp:txXfrm>
        <a:off x="28209" y="2389504"/>
        <a:ext cx="10763982" cy="521452"/>
      </dsp:txXfrm>
    </dsp:sp>
    <dsp:sp modelId="{F3D25AB3-7C7D-0F48-B431-321EF16B4A1E}">
      <dsp:nvSpPr>
        <dsp:cNvPr id="0" name=""/>
        <dsp:cNvSpPr/>
      </dsp:nvSpPr>
      <dsp:spPr>
        <a:xfrm>
          <a:off x="0" y="2951427"/>
          <a:ext cx="10820400" cy="577870"/>
        </a:xfrm>
        <a:prstGeom prst="round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Porod </a:t>
          </a:r>
          <a:endParaRPr lang="en-US" sz="2800" kern="1200">
            <a:solidFill>
              <a:schemeClr val="bg1"/>
            </a:solidFill>
          </a:endParaRPr>
        </a:p>
      </dsp:txBody>
      <dsp:txXfrm>
        <a:off x="28209" y="2979636"/>
        <a:ext cx="10763982" cy="5214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EBC77-FA94-EE4D-A9A5-0EC51BAC8317}">
      <dsp:nvSpPr>
        <dsp:cNvPr id="0" name=""/>
        <dsp:cNvSpPr/>
      </dsp:nvSpPr>
      <dsp:spPr>
        <a:xfrm>
          <a:off x="0" y="763"/>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HPO – činnost posádek</a:t>
          </a:r>
          <a:endParaRPr lang="en-US" sz="2800" kern="1200">
            <a:solidFill>
              <a:schemeClr val="bg1"/>
            </a:solidFill>
          </a:endParaRPr>
        </a:p>
      </dsp:txBody>
      <dsp:txXfrm>
        <a:off x="28209" y="28972"/>
        <a:ext cx="10763982" cy="521452"/>
      </dsp:txXfrm>
    </dsp:sp>
    <dsp:sp modelId="{7EECCA14-B754-2346-952F-FC1458DD0A00}">
      <dsp:nvSpPr>
        <dsp:cNvPr id="0" name=""/>
        <dsp:cNvSpPr/>
      </dsp:nvSpPr>
      <dsp:spPr>
        <a:xfrm>
          <a:off x="0" y="590896"/>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Péče o zemřelé</a:t>
          </a:r>
          <a:endParaRPr lang="en-US" sz="2800" kern="1200">
            <a:solidFill>
              <a:schemeClr val="bg1"/>
            </a:solidFill>
          </a:endParaRPr>
        </a:p>
      </dsp:txBody>
      <dsp:txXfrm>
        <a:off x="28209" y="619105"/>
        <a:ext cx="10763982" cy="521452"/>
      </dsp:txXfrm>
    </dsp:sp>
    <dsp:sp modelId="{03991BE9-3CB4-D243-B2FA-A6B85FCF11F5}">
      <dsp:nvSpPr>
        <dsp:cNvPr id="0" name=""/>
        <dsp:cNvSpPr/>
      </dsp:nvSpPr>
      <dsp:spPr>
        <a:xfrm>
          <a:off x="0" y="1181029"/>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Léky a zdravotnický materiál</a:t>
          </a:r>
          <a:endParaRPr lang="en-US" sz="2800" kern="1200">
            <a:solidFill>
              <a:schemeClr val="bg1"/>
            </a:solidFill>
          </a:endParaRPr>
        </a:p>
      </dsp:txBody>
      <dsp:txXfrm>
        <a:off x="28209" y="1209238"/>
        <a:ext cx="10763982" cy="521452"/>
      </dsp:txXfrm>
    </dsp:sp>
    <dsp:sp modelId="{6F4F1460-D091-5B42-8084-71B3BC7C891C}">
      <dsp:nvSpPr>
        <dsp:cNvPr id="0" name=""/>
        <dsp:cNvSpPr/>
      </dsp:nvSpPr>
      <dsp:spPr>
        <a:xfrm>
          <a:off x="0" y="1771162"/>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ZOS</a:t>
          </a:r>
          <a:endParaRPr lang="en-US" sz="2800" kern="1200">
            <a:solidFill>
              <a:schemeClr val="bg1"/>
            </a:solidFill>
          </a:endParaRPr>
        </a:p>
      </dsp:txBody>
      <dsp:txXfrm>
        <a:off x="28209" y="1799371"/>
        <a:ext cx="10763982" cy="521452"/>
      </dsp:txXfrm>
    </dsp:sp>
    <dsp:sp modelId="{CF00B293-2F8E-A740-A851-C62A4BF7306C}">
      <dsp:nvSpPr>
        <dsp:cNvPr id="0" name=""/>
        <dsp:cNvSpPr/>
      </dsp:nvSpPr>
      <dsp:spPr>
        <a:xfrm>
          <a:off x="0" y="2361295"/>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Laboratorní vyšetření</a:t>
          </a:r>
          <a:endParaRPr lang="en-US" sz="2800" kern="1200">
            <a:solidFill>
              <a:schemeClr val="bg1"/>
            </a:solidFill>
          </a:endParaRPr>
        </a:p>
      </dsp:txBody>
      <dsp:txXfrm>
        <a:off x="28209" y="2389504"/>
        <a:ext cx="10763982" cy="521452"/>
      </dsp:txXfrm>
    </dsp:sp>
    <dsp:sp modelId="{373BBBF8-6B80-9548-B121-6CB79C9F85E7}">
      <dsp:nvSpPr>
        <dsp:cNvPr id="0" name=""/>
        <dsp:cNvSpPr/>
      </dsp:nvSpPr>
      <dsp:spPr>
        <a:xfrm>
          <a:off x="0" y="2951427"/>
          <a:ext cx="10820400" cy="577870"/>
        </a:xfrm>
        <a:prstGeom prst="roundRect">
          <a:avLst/>
        </a:prstGeom>
        <a:solidFill>
          <a:srgbClr val="92D050"/>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solidFill>
                <a:schemeClr val="bg1"/>
              </a:solidFill>
            </a:rPr>
            <a:t>Dopravní prostředky</a:t>
          </a:r>
          <a:endParaRPr lang="en-US" sz="2800" kern="1200">
            <a:solidFill>
              <a:schemeClr val="bg1"/>
            </a:solidFill>
          </a:endParaRPr>
        </a:p>
      </dsp:txBody>
      <dsp:txXfrm>
        <a:off x="28209" y="2979636"/>
        <a:ext cx="10763982" cy="5214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D907B-1C9A-DA48-90B2-D6BD0E8D47FD}">
      <dsp:nvSpPr>
        <dsp:cNvPr id="0" name=""/>
        <dsp:cNvSpPr/>
      </dsp:nvSpPr>
      <dsp:spPr>
        <a:xfrm>
          <a:off x="0" y="900"/>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Zajištění DC, UPV</a:t>
          </a:r>
          <a:endParaRPr lang="en-US" sz="2800" kern="1200"/>
        </a:p>
      </dsp:txBody>
      <dsp:txXfrm>
        <a:off x="24166" y="25066"/>
        <a:ext cx="10772068" cy="446701"/>
      </dsp:txXfrm>
    </dsp:sp>
    <dsp:sp modelId="{DD9F3159-5867-D84B-A11F-075991C10733}">
      <dsp:nvSpPr>
        <dsp:cNvPr id="0" name=""/>
        <dsp:cNvSpPr/>
      </dsp:nvSpPr>
      <dsp:spPr>
        <a:xfrm>
          <a:off x="0" y="506438"/>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Léky</a:t>
          </a:r>
          <a:endParaRPr lang="en-US" sz="2800" kern="1200"/>
        </a:p>
      </dsp:txBody>
      <dsp:txXfrm>
        <a:off x="24166" y="530604"/>
        <a:ext cx="10772068" cy="446701"/>
      </dsp:txXfrm>
    </dsp:sp>
    <dsp:sp modelId="{E083E322-23CC-D54E-B04F-E3D9AC2D3B35}">
      <dsp:nvSpPr>
        <dsp:cNvPr id="0" name=""/>
        <dsp:cNvSpPr/>
      </dsp:nvSpPr>
      <dsp:spPr>
        <a:xfrm>
          <a:off x="0" y="1011976"/>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Transfuní přípravky</a:t>
          </a:r>
          <a:endParaRPr lang="en-US" sz="2800" kern="1200"/>
        </a:p>
      </dsp:txBody>
      <dsp:txXfrm>
        <a:off x="24166" y="1036142"/>
        <a:ext cx="10772068" cy="446701"/>
      </dsp:txXfrm>
    </dsp:sp>
    <dsp:sp modelId="{C2F8CA1D-0F82-3245-9FE6-68E79AAF6A92}">
      <dsp:nvSpPr>
        <dsp:cNvPr id="0" name=""/>
        <dsp:cNvSpPr/>
      </dsp:nvSpPr>
      <dsp:spPr>
        <a:xfrm>
          <a:off x="0" y="1517514"/>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PMK (dívky nad 10let)</a:t>
          </a:r>
          <a:endParaRPr lang="en-US" sz="2800" kern="1200"/>
        </a:p>
      </dsp:txBody>
      <dsp:txXfrm>
        <a:off x="24166" y="1541680"/>
        <a:ext cx="10772068" cy="446701"/>
      </dsp:txXfrm>
    </dsp:sp>
    <dsp:sp modelId="{7892C0DA-4488-A54D-8A4B-9448DF6637C9}">
      <dsp:nvSpPr>
        <dsp:cNvPr id="0" name=""/>
        <dsp:cNvSpPr/>
      </dsp:nvSpPr>
      <dsp:spPr>
        <a:xfrm>
          <a:off x="0" y="2023052"/>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i.o.</a:t>
          </a:r>
          <a:endParaRPr lang="en-US" sz="2800" kern="1200"/>
        </a:p>
      </dsp:txBody>
      <dsp:txXfrm>
        <a:off x="24166" y="2047218"/>
        <a:ext cx="10772068" cy="446701"/>
      </dsp:txXfrm>
    </dsp:sp>
    <dsp:sp modelId="{B2EDCC0C-7E49-E042-9B5E-E91A17496BD4}">
      <dsp:nvSpPr>
        <dsp:cNvPr id="0" name=""/>
        <dsp:cNvSpPr/>
      </dsp:nvSpPr>
      <dsp:spPr>
        <a:xfrm>
          <a:off x="0" y="2528590"/>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Ošetření novorozence</a:t>
          </a:r>
          <a:endParaRPr lang="en-US" sz="2800" kern="1200"/>
        </a:p>
      </dsp:txBody>
      <dsp:txXfrm>
        <a:off x="24166" y="2552756"/>
        <a:ext cx="10772068" cy="446701"/>
      </dsp:txXfrm>
    </dsp:sp>
    <dsp:sp modelId="{C240AC26-11D7-D541-912C-2F2730838C19}">
      <dsp:nvSpPr>
        <dsp:cNvPr id="0" name=""/>
        <dsp:cNvSpPr/>
      </dsp:nvSpPr>
      <dsp:spPr>
        <a:xfrm>
          <a:off x="0" y="3034128"/>
          <a:ext cx="10820400" cy="495033"/>
        </a:xfrm>
        <a:prstGeom prst="roundRect">
          <a:avLst/>
        </a:prstGeom>
        <a:solidFill>
          <a:schemeClr val="accent1"/>
        </a:solidFill>
        <a:ln>
          <a:solidFill>
            <a:schemeClr val="tx1"/>
          </a:solidFill>
        </a:ln>
        <a:effectLst>
          <a:softEdge rad="0"/>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Biologický materiál</a:t>
          </a:r>
          <a:endParaRPr lang="en-US" sz="2800" kern="1200"/>
        </a:p>
      </dsp:txBody>
      <dsp:txXfrm>
        <a:off x="24166" y="3058294"/>
        <a:ext cx="10772068" cy="4467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8ED64-25BA-8D4E-8E75-5200ECAB9A94}">
      <dsp:nvSpPr>
        <dsp:cNvPr id="0" name=""/>
        <dsp:cNvSpPr/>
      </dsp:nvSpPr>
      <dsp:spPr>
        <a:xfrm>
          <a:off x="0" y="40387"/>
          <a:ext cx="10820400" cy="7195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solidFill>
                <a:schemeClr val="bg1"/>
              </a:solidFill>
            </a:rPr>
            <a:t>DC nad 10let</a:t>
          </a:r>
          <a:endParaRPr lang="en-US" sz="3000" kern="1200">
            <a:solidFill>
              <a:schemeClr val="bg1"/>
            </a:solidFill>
          </a:endParaRPr>
        </a:p>
      </dsp:txBody>
      <dsp:txXfrm>
        <a:off x="35125" y="75512"/>
        <a:ext cx="10750150" cy="649299"/>
      </dsp:txXfrm>
    </dsp:sp>
    <dsp:sp modelId="{141AE23B-9248-C344-BDD3-FF478EC778FA}">
      <dsp:nvSpPr>
        <dsp:cNvPr id="0" name=""/>
        <dsp:cNvSpPr/>
      </dsp:nvSpPr>
      <dsp:spPr>
        <a:xfrm>
          <a:off x="0" y="846337"/>
          <a:ext cx="10820400" cy="7195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solidFill>
                <a:schemeClr val="bg1"/>
              </a:solidFill>
            </a:rPr>
            <a:t>KPR + LUCAS, defibrilace, ALS léčivo</a:t>
          </a:r>
          <a:endParaRPr lang="en-US" sz="3000" kern="1200">
            <a:solidFill>
              <a:schemeClr val="bg1"/>
            </a:solidFill>
          </a:endParaRPr>
        </a:p>
      </dsp:txBody>
      <dsp:txXfrm>
        <a:off x="35125" y="881462"/>
        <a:ext cx="10750150" cy="649299"/>
      </dsp:txXfrm>
    </dsp:sp>
    <dsp:sp modelId="{5E445DC6-1C72-F548-8F7F-BC04D26A5899}">
      <dsp:nvSpPr>
        <dsp:cNvPr id="0" name=""/>
        <dsp:cNvSpPr/>
      </dsp:nvSpPr>
      <dsp:spPr>
        <a:xfrm>
          <a:off x="0" y="1652287"/>
          <a:ext cx="10820400" cy="7195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solidFill>
                <a:schemeClr val="bg1"/>
              </a:solidFill>
            </a:rPr>
            <a:t>i.o.</a:t>
          </a:r>
          <a:endParaRPr lang="en-US" sz="3000" kern="1200">
            <a:solidFill>
              <a:schemeClr val="bg1"/>
            </a:solidFill>
          </a:endParaRPr>
        </a:p>
      </dsp:txBody>
      <dsp:txXfrm>
        <a:off x="35125" y="1687412"/>
        <a:ext cx="10750150" cy="649299"/>
      </dsp:txXfrm>
    </dsp:sp>
    <dsp:sp modelId="{CA3F9780-5351-D846-81BF-DCF85E45AB0E}">
      <dsp:nvSpPr>
        <dsp:cNvPr id="0" name=""/>
        <dsp:cNvSpPr/>
      </dsp:nvSpPr>
      <dsp:spPr>
        <a:xfrm>
          <a:off x="0" y="2458237"/>
          <a:ext cx="10820400" cy="7195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solidFill>
                <a:schemeClr val="bg1"/>
              </a:solidFill>
            </a:rPr>
            <a:t>Biologický materiál</a:t>
          </a:r>
          <a:endParaRPr lang="en-US" sz="3000" kern="1200">
            <a:solidFill>
              <a:schemeClr val="bg1"/>
            </a:solidFill>
          </a:endParaRPr>
        </a:p>
      </dsp:txBody>
      <dsp:txXfrm>
        <a:off x="35125" y="2493362"/>
        <a:ext cx="10750150" cy="649299"/>
      </dsp:txXfrm>
    </dsp:sp>
    <dsp:sp modelId="{5FD3BE9E-1DA4-AE45-91D0-ACB8FE8F27BC}">
      <dsp:nvSpPr>
        <dsp:cNvPr id="0" name=""/>
        <dsp:cNvSpPr/>
      </dsp:nvSpPr>
      <dsp:spPr>
        <a:xfrm>
          <a:off x="0" y="3264187"/>
          <a:ext cx="10820400" cy="719549"/>
        </a:xfrm>
        <a:prstGeom prst="roundRect">
          <a:avLst/>
        </a:prstGeom>
        <a:solidFill>
          <a:srgbClr val="92D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solidFill>
                <a:schemeClr val="bg1"/>
              </a:solidFill>
            </a:rPr>
            <a:t>HPO – záchranné a likvidační práce s VZ</a:t>
          </a:r>
          <a:endParaRPr lang="en-US" sz="3000" kern="1200">
            <a:solidFill>
              <a:schemeClr val="bg1"/>
            </a:solidFill>
          </a:endParaRPr>
        </a:p>
      </dsp:txBody>
      <dsp:txXfrm>
        <a:off x="35125" y="3299312"/>
        <a:ext cx="10750150" cy="6492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5199D-AA54-7649-B765-6B54C08A3577}">
      <dsp:nvSpPr>
        <dsp:cNvPr id="0" name=""/>
        <dsp:cNvSpPr/>
      </dsp:nvSpPr>
      <dsp:spPr>
        <a:xfrm>
          <a:off x="0" y="40387"/>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IBP a jiné invazivní techniky</a:t>
          </a:r>
          <a:endParaRPr lang="en-US" sz="3000" kern="1200"/>
        </a:p>
      </dsp:txBody>
      <dsp:txXfrm>
        <a:off x="35125" y="75512"/>
        <a:ext cx="10750150" cy="649299"/>
      </dsp:txXfrm>
    </dsp:sp>
    <dsp:sp modelId="{CF230147-63C4-044F-8D41-A28874175130}">
      <dsp:nvSpPr>
        <dsp:cNvPr id="0" name=""/>
        <dsp:cNvSpPr/>
      </dsp:nvSpPr>
      <dsp:spPr>
        <a:xfrm>
          <a:off x="0" y="846337"/>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Externí kardiostimulace</a:t>
          </a:r>
          <a:endParaRPr lang="en-US" sz="3000" kern="1200"/>
        </a:p>
      </dsp:txBody>
      <dsp:txXfrm>
        <a:off x="35125" y="881462"/>
        <a:ext cx="10750150" cy="649299"/>
      </dsp:txXfrm>
    </dsp:sp>
    <dsp:sp modelId="{E590E249-18BB-4747-8D29-98E0DBE017BE}">
      <dsp:nvSpPr>
        <dsp:cNvPr id="0" name=""/>
        <dsp:cNvSpPr/>
      </dsp:nvSpPr>
      <dsp:spPr>
        <a:xfrm>
          <a:off x="0" y="1652287"/>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Laváž plic</a:t>
          </a:r>
          <a:endParaRPr lang="en-US" sz="3000" kern="1200"/>
        </a:p>
      </dsp:txBody>
      <dsp:txXfrm>
        <a:off x="35125" y="1687412"/>
        <a:ext cx="10750150" cy="649299"/>
      </dsp:txXfrm>
    </dsp:sp>
    <dsp:sp modelId="{7221FF83-3954-B040-B4E1-6A510E6D1B65}">
      <dsp:nvSpPr>
        <dsp:cNvPr id="0" name=""/>
        <dsp:cNvSpPr/>
      </dsp:nvSpPr>
      <dsp:spPr>
        <a:xfrm>
          <a:off x="0" y="2458237"/>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NGS, výplach žaludku</a:t>
          </a:r>
          <a:endParaRPr lang="en-US" sz="3000" kern="1200"/>
        </a:p>
      </dsp:txBody>
      <dsp:txXfrm>
        <a:off x="35125" y="2493362"/>
        <a:ext cx="10750150" cy="649299"/>
      </dsp:txXfrm>
    </dsp:sp>
    <dsp:sp modelId="{158E12F6-C195-8A44-A4C1-62509C76CC41}">
      <dsp:nvSpPr>
        <dsp:cNvPr id="0" name=""/>
        <dsp:cNvSpPr/>
      </dsp:nvSpPr>
      <dsp:spPr>
        <a:xfrm>
          <a:off x="0" y="3264187"/>
          <a:ext cx="108204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cs-CZ" sz="3000" kern="1200"/>
            <a:t>Extubace</a:t>
          </a:r>
          <a:endParaRPr lang="en-US" sz="3000" kern="1200"/>
        </a:p>
      </dsp:txBody>
      <dsp:txXfrm>
        <a:off x="35125" y="3299312"/>
        <a:ext cx="10750150"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013D0-9D22-DA44-8C07-EE6B24CC9323}">
      <dsp:nvSpPr>
        <dsp:cNvPr id="0" name=""/>
        <dsp:cNvSpPr/>
      </dsp:nvSpPr>
      <dsp:spPr>
        <a:xfrm>
          <a:off x="0" y="397654"/>
          <a:ext cx="6403994" cy="2094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395732" rIns="497021"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a:t>Úrazy</a:t>
          </a:r>
          <a:endParaRPr lang="en-US" sz="1900" kern="1200" dirty="0"/>
        </a:p>
        <a:p>
          <a:pPr marL="171450" lvl="1" indent="-171450" algn="l" defTabSz="844550">
            <a:lnSpc>
              <a:spcPct val="90000"/>
            </a:lnSpc>
            <a:spcBef>
              <a:spcPct val="0"/>
            </a:spcBef>
            <a:spcAft>
              <a:spcPct val="15000"/>
            </a:spcAft>
            <a:buChar char="•"/>
          </a:pPr>
          <a:r>
            <a:rPr lang="cs-CZ" sz="1900" kern="1200" dirty="0"/>
            <a:t>Nehody sanitních vozidel</a:t>
          </a:r>
          <a:endParaRPr lang="en-US" sz="1900" kern="1200" dirty="0"/>
        </a:p>
        <a:p>
          <a:pPr marL="171450" lvl="1" indent="-171450" algn="l" defTabSz="844550">
            <a:lnSpc>
              <a:spcPct val="90000"/>
            </a:lnSpc>
            <a:spcBef>
              <a:spcPct val="0"/>
            </a:spcBef>
            <a:spcAft>
              <a:spcPct val="15000"/>
            </a:spcAft>
            <a:buChar char="•"/>
          </a:pPr>
          <a:r>
            <a:rPr lang="cs-CZ" sz="1900" kern="1200" dirty="0"/>
            <a:t>Záření, chemické látky, el. Proud</a:t>
          </a:r>
          <a:endParaRPr lang="en-US" sz="1900" kern="1200" dirty="0"/>
        </a:p>
        <a:p>
          <a:pPr marL="171450" lvl="1" indent="-171450" algn="l" defTabSz="844550">
            <a:lnSpc>
              <a:spcPct val="90000"/>
            </a:lnSpc>
            <a:spcBef>
              <a:spcPct val="0"/>
            </a:spcBef>
            <a:spcAft>
              <a:spcPct val="15000"/>
            </a:spcAft>
            <a:buChar char="•"/>
          </a:pPr>
          <a:r>
            <a:rPr lang="cs-CZ" sz="1900" kern="1200" dirty="0"/>
            <a:t>Infekce</a:t>
          </a:r>
          <a:endParaRPr lang="en-US" sz="1900" kern="1200" dirty="0"/>
        </a:p>
        <a:p>
          <a:pPr marL="171450" lvl="1" indent="-171450" algn="l" defTabSz="844550">
            <a:lnSpc>
              <a:spcPct val="90000"/>
            </a:lnSpc>
            <a:spcBef>
              <a:spcPct val="0"/>
            </a:spcBef>
            <a:spcAft>
              <a:spcPct val="15000"/>
            </a:spcAft>
            <a:buChar char="•"/>
          </a:pPr>
          <a:r>
            <a:rPr lang="cs-CZ" sz="1900" kern="1200" dirty="0"/>
            <a:t>Agresivní pacient</a:t>
          </a:r>
          <a:endParaRPr lang="en-US" sz="1900" kern="1200" dirty="0"/>
        </a:p>
      </dsp:txBody>
      <dsp:txXfrm>
        <a:off x="0" y="397654"/>
        <a:ext cx="6403994" cy="2094750"/>
      </dsp:txXfrm>
    </dsp:sp>
    <dsp:sp modelId="{2C1BD926-0119-5840-956D-10636246BCF4}">
      <dsp:nvSpPr>
        <dsp:cNvPr id="0" name=""/>
        <dsp:cNvSpPr/>
      </dsp:nvSpPr>
      <dsp:spPr>
        <a:xfrm>
          <a:off x="320199" y="33884"/>
          <a:ext cx="4482795" cy="560879"/>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844550">
            <a:lnSpc>
              <a:spcPct val="90000"/>
            </a:lnSpc>
            <a:spcBef>
              <a:spcPct val="0"/>
            </a:spcBef>
            <a:spcAft>
              <a:spcPct val="35000"/>
            </a:spcAft>
            <a:buNone/>
            <a:defRPr b="1"/>
          </a:pPr>
          <a:r>
            <a:rPr lang="cs-CZ" sz="1900" kern="1200"/>
            <a:t>Fyzická</a:t>
          </a:r>
          <a:endParaRPr lang="en-US" sz="1900" kern="1200"/>
        </a:p>
      </dsp:txBody>
      <dsp:txXfrm>
        <a:off x="347579" y="61264"/>
        <a:ext cx="4428035" cy="506119"/>
      </dsp:txXfrm>
    </dsp:sp>
    <dsp:sp modelId="{FFB1671D-44A2-A14E-92A7-3894DC6F432E}">
      <dsp:nvSpPr>
        <dsp:cNvPr id="0" name=""/>
        <dsp:cNvSpPr/>
      </dsp:nvSpPr>
      <dsp:spPr>
        <a:xfrm>
          <a:off x="0" y="2875444"/>
          <a:ext cx="6403994" cy="20947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395732" rIns="497021" bIns="135128" numCol="1" spcCol="1270" anchor="t" anchorCtr="0">
          <a:noAutofit/>
        </a:bodyPr>
        <a:lstStyle/>
        <a:p>
          <a:pPr marL="171450" lvl="1" indent="-171450" algn="l" defTabSz="844550">
            <a:lnSpc>
              <a:spcPct val="90000"/>
            </a:lnSpc>
            <a:spcBef>
              <a:spcPct val="0"/>
            </a:spcBef>
            <a:spcAft>
              <a:spcPct val="15000"/>
            </a:spcAft>
            <a:buChar char="•"/>
          </a:pPr>
          <a:r>
            <a:rPr lang="cs-CZ" sz="1900" kern="1200" dirty="0" err="1"/>
            <a:t>Posttrauamtická</a:t>
          </a:r>
          <a:r>
            <a:rPr lang="cs-CZ" sz="1900" kern="1200" dirty="0"/>
            <a:t> porucha</a:t>
          </a:r>
          <a:endParaRPr lang="en-US" sz="1900" kern="1200" dirty="0"/>
        </a:p>
        <a:p>
          <a:pPr marL="171450" lvl="1" indent="-171450" algn="l" defTabSz="844550">
            <a:lnSpc>
              <a:spcPct val="90000"/>
            </a:lnSpc>
            <a:spcBef>
              <a:spcPct val="0"/>
            </a:spcBef>
            <a:spcAft>
              <a:spcPct val="15000"/>
            </a:spcAft>
            <a:buChar char="•"/>
          </a:pPr>
          <a:r>
            <a:rPr lang="cs-CZ" sz="1900" kern="1200" dirty="0"/>
            <a:t>Chronický stres</a:t>
          </a:r>
          <a:endParaRPr lang="en-US" sz="1900" kern="1200" dirty="0"/>
        </a:p>
        <a:p>
          <a:pPr marL="171450" lvl="1" indent="-171450" algn="l" defTabSz="844550">
            <a:lnSpc>
              <a:spcPct val="90000"/>
            </a:lnSpc>
            <a:spcBef>
              <a:spcPct val="0"/>
            </a:spcBef>
            <a:spcAft>
              <a:spcPct val="15000"/>
            </a:spcAft>
            <a:buChar char="•"/>
          </a:pPr>
          <a:r>
            <a:rPr lang="cs-CZ" sz="1900" kern="1200" dirty="0"/>
            <a:t>Syndrom vyhoření</a:t>
          </a:r>
          <a:endParaRPr lang="en-US" sz="1900" kern="1200" dirty="0"/>
        </a:p>
        <a:p>
          <a:pPr marL="171450" lvl="1" indent="-171450" algn="l" defTabSz="844550">
            <a:lnSpc>
              <a:spcPct val="90000"/>
            </a:lnSpc>
            <a:spcBef>
              <a:spcPct val="0"/>
            </a:spcBef>
            <a:spcAft>
              <a:spcPct val="15000"/>
            </a:spcAft>
            <a:buChar char="•"/>
          </a:pPr>
          <a:r>
            <a:rPr lang="cs-CZ" sz="1900" kern="1200" dirty="0"/>
            <a:t>Deprese</a:t>
          </a:r>
          <a:endParaRPr lang="en-US" sz="1900" kern="1200" dirty="0"/>
        </a:p>
        <a:p>
          <a:pPr marL="171450" lvl="1" indent="-171450" algn="l" defTabSz="844550">
            <a:lnSpc>
              <a:spcPct val="90000"/>
            </a:lnSpc>
            <a:spcBef>
              <a:spcPct val="0"/>
            </a:spcBef>
            <a:spcAft>
              <a:spcPct val="15000"/>
            </a:spcAft>
            <a:buChar char="•"/>
          </a:pPr>
          <a:r>
            <a:rPr lang="cs-CZ" sz="1900" kern="1200" dirty="0"/>
            <a:t>Práce pod tlakem času a okolí</a:t>
          </a:r>
          <a:endParaRPr lang="en-US" sz="1900" kern="1200" dirty="0"/>
        </a:p>
      </dsp:txBody>
      <dsp:txXfrm>
        <a:off x="0" y="2875444"/>
        <a:ext cx="6403994" cy="2094750"/>
      </dsp:txXfrm>
    </dsp:sp>
    <dsp:sp modelId="{0F1F34D6-9982-B340-B487-603F50EF2515}">
      <dsp:nvSpPr>
        <dsp:cNvPr id="0" name=""/>
        <dsp:cNvSpPr/>
      </dsp:nvSpPr>
      <dsp:spPr>
        <a:xfrm>
          <a:off x="320199" y="2595004"/>
          <a:ext cx="4482795" cy="560879"/>
        </a:xfrm>
        <a:prstGeom prst="round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844550">
            <a:lnSpc>
              <a:spcPct val="90000"/>
            </a:lnSpc>
            <a:spcBef>
              <a:spcPct val="0"/>
            </a:spcBef>
            <a:spcAft>
              <a:spcPct val="35000"/>
            </a:spcAft>
            <a:buNone/>
            <a:defRPr b="1"/>
          </a:pPr>
          <a:r>
            <a:rPr lang="cs-CZ" sz="1900" kern="1200"/>
            <a:t>Psychická </a:t>
          </a:r>
          <a:endParaRPr lang="en-US" sz="1900" kern="1200"/>
        </a:p>
      </dsp:txBody>
      <dsp:txXfrm>
        <a:off x="347579" y="2622384"/>
        <a:ext cx="4428035" cy="5061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95DCD-E92B-3D4F-8D47-320490E1D759}">
      <dsp:nvSpPr>
        <dsp:cNvPr id="0" name=""/>
        <dsp:cNvSpPr/>
      </dsp:nvSpPr>
      <dsp:spPr>
        <a:xfrm>
          <a:off x="0" y="0"/>
          <a:ext cx="10820400"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8FD859E5-6E49-474D-B20A-01109BAB29A7}">
      <dsp:nvSpPr>
        <dsp:cNvPr id="0" name=""/>
        <dsp:cNvSpPr/>
      </dsp:nvSpPr>
      <dsp:spPr>
        <a:xfrm>
          <a:off x="0" y="0"/>
          <a:ext cx="10820400" cy="88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a:t>Starověk</a:t>
          </a:r>
          <a:endParaRPr lang="en-US" sz="1900" kern="1200"/>
        </a:p>
      </dsp:txBody>
      <dsp:txXfrm>
        <a:off x="0" y="0"/>
        <a:ext cx="10820400" cy="882515"/>
      </dsp:txXfrm>
    </dsp:sp>
    <dsp:sp modelId="{6EBAE808-E287-8F41-BAA4-5835D7580CF3}">
      <dsp:nvSpPr>
        <dsp:cNvPr id="0" name=""/>
        <dsp:cNvSpPr/>
      </dsp:nvSpPr>
      <dsp:spPr>
        <a:xfrm>
          <a:off x="0" y="882515"/>
          <a:ext cx="10820400"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11D0BC5-BC06-614E-A3F0-D5AC0A9C23DE}">
      <dsp:nvSpPr>
        <dsp:cNvPr id="0" name=""/>
        <dsp:cNvSpPr/>
      </dsp:nvSpPr>
      <dsp:spPr>
        <a:xfrm>
          <a:off x="0" y="882515"/>
          <a:ext cx="10820400" cy="88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První zmínky o organizované pomoci raněným pocházejí z antického Řecka a Říma, kde byli zranění vojáci odnášeni z bojiště na nosítkách.</a:t>
          </a:r>
          <a:endParaRPr lang="en-US" sz="1900" kern="1200"/>
        </a:p>
      </dsp:txBody>
      <dsp:txXfrm>
        <a:off x="0" y="882515"/>
        <a:ext cx="10820400" cy="882515"/>
      </dsp:txXfrm>
    </dsp:sp>
    <dsp:sp modelId="{14A76EDD-B747-8E4A-8597-319DA13B4186}">
      <dsp:nvSpPr>
        <dsp:cNvPr id="0" name=""/>
        <dsp:cNvSpPr/>
      </dsp:nvSpPr>
      <dsp:spPr>
        <a:xfrm>
          <a:off x="0" y="1765031"/>
          <a:ext cx="10820400"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1B523457-5650-D140-9048-BF518CD56C98}">
      <dsp:nvSpPr>
        <dsp:cNvPr id="0" name=""/>
        <dsp:cNvSpPr/>
      </dsp:nvSpPr>
      <dsp:spPr>
        <a:xfrm>
          <a:off x="0" y="1765031"/>
          <a:ext cx="10820400" cy="88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b="1" kern="1200"/>
            <a:t>Středověk</a:t>
          </a:r>
          <a:endParaRPr lang="en-US" sz="1900" kern="1200"/>
        </a:p>
      </dsp:txBody>
      <dsp:txXfrm>
        <a:off x="0" y="1765031"/>
        <a:ext cx="10820400" cy="882515"/>
      </dsp:txXfrm>
    </dsp:sp>
    <dsp:sp modelId="{5F05F7AF-3D5A-AD4D-966F-8FC05A733221}">
      <dsp:nvSpPr>
        <dsp:cNvPr id="0" name=""/>
        <dsp:cNvSpPr/>
      </dsp:nvSpPr>
      <dsp:spPr>
        <a:xfrm>
          <a:off x="0" y="2647546"/>
          <a:ext cx="10820400"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FE335F30-24C2-B647-A8D5-4527CF061D43}">
      <dsp:nvSpPr>
        <dsp:cNvPr id="0" name=""/>
        <dsp:cNvSpPr/>
      </dsp:nvSpPr>
      <dsp:spPr>
        <a:xfrm>
          <a:off x="0" y="2647546"/>
          <a:ext cx="10820400" cy="882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cs-CZ" sz="1900" kern="1200"/>
            <a:t>Péče o raněné byla často zajišťována kláštery a řády, např. rytířskými řády jako johanité (maltézští rytíři), kteří provozovali první nemocnice a poskytovali základní ošetření.</a:t>
          </a:r>
          <a:endParaRPr lang="en-US" sz="1900" kern="1200"/>
        </a:p>
      </dsp:txBody>
      <dsp:txXfrm>
        <a:off x="0" y="2647546"/>
        <a:ext cx="10820400" cy="882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A0230-CE18-F444-9B42-63CD51DB6491}">
      <dsp:nvSpPr>
        <dsp:cNvPr id="0" name=""/>
        <dsp:cNvSpPr/>
      </dsp:nvSpPr>
      <dsp:spPr>
        <a:xfrm>
          <a:off x="0" y="583504"/>
          <a:ext cx="6403994" cy="140332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687324" rIns="497021" bIns="234696" numCol="1" spcCol="1270" anchor="t" anchorCtr="0">
          <a:noAutofit/>
        </a:bodyPr>
        <a:lstStyle/>
        <a:p>
          <a:pPr marL="285750" lvl="1" indent="-285750" algn="l" defTabSz="1466850">
            <a:lnSpc>
              <a:spcPct val="90000"/>
            </a:lnSpc>
            <a:spcBef>
              <a:spcPct val="0"/>
            </a:spcBef>
            <a:spcAft>
              <a:spcPct val="15000"/>
            </a:spcAft>
            <a:buChar char="•"/>
          </a:pPr>
          <a:r>
            <a:rPr lang="cs-CZ" sz="3300" kern="1200" dirty="0"/>
            <a:t>Zvedání těžkých břemen</a:t>
          </a:r>
          <a:endParaRPr lang="en-US" sz="3300" kern="1200" dirty="0"/>
        </a:p>
      </dsp:txBody>
      <dsp:txXfrm>
        <a:off x="0" y="583504"/>
        <a:ext cx="6403994" cy="1403324"/>
      </dsp:txXfrm>
    </dsp:sp>
    <dsp:sp modelId="{EDC59741-AF1A-084B-ABA5-40AD16DEA8C8}">
      <dsp:nvSpPr>
        <dsp:cNvPr id="0" name=""/>
        <dsp:cNvSpPr/>
      </dsp:nvSpPr>
      <dsp:spPr>
        <a:xfrm>
          <a:off x="320199" y="96424"/>
          <a:ext cx="4482795" cy="974160"/>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466850">
            <a:lnSpc>
              <a:spcPct val="90000"/>
            </a:lnSpc>
            <a:spcBef>
              <a:spcPct val="0"/>
            </a:spcBef>
            <a:spcAft>
              <a:spcPct val="35000"/>
            </a:spcAft>
            <a:buNone/>
          </a:pPr>
          <a:r>
            <a:rPr lang="cs-CZ" sz="3300" kern="1200"/>
            <a:t>Ergonomická</a:t>
          </a:r>
          <a:endParaRPr lang="en-US" sz="3300" kern="1200"/>
        </a:p>
      </dsp:txBody>
      <dsp:txXfrm>
        <a:off x="367754" y="143979"/>
        <a:ext cx="4387685" cy="879050"/>
      </dsp:txXfrm>
    </dsp:sp>
    <dsp:sp modelId="{C379E27D-0F42-A54A-B30B-8E8491F46B3E}">
      <dsp:nvSpPr>
        <dsp:cNvPr id="0" name=""/>
        <dsp:cNvSpPr/>
      </dsp:nvSpPr>
      <dsp:spPr>
        <a:xfrm>
          <a:off x="0" y="2652109"/>
          <a:ext cx="6403994" cy="23388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7021" tIns="687324" rIns="497021" bIns="234696" numCol="1" spcCol="1270" anchor="t" anchorCtr="0">
          <a:noAutofit/>
        </a:bodyPr>
        <a:lstStyle/>
        <a:p>
          <a:pPr marL="285750" lvl="1" indent="-285750" algn="l" defTabSz="1466850">
            <a:lnSpc>
              <a:spcPct val="90000"/>
            </a:lnSpc>
            <a:spcBef>
              <a:spcPct val="0"/>
            </a:spcBef>
            <a:spcAft>
              <a:spcPct val="15000"/>
            </a:spcAft>
            <a:buChar char="•"/>
          </a:pPr>
          <a:r>
            <a:rPr lang="cs-CZ" sz="3300" kern="1200" dirty="0"/>
            <a:t>Nebezpečné prostředí (požáry, DN, nestabilní stavby, kontaminace)</a:t>
          </a:r>
          <a:endParaRPr lang="en-US" sz="3300" kern="1200" dirty="0"/>
        </a:p>
      </dsp:txBody>
      <dsp:txXfrm>
        <a:off x="0" y="2652109"/>
        <a:ext cx="6403994" cy="2338875"/>
      </dsp:txXfrm>
    </dsp:sp>
    <dsp:sp modelId="{3094C541-1F89-3F4A-BF60-6D331AFFFB22}">
      <dsp:nvSpPr>
        <dsp:cNvPr id="0" name=""/>
        <dsp:cNvSpPr/>
      </dsp:nvSpPr>
      <dsp:spPr>
        <a:xfrm>
          <a:off x="320199" y="2165029"/>
          <a:ext cx="4482795" cy="974160"/>
        </a:xfrm>
        <a:prstGeom prst="round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69439" tIns="0" rIns="169439" bIns="0" numCol="1" spcCol="1270" anchor="ctr" anchorCtr="0">
          <a:noAutofit/>
        </a:bodyPr>
        <a:lstStyle/>
        <a:p>
          <a:pPr marL="0" lvl="0" indent="0" algn="l" defTabSz="1466850">
            <a:lnSpc>
              <a:spcPct val="90000"/>
            </a:lnSpc>
            <a:spcBef>
              <a:spcPct val="0"/>
            </a:spcBef>
            <a:spcAft>
              <a:spcPct val="35000"/>
            </a:spcAft>
            <a:buNone/>
          </a:pPr>
          <a:r>
            <a:rPr lang="cs-CZ" sz="3300" kern="1200"/>
            <a:t>Enviromentální</a:t>
          </a:r>
          <a:endParaRPr lang="en-US" sz="3300" kern="1200"/>
        </a:p>
      </dsp:txBody>
      <dsp:txXfrm>
        <a:off x="367754" y="2212584"/>
        <a:ext cx="4387685" cy="879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FC0B-195D-7345-817A-B807412E219C}">
      <dsp:nvSpPr>
        <dsp:cNvPr id="0" name=""/>
        <dsp:cNvSpPr/>
      </dsp:nvSpPr>
      <dsp:spPr>
        <a:xfrm>
          <a:off x="0" y="0"/>
          <a:ext cx="10982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80152-0F54-CC47-B47E-87456D1CF4E6}">
      <dsp:nvSpPr>
        <dsp:cNvPr id="0" name=""/>
        <dsp:cNvSpPr/>
      </dsp:nvSpPr>
      <dsp:spPr>
        <a:xfrm>
          <a:off x="0" y="0"/>
          <a:ext cx="10982093" cy="1304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cs-CZ" sz="3600" b="1" kern="1200" dirty="0"/>
            <a:t>nelze </a:t>
          </a:r>
          <a:r>
            <a:rPr lang="cs-CZ" sz="3600" b="1" kern="1200" dirty="0" err="1"/>
            <a:t>dosáhnout</a:t>
          </a:r>
          <a:r>
            <a:rPr lang="cs-CZ" sz="3600" b="1" kern="1200" dirty="0"/>
            <a:t> </a:t>
          </a:r>
          <a:r>
            <a:rPr lang="cs-CZ" sz="3600" b="1" kern="1200" dirty="0" err="1"/>
            <a:t>místo</a:t>
          </a:r>
          <a:r>
            <a:rPr lang="cs-CZ" sz="3600" b="1" kern="1200" dirty="0"/>
            <a:t> </a:t>
          </a:r>
          <a:r>
            <a:rPr lang="cs-CZ" sz="3600" b="1" kern="1200" dirty="0" err="1"/>
            <a:t>události</a:t>
          </a:r>
          <a:r>
            <a:rPr lang="cs-CZ" sz="3600" b="1" kern="1200" dirty="0"/>
            <a:t> v časovém limitu</a:t>
          </a:r>
          <a:endParaRPr lang="en-US" sz="3600" kern="1200" dirty="0"/>
        </a:p>
      </dsp:txBody>
      <dsp:txXfrm>
        <a:off x="0" y="0"/>
        <a:ext cx="10982093" cy="1304692"/>
      </dsp:txXfrm>
    </dsp:sp>
    <dsp:sp modelId="{FED45AA0-545A-AD4A-9815-EC7B33EB4389}">
      <dsp:nvSpPr>
        <dsp:cNvPr id="0" name=""/>
        <dsp:cNvSpPr/>
      </dsp:nvSpPr>
      <dsp:spPr>
        <a:xfrm>
          <a:off x="0" y="1304692"/>
          <a:ext cx="10982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2D3EC-F9D3-AD4E-811D-4DE98F0FD411}">
      <dsp:nvSpPr>
        <dsp:cNvPr id="0" name=""/>
        <dsp:cNvSpPr/>
      </dsp:nvSpPr>
      <dsp:spPr>
        <a:xfrm>
          <a:off x="0" y="1304692"/>
          <a:ext cx="10982093" cy="1304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cs-CZ" sz="3600" b="1" kern="1200" dirty="0" err="1"/>
            <a:t>zkráceni</a:t>
          </a:r>
          <a:r>
            <a:rPr lang="cs-CZ" sz="3600" b="1" kern="1200" dirty="0"/>
            <a:t>́ doby </a:t>
          </a:r>
          <a:r>
            <a:rPr lang="cs-CZ" sz="3600" b="1" kern="1200" dirty="0" err="1"/>
            <a:t>přepravy</a:t>
          </a:r>
          <a:endParaRPr lang="en-US" sz="3600" kern="1200" dirty="0"/>
        </a:p>
      </dsp:txBody>
      <dsp:txXfrm>
        <a:off x="0" y="1304692"/>
        <a:ext cx="10982093" cy="1304692"/>
      </dsp:txXfrm>
    </dsp:sp>
    <dsp:sp modelId="{12A1A3F1-09C0-F04C-80A0-34B878B565F5}">
      <dsp:nvSpPr>
        <dsp:cNvPr id="0" name=""/>
        <dsp:cNvSpPr/>
      </dsp:nvSpPr>
      <dsp:spPr>
        <a:xfrm>
          <a:off x="0" y="2609384"/>
          <a:ext cx="10982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6B37A-7417-AE48-BA5D-149537956F77}">
      <dsp:nvSpPr>
        <dsp:cNvPr id="0" name=""/>
        <dsp:cNvSpPr/>
      </dsp:nvSpPr>
      <dsp:spPr>
        <a:xfrm>
          <a:off x="0" y="2609385"/>
          <a:ext cx="10982093" cy="1304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cs-CZ" sz="3600" b="1" kern="1200" dirty="0" err="1"/>
            <a:t>obtížne</a:t>
          </a:r>
          <a:r>
            <a:rPr lang="cs-CZ" sz="3600" b="1" kern="1200" dirty="0"/>
            <a:t>̌ </a:t>
          </a:r>
          <a:r>
            <a:rPr lang="cs-CZ" sz="3600" b="1" kern="1200" dirty="0" err="1"/>
            <a:t>přístupne</a:t>
          </a:r>
          <a:r>
            <a:rPr lang="cs-CZ" sz="3600" b="1" kern="1200" dirty="0"/>
            <a:t>́ </a:t>
          </a:r>
          <a:r>
            <a:rPr lang="cs-CZ" sz="3600" b="1" kern="1200" dirty="0" err="1"/>
            <a:t>či</a:t>
          </a:r>
          <a:r>
            <a:rPr lang="cs-CZ" sz="3600" b="1" kern="1200" dirty="0"/>
            <a:t> </a:t>
          </a:r>
          <a:r>
            <a:rPr lang="cs-CZ" sz="3600" b="1" kern="1200" dirty="0" err="1"/>
            <a:t>úplne</a:t>
          </a:r>
          <a:r>
            <a:rPr lang="cs-CZ" sz="3600" b="1" kern="1200" dirty="0"/>
            <a:t>̌ </a:t>
          </a:r>
          <a:r>
            <a:rPr lang="cs-CZ" sz="3600" b="1" kern="1200" dirty="0" err="1"/>
            <a:t>nepřístupne</a:t>
          </a:r>
          <a:r>
            <a:rPr lang="cs-CZ" sz="3600" b="1" kern="1200" dirty="0"/>
            <a:t>́ místo</a:t>
          </a:r>
          <a:r>
            <a:rPr lang="cs-CZ" sz="3600" kern="1200" dirty="0"/>
            <a:t> </a:t>
          </a:r>
          <a:endParaRPr lang="en-US" sz="3600" kern="1200" dirty="0"/>
        </a:p>
      </dsp:txBody>
      <dsp:txXfrm>
        <a:off x="0" y="2609385"/>
        <a:ext cx="10982093" cy="1304692"/>
      </dsp:txXfrm>
    </dsp:sp>
    <dsp:sp modelId="{3387FE37-2DDB-F944-BDE6-438DB0A1045D}">
      <dsp:nvSpPr>
        <dsp:cNvPr id="0" name=""/>
        <dsp:cNvSpPr/>
      </dsp:nvSpPr>
      <dsp:spPr>
        <a:xfrm>
          <a:off x="0" y="3914077"/>
          <a:ext cx="109820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60B25-DE4B-0D49-BCFB-0C234DF0C989}">
      <dsp:nvSpPr>
        <dsp:cNvPr id="0" name=""/>
        <dsp:cNvSpPr/>
      </dsp:nvSpPr>
      <dsp:spPr>
        <a:xfrm>
          <a:off x="0" y="3914077"/>
          <a:ext cx="10982093" cy="1304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cs-CZ" sz="3600" b="1" kern="1200" dirty="0" err="1"/>
            <a:t>omezi</a:t>
          </a:r>
          <a:r>
            <a:rPr lang="cs-CZ" sz="3600" b="1" kern="1200" dirty="0"/>
            <a:t>́ riziko </a:t>
          </a:r>
          <a:r>
            <a:rPr lang="cs-CZ" sz="3600" b="1" kern="1200" dirty="0" err="1"/>
            <a:t>zhoršeni</a:t>
          </a:r>
          <a:r>
            <a:rPr lang="cs-CZ" sz="3600" b="1" kern="1200" dirty="0"/>
            <a:t>́ </a:t>
          </a:r>
          <a:r>
            <a:rPr lang="cs-CZ" sz="3600" b="1" kern="1200" dirty="0" err="1"/>
            <a:t>zdravotního</a:t>
          </a:r>
          <a:r>
            <a:rPr lang="cs-CZ" sz="3600" b="1" kern="1200" dirty="0"/>
            <a:t> stavu </a:t>
          </a:r>
          <a:r>
            <a:rPr lang="cs-CZ" sz="3600" kern="1200" dirty="0"/>
            <a:t>pacienta, </a:t>
          </a:r>
          <a:endParaRPr lang="en-US" sz="3600" kern="1200" dirty="0"/>
        </a:p>
      </dsp:txBody>
      <dsp:txXfrm>
        <a:off x="0" y="3914077"/>
        <a:ext cx="10982093" cy="1304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D0A55-AA87-1243-A939-80BE23E5B076}">
      <dsp:nvSpPr>
        <dsp:cNvPr id="0" name=""/>
        <dsp:cNvSpPr/>
      </dsp:nvSpPr>
      <dsp:spPr>
        <a:xfrm>
          <a:off x="52" y="204997"/>
          <a:ext cx="5056212" cy="1670707"/>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cs-CZ" sz="3300" kern="1200"/>
            <a:t>Ohrožení bezpečnosti letu</a:t>
          </a:r>
          <a:endParaRPr lang="en-US" sz="3300" kern="1200"/>
        </a:p>
      </dsp:txBody>
      <dsp:txXfrm>
        <a:off x="52" y="204997"/>
        <a:ext cx="5056212" cy="1670707"/>
      </dsp:txXfrm>
    </dsp:sp>
    <dsp:sp modelId="{9B1A4746-EC1A-FC41-96F8-3903578014B5}">
      <dsp:nvSpPr>
        <dsp:cNvPr id="0" name=""/>
        <dsp:cNvSpPr/>
      </dsp:nvSpPr>
      <dsp:spPr>
        <a:xfrm>
          <a:off x="52" y="1875704"/>
          <a:ext cx="5056212" cy="144936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cs-CZ" sz="3300" kern="1200"/>
            <a:t>Vnější příčiny</a:t>
          </a:r>
          <a:endParaRPr lang="en-US" sz="3300" kern="1200"/>
        </a:p>
        <a:p>
          <a:pPr marL="285750" lvl="1" indent="-285750" algn="l" defTabSz="1466850">
            <a:lnSpc>
              <a:spcPct val="90000"/>
            </a:lnSpc>
            <a:spcBef>
              <a:spcPct val="0"/>
            </a:spcBef>
            <a:spcAft>
              <a:spcPct val="15000"/>
            </a:spcAft>
            <a:buChar char="•"/>
          </a:pPr>
          <a:r>
            <a:rPr lang="cs-CZ" sz="3300" kern="1200"/>
            <a:t>Vnitřní příčiny</a:t>
          </a:r>
          <a:endParaRPr lang="en-US" sz="3300" kern="1200"/>
        </a:p>
      </dsp:txBody>
      <dsp:txXfrm>
        <a:off x="52" y="1875704"/>
        <a:ext cx="5056212" cy="1449360"/>
      </dsp:txXfrm>
    </dsp:sp>
    <dsp:sp modelId="{D0BA6785-EC5A-F347-BB00-38D889D651ED}">
      <dsp:nvSpPr>
        <dsp:cNvPr id="0" name=""/>
        <dsp:cNvSpPr/>
      </dsp:nvSpPr>
      <dsp:spPr>
        <a:xfrm>
          <a:off x="5764134" y="204997"/>
          <a:ext cx="5056212" cy="1670707"/>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w="9525" cap="flat" cmpd="sng" algn="ctr">
          <a:solidFill>
            <a:schemeClr val="accent3">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cs-CZ" sz="3300" kern="1200" dirty="0"/>
            <a:t>Úkony, jež nelze (nebo s vysokým rizikem) na palubě vykonávat</a:t>
          </a:r>
          <a:endParaRPr lang="en-US" sz="3300" kern="1200" dirty="0"/>
        </a:p>
      </dsp:txBody>
      <dsp:txXfrm>
        <a:off x="5764134" y="204997"/>
        <a:ext cx="5056212" cy="1670707"/>
      </dsp:txXfrm>
    </dsp:sp>
    <dsp:sp modelId="{A0F32A0C-2B9B-1F41-9C3E-62E380FB3BC2}">
      <dsp:nvSpPr>
        <dsp:cNvPr id="0" name=""/>
        <dsp:cNvSpPr/>
      </dsp:nvSpPr>
      <dsp:spPr>
        <a:xfrm>
          <a:off x="5764134" y="1875704"/>
          <a:ext cx="5056212" cy="144936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cs-CZ" sz="3300" kern="1200" dirty="0"/>
            <a:t>Porod</a:t>
          </a:r>
          <a:endParaRPr lang="en-US" sz="3300" kern="1200" dirty="0"/>
        </a:p>
        <a:p>
          <a:pPr marL="285750" lvl="1" indent="-285750" algn="l" defTabSz="1466850">
            <a:lnSpc>
              <a:spcPct val="90000"/>
            </a:lnSpc>
            <a:spcBef>
              <a:spcPct val="0"/>
            </a:spcBef>
            <a:spcAft>
              <a:spcPct val="15000"/>
            </a:spcAft>
            <a:buChar char="•"/>
          </a:pPr>
          <a:r>
            <a:rPr lang="cs-CZ" sz="3300" kern="1200"/>
            <a:t>Kpr</a:t>
          </a:r>
          <a:endParaRPr lang="en-US" sz="3300" kern="1200"/>
        </a:p>
      </dsp:txBody>
      <dsp:txXfrm>
        <a:off x="5764134" y="1875704"/>
        <a:ext cx="5056212" cy="1449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12AB2-4B2F-D549-919A-5BEF1E956B1B}">
      <dsp:nvSpPr>
        <dsp:cNvPr id="0" name=""/>
        <dsp:cNvSpPr/>
      </dsp:nvSpPr>
      <dsp:spPr>
        <a:xfrm>
          <a:off x="3170" y="130347"/>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KZOS 24/7</a:t>
          </a:r>
          <a:endParaRPr lang="en-US" sz="2300" kern="1200"/>
        </a:p>
      </dsp:txBody>
      <dsp:txXfrm>
        <a:off x="3170" y="130347"/>
        <a:ext cx="2514897" cy="1508938"/>
      </dsp:txXfrm>
    </dsp:sp>
    <dsp:sp modelId="{AAAF1874-A7BF-9741-B370-823FCD68D92B}">
      <dsp:nvSpPr>
        <dsp:cNvPr id="0" name=""/>
        <dsp:cNvSpPr/>
      </dsp:nvSpPr>
      <dsp:spPr>
        <a:xfrm>
          <a:off x="2769557" y="130347"/>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TAPP, TANR</a:t>
          </a:r>
          <a:endParaRPr lang="en-US" sz="2300" kern="1200"/>
        </a:p>
      </dsp:txBody>
      <dsp:txXfrm>
        <a:off x="2769557" y="130347"/>
        <a:ext cx="2514897" cy="1508938"/>
      </dsp:txXfrm>
    </dsp:sp>
    <dsp:sp modelId="{1986486B-C75C-4D48-809A-C70649C11197}">
      <dsp:nvSpPr>
        <dsp:cNvPr id="0" name=""/>
        <dsp:cNvSpPr/>
      </dsp:nvSpPr>
      <dsp:spPr>
        <a:xfrm>
          <a:off x="5535944" y="130347"/>
          <a:ext cx="2514897" cy="1508938"/>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HPO – IZS, TIK</a:t>
          </a:r>
          <a:endParaRPr lang="en-US" sz="2300" kern="1200"/>
        </a:p>
      </dsp:txBody>
      <dsp:txXfrm>
        <a:off x="5535944" y="130347"/>
        <a:ext cx="2514897" cy="1508938"/>
      </dsp:txXfrm>
    </dsp:sp>
    <dsp:sp modelId="{CA3949E2-2260-7041-AE73-2B719144CC37}">
      <dsp:nvSpPr>
        <dsp:cNvPr id="0" name=""/>
        <dsp:cNvSpPr/>
      </dsp:nvSpPr>
      <dsp:spPr>
        <a:xfrm>
          <a:off x="8302332" y="130347"/>
          <a:ext cx="2514897" cy="1508938"/>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CPALP spolupráce</a:t>
          </a:r>
          <a:endParaRPr lang="en-US" sz="2300" kern="1200"/>
        </a:p>
      </dsp:txBody>
      <dsp:txXfrm>
        <a:off x="8302332" y="130347"/>
        <a:ext cx="2514897" cy="1508938"/>
      </dsp:txXfrm>
    </dsp:sp>
    <dsp:sp modelId="{17BED523-F455-AC49-8C63-3041821F15A6}">
      <dsp:nvSpPr>
        <dsp:cNvPr id="0" name=""/>
        <dsp:cNvSpPr/>
      </dsp:nvSpPr>
      <dsp:spPr>
        <a:xfrm>
          <a:off x="1386363" y="1890775"/>
          <a:ext cx="2514897" cy="1508938"/>
        </a:xfrm>
        <a:prstGeom prst="rect">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Pacient</a:t>
          </a:r>
          <a:endParaRPr lang="en-US" sz="2300" kern="1200"/>
        </a:p>
        <a:p>
          <a:pPr marL="171450" lvl="1" indent="-171450" algn="l" defTabSz="800100">
            <a:lnSpc>
              <a:spcPct val="90000"/>
            </a:lnSpc>
            <a:spcBef>
              <a:spcPct val="0"/>
            </a:spcBef>
            <a:spcAft>
              <a:spcPct val="15000"/>
            </a:spcAft>
            <a:buChar char="•"/>
          </a:pPr>
          <a:r>
            <a:rPr lang="cs-CZ" sz="1800" kern="1200"/>
            <a:t>Vyšetření</a:t>
          </a:r>
          <a:endParaRPr lang="en-US" sz="1800" kern="1200"/>
        </a:p>
        <a:p>
          <a:pPr marL="171450" lvl="1" indent="-171450" algn="l" defTabSz="800100">
            <a:lnSpc>
              <a:spcPct val="90000"/>
            </a:lnSpc>
            <a:spcBef>
              <a:spcPct val="0"/>
            </a:spcBef>
            <a:spcAft>
              <a:spcPct val="15000"/>
            </a:spcAft>
            <a:buChar char="•"/>
          </a:pPr>
          <a:r>
            <a:rPr lang="cs-CZ" sz="1800" kern="1200"/>
            <a:t>Monitorace</a:t>
          </a:r>
          <a:endParaRPr lang="en-US" sz="1800" kern="1200"/>
        </a:p>
        <a:p>
          <a:pPr marL="171450" lvl="1" indent="-171450" algn="l" defTabSz="800100">
            <a:lnSpc>
              <a:spcPct val="90000"/>
            </a:lnSpc>
            <a:spcBef>
              <a:spcPct val="0"/>
            </a:spcBef>
            <a:spcAft>
              <a:spcPct val="15000"/>
            </a:spcAft>
            <a:buChar char="•"/>
          </a:pPr>
          <a:r>
            <a:rPr lang="cs-CZ" sz="1800" kern="1200"/>
            <a:t>Kontrola</a:t>
          </a:r>
          <a:endParaRPr lang="en-US" sz="1800" kern="1200"/>
        </a:p>
      </dsp:txBody>
      <dsp:txXfrm>
        <a:off x="1386363" y="1890775"/>
        <a:ext cx="2514897" cy="1508938"/>
      </dsp:txXfrm>
    </dsp:sp>
    <dsp:sp modelId="{DCC998DB-EB17-D84F-A826-65F3043FA347}">
      <dsp:nvSpPr>
        <dsp:cNvPr id="0" name=""/>
        <dsp:cNvSpPr/>
      </dsp:nvSpPr>
      <dsp:spPr>
        <a:xfrm>
          <a:off x="4152751" y="1890775"/>
          <a:ext cx="2514897" cy="1508938"/>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LZS</a:t>
          </a:r>
          <a:endParaRPr lang="en-US" sz="2300" kern="1200"/>
        </a:p>
      </dsp:txBody>
      <dsp:txXfrm>
        <a:off x="4152751" y="1890775"/>
        <a:ext cx="2514897" cy="1508938"/>
      </dsp:txXfrm>
    </dsp:sp>
    <dsp:sp modelId="{EFE65A6E-B41D-5643-B884-BC156F7F0E8A}">
      <dsp:nvSpPr>
        <dsp:cNvPr id="0" name=""/>
        <dsp:cNvSpPr/>
      </dsp:nvSpPr>
      <dsp:spPr>
        <a:xfrm>
          <a:off x="6919138" y="1890775"/>
          <a:ext cx="2514897" cy="1508938"/>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cs-CZ" sz="2300" kern="1200"/>
            <a:t>LZS přeprava orgánů</a:t>
          </a:r>
          <a:endParaRPr lang="en-US" sz="2300" kern="1200"/>
        </a:p>
      </dsp:txBody>
      <dsp:txXfrm>
        <a:off x="6919138" y="1890775"/>
        <a:ext cx="2514897" cy="1508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F10C6-4F37-8D4D-91FD-332B5D2EDF66}">
      <dsp:nvSpPr>
        <dsp:cNvPr id="0" name=""/>
        <dsp:cNvSpPr/>
      </dsp:nvSpPr>
      <dsp:spPr>
        <a:xfrm>
          <a:off x="501255" y="1883"/>
          <a:ext cx="3427116" cy="2056269"/>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err="1">
              <a:solidFill>
                <a:schemeClr val="bg1"/>
              </a:solidFill>
            </a:rPr>
            <a:t>Vyhodnocováni</a:t>
          </a:r>
          <a:r>
            <a:rPr lang="cs-CZ" sz="2600" kern="1200" dirty="0">
              <a:solidFill>
                <a:schemeClr val="bg1"/>
              </a:solidFill>
            </a:rPr>
            <a:t>́ </a:t>
          </a:r>
          <a:r>
            <a:rPr lang="cs-CZ" sz="2600" kern="1200" dirty="0" err="1">
              <a:solidFill>
                <a:schemeClr val="bg1"/>
              </a:solidFill>
            </a:rPr>
            <a:t>stupne</a:t>
          </a:r>
          <a:r>
            <a:rPr lang="cs-CZ" sz="2600" kern="1200" dirty="0">
              <a:solidFill>
                <a:schemeClr val="bg1"/>
              </a:solidFill>
            </a:rPr>
            <a:t>̌ </a:t>
          </a:r>
          <a:r>
            <a:rPr lang="cs-CZ" sz="2600" kern="1200" dirty="0" err="1">
              <a:solidFill>
                <a:schemeClr val="bg1"/>
              </a:solidFill>
            </a:rPr>
            <a:t>naléhavosti</a:t>
          </a:r>
          <a:r>
            <a:rPr lang="cs-CZ" sz="2600" kern="1200" dirty="0">
              <a:solidFill>
                <a:schemeClr val="bg1"/>
              </a:solidFill>
            </a:rPr>
            <a:t> </a:t>
          </a:r>
          <a:r>
            <a:rPr lang="cs-CZ" sz="2600" kern="1200" dirty="0" err="1">
              <a:solidFill>
                <a:schemeClr val="bg1"/>
              </a:solidFill>
            </a:rPr>
            <a:t>tísňového</a:t>
          </a:r>
          <a:r>
            <a:rPr lang="cs-CZ" sz="2600" kern="1200" dirty="0">
              <a:solidFill>
                <a:schemeClr val="bg1"/>
              </a:solidFill>
            </a:rPr>
            <a:t> </a:t>
          </a:r>
          <a:r>
            <a:rPr lang="cs-CZ" sz="2600" kern="1200" dirty="0" err="1">
              <a:solidFill>
                <a:schemeClr val="bg1"/>
              </a:solidFill>
            </a:rPr>
            <a:t>voláni</a:t>
          </a:r>
          <a:r>
            <a:rPr lang="cs-CZ" sz="2600" kern="1200" dirty="0">
              <a:solidFill>
                <a:schemeClr val="bg1"/>
              </a:solidFill>
            </a:rPr>
            <a:t>́ </a:t>
          </a:r>
          <a:endParaRPr lang="en-US" sz="2600" kern="1200" dirty="0">
            <a:solidFill>
              <a:schemeClr val="bg1"/>
            </a:solidFill>
          </a:endParaRPr>
        </a:p>
      </dsp:txBody>
      <dsp:txXfrm>
        <a:off x="501255" y="1883"/>
        <a:ext cx="3427116" cy="2056269"/>
      </dsp:txXfrm>
    </dsp:sp>
    <dsp:sp modelId="{F03D6B24-DAFA-1D42-BAD8-F3BB7AA29C98}">
      <dsp:nvSpPr>
        <dsp:cNvPr id="0" name=""/>
        <dsp:cNvSpPr/>
      </dsp:nvSpPr>
      <dsp:spPr>
        <a:xfrm>
          <a:off x="4271083" y="1883"/>
          <a:ext cx="3427116" cy="2056269"/>
        </a:xfrm>
        <a:prstGeom prst="rect">
          <a:avLst/>
        </a:prstGeom>
        <a:gradFill rotWithShape="0">
          <a:gsLst>
            <a:gs pos="0">
              <a:schemeClr val="accent5">
                <a:hueOff val="465509"/>
                <a:satOff val="1551"/>
                <a:lumOff val="1765"/>
                <a:alphaOff val="0"/>
                <a:tint val="96000"/>
                <a:satMod val="100000"/>
                <a:lumMod val="104000"/>
              </a:schemeClr>
            </a:gs>
            <a:gs pos="78000">
              <a:schemeClr val="accent5">
                <a:hueOff val="465509"/>
                <a:satOff val="1551"/>
                <a:lumOff val="1765"/>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err="1">
              <a:solidFill>
                <a:schemeClr val="bg1"/>
              </a:solidFill>
            </a:rPr>
            <a:t>Vysíláni</a:t>
          </a:r>
          <a:r>
            <a:rPr lang="cs-CZ" sz="2600" kern="1200" dirty="0">
              <a:solidFill>
                <a:schemeClr val="bg1"/>
              </a:solidFill>
            </a:rPr>
            <a:t>́ </a:t>
          </a:r>
          <a:r>
            <a:rPr lang="cs-CZ" sz="2600" kern="1200" dirty="0" err="1">
              <a:solidFill>
                <a:schemeClr val="bg1"/>
              </a:solidFill>
            </a:rPr>
            <a:t>výjezdových</a:t>
          </a:r>
          <a:r>
            <a:rPr lang="cs-CZ" sz="2600" kern="1200" dirty="0">
              <a:solidFill>
                <a:schemeClr val="bg1"/>
              </a:solidFill>
            </a:rPr>
            <a:t> skupin</a:t>
          </a:r>
          <a:endParaRPr lang="en-US" sz="2600" kern="1200" dirty="0">
            <a:solidFill>
              <a:schemeClr val="bg1"/>
            </a:solidFill>
          </a:endParaRPr>
        </a:p>
      </dsp:txBody>
      <dsp:txXfrm>
        <a:off x="4271083" y="1883"/>
        <a:ext cx="3427116" cy="2056269"/>
      </dsp:txXfrm>
    </dsp:sp>
    <dsp:sp modelId="{3B8C2FA1-9A25-2740-964C-940CE83FF0C8}">
      <dsp:nvSpPr>
        <dsp:cNvPr id="0" name=""/>
        <dsp:cNvSpPr/>
      </dsp:nvSpPr>
      <dsp:spPr>
        <a:xfrm>
          <a:off x="501255" y="2400865"/>
          <a:ext cx="3427116" cy="2056269"/>
        </a:xfrm>
        <a:prstGeom prst="rect">
          <a:avLst/>
        </a:prstGeom>
        <a:gradFill rotWithShape="0">
          <a:gsLst>
            <a:gs pos="0">
              <a:schemeClr val="accent5">
                <a:hueOff val="931018"/>
                <a:satOff val="3102"/>
                <a:lumOff val="3529"/>
                <a:alphaOff val="0"/>
                <a:tint val="96000"/>
                <a:satMod val="100000"/>
                <a:lumMod val="104000"/>
              </a:schemeClr>
            </a:gs>
            <a:gs pos="78000">
              <a:schemeClr val="accent5">
                <a:hueOff val="931018"/>
                <a:satOff val="3102"/>
                <a:lumOff val="3529"/>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solidFill>
                <a:schemeClr val="bg1"/>
              </a:solidFill>
            </a:rPr>
            <a:t>Koordinaci předávání pacientů v CPALP</a:t>
          </a:r>
          <a:endParaRPr lang="en-US" sz="2600" kern="1200">
            <a:solidFill>
              <a:schemeClr val="bg1"/>
            </a:solidFill>
          </a:endParaRPr>
        </a:p>
      </dsp:txBody>
      <dsp:txXfrm>
        <a:off x="501255" y="2400865"/>
        <a:ext cx="3427116" cy="2056269"/>
      </dsp:txXfrm>
    </dsp:sp>
    <dsp:sp modelId="{D08E3B5F-E19F-5C42-A01B-40BE7A480470}">
      <dsp:nvSpPr>
        <dsp:cNvPr id="0" name=""/>
        <dsp:cNvSpPr/>
      </dsp:nvSpPr>
      <dsp:spPr>
        <a:xfrm>
          <a:off x="4271083" y="2400865"/>
          <a:ext cx="3427116" cy="2056269"/>
        </a:xfrm>
        <a:prstGeom prst="rect">
          <a:avLst/>
        </a:prstGeom>
        <a:gradFill rotWithShape="0">
          <a:gsLst>
            <a:gs pos="0">
              <a:schemeClr val="accent5">
                <a:hueOff val="1396527"/>
                <a:satOff val="4653"/>
                <a:lumOff val="5294"/>
                <a:alphaOff val="0"/>
                <a:tint val="96000"/>
                <a:satMod val="100000"/>
                <a:lumMod val="104000"/>
              </a:schemeClr>
            </a:gs>
            <a:gs pos="78000">
              <a:schemeClr val="accent5">
                <a:hueOff val="1396527"/>
                <a:satOff val="4653"/>
                <a:lumOff val="5294"/>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solidFill>
                <a:schemeClr val="bg1"/>
              </a:solidFill>
            </a:rPr>
            <a:t>Sekundární transport</a:t>
          </a:r>
          <a:endParaRPr lang="en-US" sz="2600" kern="1200">
            <a:solidFill>
              <a:schemeClr val="bg1"/>
            </a:solidFill>
          </a:endParaRPr>
        </a:p>
      </dsp:txBody>
      <dsp:txXfrm>
        <a:off x="4271083" y="2400865"/>
        <a:ext cx="3427116" cy="2056269"/>
      </dsp:txXfrm>
    </dsp:sp>
    <dsp:sp modelId="{A1A00064-3BFF-AF40-8CDA-45E06743F93E}">
      <dsp:nvSpPr>
        <dsp:cNvPr id="0" name=""/>
        <dsp:cNvSpPr/>
      </dsp:nvSpPr>
      <dsp:spPr>
        <a:xfrm>
          <a:off x="501255" y="4799846"/>
          <a:ext cx="3427116" cy="2056269"/>
        </a:xfrm>
        <a:prstGeom prst="rect">
          <a:avLst/>
        </a:prstGeom>
        <a:gradFill rotWithShape="0">
          <a:gsLst>
            <a:gs pos="0">
              <a:schemeClr val="accent5">
                <a:hueOff val="1862036"/>
                <a:satOff val="6204"/>
                <a:lumOff val="7058"/>
                <a:alphaOff val="0"/>
                <a:tint val="96000"/>
                <a:satMod val="100000"/>
                <a:lumMod val="104000"/>
              </a:schemeClr>
            </a:gs>
            <a:gs pos="78000">
              <a:schemeClr val="accent5">
                <a:hueOff val="1862036"/>
                <a:satOff val="6204"/>
                <a:lumOff val="7058"/>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solidFill>
                <a:schemeClr val="bg1"/>
              </a:solidFill>
            </a:rPr>
            <a:t>Provádění prohlídek těl zemřelých v případech, kdy k úmrtí došlo při poskytování PNP</a:t>
          </a:r>
          <a:endParaRPr lang="en-US" sz="2600" kern="1200">
            <a:solidFill>
              <a:schemeClr val="bg1"/>
            </a:solidFill>
          </a:endParaRPr>
        </a:p>
      </dsp:txBody>
      <dsp:txXfrm>
        <a:off x="501255" y="4799846"/>
        <a:ext cx="3427116" cy="2056269"/>
      </dsp:txXfrm>
    </dsp:sp>
    <dsp:sp modelId="{7538E6DE-889C-0641-A782-D74B36BF2C74}">
      <dsp:nvSpPr>
        <dsp:cNvPr id="0" name=""/>
        <dsp:cNvSpPr/>
      </dsp:nvSpPr>
      <dsp:spPr>
        <a:xfrm>
          <a:off x="4271083" y="4799846"/>
          <a:ext cx="3427116" cy="2056269"/>
        </a:xfrm>
        <a:prstGeom prst="rect">
          <a:avLst/>
        </a:prstGeom>
        <a:gradFill rotWithShape="0">
          <a:gsLst>
            <a:gs pos="0">
              <a:schemeClr val="accent5">
                <a:hueOff val="2327545"/>
                <a:satOff val="7755"/>
                <a:lumOff val="8823"/>
                <a:alphaOff val="0"/>
                <a:tint val="96000"/>
                <a:satMod val="100000"/>
                <a:lumMod val="104000"/>
              </a:schemeClr>
            </a:gs>
            <a:gs pos="78000">
              <a:schemeClr val="accent5">
                <a:hueOff val="2327545"/>
                <a:satOff val="7755"/>
                <a:lumOff val="882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solidFill>
                <a:schemeClr val="bg1"/>
              </a:solidFill>
            </a:rPr>
            <a:t>·Vyžadování plánované pomoci na vyžádání od ostatních složek IZS, </a:t>
          </a:r>
          <a:endParaRPr lang="en-US" sz="2600" kern="1200">
            <a:solidFill>
              <a:schemeClr val="bg1"/>
            </a:solidFill>
          </a:endParaRPr>
        </a:p>
      </dsp:txBody>
      <dsp:txXfrm>
        <a:off x="4271083" y="4799846"/>
        <a:ext cx="3427116" cy="20562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882E1-E1AF-2149-9A21-9F65E7342483}">
      <dsp:nvSpPr>
        <dsp:cNvPr id="0" name=""/>
        <dsp:cNvSpPr/>
      </dsp:nvSpPr>
      <dsp:spPr>
        <a:xfrm>
          <a:off x="3833550" y="2846785"/>
          <a:ext cx="3483421" cy="2090053"/>
        </a:xfrm>
        <a:prstGeom prst="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solidFill>
                <a:schemeClr val="bg1"/>
              </a:solidFill>
            </a:rPr>
            <a:t>·  </a:t>
          </a:r>
          <a:r>
            <a:rPr lang="cs-CZ" sz="2700" kern="1200" dirty="0" err="1">
              <a:solidFill>
                <a:schemeClr val="bg1"/>
              </a:solidFill>
            </a:rPr>
            <a:t>využíváni</a:t>
          </a:r>
          <a:r>
            <a:rPr lang="cs-CZ" sz="2700" kern="1200" dirty="0">
              <a:solidFill>
                <a:schemeClr val="bg1"/>
              </a:solidFill>
            </a:rPr>
            <a:t>́ </a:t>
          </a:r>
          <a:r>
            <a:rPr lang="cs-CZ" sz="2700" kern="1200" dirty="0" err="1">
              <a:solidFill>
                <a:schemeClr val="bg1"/>
              </a:solidFill>
            </a:rPr>
            <a:t>typových</a:t>
          </a:r>
          <a:r>
            <a:rPr lang="cs-CZ" sz="2700" kern="1200" dirty="0">
              <a:solidFill>
                <a:schemeClr val="bg1"/>
              </a:solidFill>
            </a:rPr>
            <a:t> </a:t>
          </a:r>
          <a:r>
            <a:rPr lang="cs-CZ" sz="2700" kern="1200" dirty="0" err="1">
              <a:solidFill>
                <a:schemeClr val="bg1"/>
              </a:solidFill>
            </a:rPr>
            <a:t>činnosti</a:t>
          </a:r>
          <a:r>
            <a:rPr lang="cs-CZ" sz="2700" kern="1200" dirty="0">
              <a:solidFill>
                <a:schemeClr val="bg1"/>
              </a:solidFill>
            </a:rPr>
            <a:t>́</a:t>
          </a:r>
          <a:endParaRPr lang="en-US" sz="2700" kern="1200" dirty="0">
            <a:solidFill>
              <a:schemeClr val="bg1"/>
            </a:solidFill>
          </a:endParaRPr>
        </a:p>
      </dsp:txBody>
      <dsp:txXfrm>
        <a:off x="3833550" y="2846785"/>
        <a:ext cx="3483421" cy="2090053"/>
      </dsp:txXfrm>
    </dsp:sp>
    <dsp:sp modelId="{E63EE373-0DF6-324A-90C7-51B0A8B9D718}">
      <dsp:nvSpPr>
        <dsp:cNvPr id="0" name=""/>
        <dsp:cNvSpPr/>
      </dsp:nvSpPr>
      <dsp:spPr>
        <a:xfrm>
          <a:off x="3832657" y="349192"/>
          <a:ext cx="3483421" cy="2090053"/>
        </a:xfrm>
        <a:prstGeom prst="rect">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solidFill>
                <a:schemeClr val="bg1"/>
              </a:solidFill>
            </a:rPr>
            <a:t>·  </a:t>
          </a:r>
          <a:r>
            <a:rPr lang="cs-CZ" sz="2700" kern="1200" dirty="0" err="1">
              <a:solidFill>
                <a:schemeClr val="bg1"/>
              </a:solidFill>
            </a:rPr>
            <a:t>převzeti</a:t>
          </a:r>
          <a:r>
            <a:rPr lang="cs-CZ" sz="2700" kern="1200" dirty="0">
              <a:solidFill>
                <a:schemeClr val="bg1"/>
              </a:solidFill>
            </a:rPr>
            <a:t>́ a vyhodnocení </a:t>
          </a:r>
          <a:r>
            <a:rPr lang="cs-CZ" sz="2700" kern="1200" dirty="0" err="1">
              <a:solidFill>
                <a:schemeClr val="bg1"/>
              </a:solidFill>
            </a:rPr>
            <a:t>výzev</a:t>
          </a:r>
          <a:r>
            <a:rPr lang="cs-CZ" sz="2700" kern="1200" dirty="0">
              <a:solidFill>
                <a:schemeClr val="bg1"/>
              </a:solidFill>
            </a:rPr>
            <a:t> od </a:t>
          </a:r>
          <a:r>
            <a:rPr lang="cs-CZ" sz="2700" kern="1200" dirty="0" err="1">
              <a:solidFill>
                <a:schemeClr val="bg1"/>
              </a:solidFill>
            </a:rPr>
            <a:t>základních</a:t>
          </a:r>
          <a:r>
            <a:rPr lang="cs-CZ" sz="2700" kern="1200" dirty="0">
              <a:solidFill>
                <a:schemeClr val="bg1"/>
              </a:solidFill>
            </a:rPr>
            <a:t> </a:t>
          </a:r>
          <a:r>
            <a:rPr lang="cs-CZ" sz="2700" kern="1200" dirty="0" err="1">
              <a:solidFill>
                <a:schemeClr val="bg1"/>
              </a:solidFill>
            </a:rPr>
            <a:t>složek</a:t>
          </a:r>
          <a:r>
            <a:rPr lang="cs-CZ" sz="2700" kern="1200" dirty="0">
              <a:solidFill>
                <a:schemeClr val="bg1"/>
              </a:solidFill>
            </a:rPr>
            <a:t> IZS </a:t>
          </a:r>
          <a:endParaRPr lang="en-US" sz="2700" kern="1200" dirty="0">
            <a:solidFill>
              <a:schemeClr val="bg1"/>
            </a:solidFill>
          </a:endParaRPr>
        </a:p>
      </dsp:txBody>
      <dsp:txXfrm>
        <a:off x="3832657" y="349192"/>
        <a:ext cx="3483421" cy="2090053"/>
      </dsp:txXfrm>
    </dsp:sp>
    <dsp:sp modelId="{61CC7FDF-F18A-3347-9B8B-785997B59B07}">
      <dsp:nvSpPr>
        <dsp:cNvPr id="0" name=""/>
        <dsp:cNvSpPr/>
      </dsp:nvSpPr>
      <dsp:spPr>
        <a:xfrm>
          <a:off x="893" y="2787588"/>
          <a:ext cx="3483421" cy="2090053"/>
        </a:xfrm>
        <a:prstGeom prst="rect">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cs-CZ" sz="2700" kern="1200" dirty="0">
              <a:solidFill>
                <a:schemeClr val="bg1"/>
              </a:solidFill>
            </a:rPr>
            <a:t>HPO</a:t>
          </a:r>
          <a:endParaRPr lang="en-US" sz="2700" kern="1200" dirty="0">
            <a:solidFill>
              <a:schemeClr val="bg1"/>
            </a:solidFill>
          </a:endParaRPr>
        </a:p>
      </dsp:txBody>
      <dsp:txXfrm>
        <a:off x="893" y="2787588"/>
        <a:ext cx="3483421" cy="2090053"/>
      </dsp:txXfrm>
    </dsp:sp>
    <dsp:sp modelId="{2CE14E69-6F48-A24E-8AC9-082DB3A47B91}">
      <dsp:nvSpPr>
        <dsp:cNvPr id="0" name=""/>
        <dsp:cNvSpPr/>
      </dsp:nvSpPr>
      <dsp:spPr>
        <a:xfrm>
          <a:off x="0" y="257348"/>
          <a:ext cx="3483421" cy="2090053"/>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933450">
            <a:lnSpc>
              <a:spcPct val="90000"/>
            </a:lnSpc>
            <a:spcBef>
              <a:spcPct val="0"/>
            </a:spcBef>
            <a:spcAft>
              <a:spcPct val="35000"/>
            </a:spcAft>
            <a:buNone/>
          </a:pPr>
          <a:r>
            <a:rPr lang="cs-CZ" sz="2100" kern="1200">
              <a:solidFill>
                <a:schemeClr val="bg1"/>
              </a:solidFill>
            </a:rPr>
            <a:t>·  případ vyhlášení </a:t>
          </a:r>
          <a:endParaRPr lang="en-US" sz="2100" kern="1200">
            <a:solidFill>
              <a:schemeClr val="bg1"/>
            </a:solidFill>
          </a:endParaRPr>
        </a:p>
        <a:p>
          <a:pPr marL="171450" lvl="1" indent="-171450" algn="l" defTabSz="711200">
            <a:lnSpc>
              <a:spcPct val="90000"/>
            </a:lnSpc>
            <a:spcBef>
              <a:spcPct val="0"/>
            </a:spcBef>
            <a:spcAft>
              <a:spcPct val="15000"/>
            </a:spcAft>
            <a:buChar char="•"/>
          </a:pPr>
          <a:r>
            <a:rPr lang="cs-CZ" sz="1600" kern="1200" dirty="0">
              <a:solidFill>
                <a:schemeClr val="bg1"/>
              </a:solidFill>
            </a:rPr>
            <a:t>-  </a:t>
          </a:r>
          <a:r>
            <a:rPr lang="cs-CZ" sz="1800" kern="1200" dirty="0" err="1">
              <a:solidFill>
                <a:schemeClr val="bg1"/>
              </a:solidFill>
            </a:rPr>
            <a:t>jednotlivých</a:t>
          </a:r>
          <a:r>
            <a:rPr lang="cs-CZ" sz="1800" kern="1200" dirty="0">
              <a:solidFill>
                <a:schemeClr val="bg1"/>
              </a:solidFill>
            </a:rPr>
            <a:t> </a:t>
          </a:r>
          <a:r>
            <a:rPr lang="cs-CZ" sz="1800" kern="1200" dirty="0" err="1">
              <a:solidFill>
                <a:schemeClr val="bg1"/>
              </a:solidFill>
            </a:rPr>
            <a:t>stupňu</a:t>
          </a:r>
          <a:r>
            <a:rPr lang="cs-CZ" sz="1800" kern="1200" dirty="0">
              <a:solidFill>
                <a:schemeClr val="bg1"/>
              </a:solidFill>
            </a:rPr>
            <a:t>̊ poplachu IZS, </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cs-CZ" sz="1800" kern="1200" dirty="0">
              <a:solidFill>
                <a:schemeClr val="bg1"/>
              </a:solidFill>
            </a:rPr>
            <a:t>-  </a:t>
          </a:r>
          <a:r>
            <a:rPr lang="cs-CZ" sz="1800" kern="1200" dirty="0" err="1">
              <a:solidFill>
                <a:schemeClr val="bg1"/>
              </a:solidFill>
            </a:rPr>
            <a:t>ústředni</a:t>
          </a:r>
          <a:r>
            <a:rPr lang="cs-CZ" sz="1800" kern="1200" dirty="0">
              <a:solidFill>
                <a:schemeClr val="bg1"/>
              </a:solidFill>
            </a:rPr>
            <a:t>́ koordinace </a:t>
          </a:r>
          <a:r>
            <a:rPr lang="cs-CZ" sz="1800" kern="1200" dirty="0" err="1">
              <a:solidFill>
                <a:schemeClr val="bg1"/>
              </a:solidFill>
            </a:rPr>
            <a:t>záchranných</a:t>
          </a:r>
          <a:r>
            <a:rPr lang="cs-CZ" sz="1800" kern="1200" dirty="0">
              <a:solidFill>
                <a:schemeClr val="bg1"/>
              </a:solidFill>
            </a:rPr>
            <a:t> a </a:t>
          </a:r>
          <a:r>
            <a:rPr lang="cs-CZ" sz="1800" kern="1200" dirty="0" err="1">
              <a:solidFill>
                <a:schemeClr val="bg1"/>
              </a:solidFill>
            </a:rPr>
            <a:t>likvidačních</a:t>
          </a:r>
          <a:r>
            <a:rPr lang="cs-CZ" sz="1800" kern="1200" dirty="0">
              <a:solidFill>
                <a:schemeClr val="bg1"/>
              </a:solidFill>
            </a:rPr>
            <a:t> </a:t>
          </a:r>
          <a:r>
            <a:rPr lang="cs-CZ" sz="1800" kern="1200" dirty="0" err="1">
              <a:solidFill>
                <a:schemeClr val="bg1"/>
              </a:solidFill>
            </a:rPr>
            <a:t>praci</a:t>
          </a:r>
          <a:r>
            <a:rPr lang="cs-CZ" sz="1800" kern="1200" dirty="0">
              <a:solidFill>
                <a:schemeClr val="bg1"/>
              </a:solidFill>
            </a:rPr>
            <a:t>́, </a:t>
          </a: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cs-CZ" sz="1800" kern="1200" dirty="0">
              <a:solidFill>
                <a:schemeClr val="bg1"/>
              </a:solidFill>
            </a:rPr>
            <a:t>-  </a:t>
          </a:r>
          <a:r>
            <a:rPr lang="cs-CZ" sz="1800" kern="1200" dirty="0" err="1">
              <a:solidFill>
                <a:schemeClr val="bg1"/>
              </a:solidFill>
            </a:rPr>
            <a:t>krizových</a:t>
          </a:r>
          <a:r>
            <a:rPr lang="cs-CZ" sz="1800" kern="1200" dirty="0">
              <a:solidFill>
                <a:schemeClr val="bg1"/>
              </a:solidFill>
            </a:rPr>
            <a:t> stavů.</a:t>
          </a:r>
          <a:endParaRPr lang="en-US" sz="1800" kern="1200" dirty="0">
            <a:solidFill>
              <a:schemeClr val="bg1"/>
            </a:solidFill>
          </a:endParaRPr>
        </a:p>
      </dsp:txBody>
      <dsp:txXfrm>
        <a:off x="0" y="257348"/>
        <a:ext cx="3483421" cy="20900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55DE4-C679-A246-8E7B-B96CC735EB05}">
      <dsp:nvSpPr>
        <dsp:cNvPr id="0" name=""/>
        <dsp:cNvSpPr/>
      </dsp:nvSpPr>
      <dsp:spPr>
        <a:xfrm>
          <a:off x="1320" y="48355"/>
          <a:ext cx="4636182" cy="294397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BF3ED0D-2574-184B-B430-AE8AB695681C}">
      <dsp:nvSpPr>
        <dsp:cNvPr id="0" name=""/>
        <dsp:cNvSpPr/>
      </dsp:nvSpPr>
      <dsp:spPr>
        <a:xfrm>
          <a:off x="516452"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a:t>Calltaker</a:t>
          </a:r>
          <a:endParaRPr lang="en-US" sz="6500" kern="1200"/>
        </a:p>
      </dsp:txBody>
      <dsp:txXfrm>
        <a:off x="602678" y="623956"/>
        <a:ext cx="4463730" cy="2771523"/>
      </dsp:txXfrm>
    </dsp:sp>
    <dsp:sp modelId="{1E1F6D08-441B-6A49-9833-02F5115ABC0B}">
      <dsp:nvSpPr>
        <dsp:cNvPr id="0" name=""/>
        <dsp:cNvSpPr/>
      </dsp:nvSpPr>
      <dsp:spPr>
        <a:xfrm>
          <a:off x="5667765" y="48355"/>
          <a:ext cx="4636182" cy="2943975"/>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00D8E5F0-D6B1-A545-91C3-C37373C6DC00}">
      <dsp:nvSpPr>
        <dsp:cNvPr id="0" name=""/>
        <dsp:cNvSpPr/>
      </dsp:nvSpPr>
      <dsp:spPr>
        <a:xfrm>
          <a:off x="6182897" y="537730"/>
          <a:ext cx="4636182" cy="294397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cs-CZ" sz="6500" kern="1200"/>
            <a:t>Dispečer</a:t>
          </a:r>
          <a:endParaRPr lang="en-US" sz="6500" kern="1200"/>
        </a:p>
      </dsp:txBody>
      <dsp:txXfrm>
        <a:off x="6269123" y="623956"/>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D8373-C762-DB40-B65A-A2CBE9B03906}" type="datetimeFigureOut">
              <a:rPr lang="cs-CZ" smtClean="0"/>
              <a:t>13.09.2025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083AC-83F2-6E4A-91BF-3F72BF726FC7}" type="slidenum">
              <a:rPr lang="cs-CZ" smtClean="0"/>
              <a:t>‹#›</a:t>
            </a:fld>
            <a:endParaRPr lang="cs-CZ"/>
          </a:p>
        </p:txBody>
      </p:sp>
    </p:spTree>
    <p:extLst>
      <p:ext uri="{BB962C8B-B14F-4D97-AF65-F5344CB8AC3E}">
        <p14:creationId xmlns:p14="http://schemas.microsoft.com/office/powerpoint/2010/main" val="3296220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si představíte pod pojmem bezpečnost v rámci práce PNP???</a:t>
            </a:r>
          </a:p>
          <a:p>
            <a:endParaRPr lang="cs-CZ" dirty="0"/>
          </a:p>
          <a:p>
            <a:pPr lvl="0"/>
            <a:r>
              <a:rPr lang="cs-CZ" dirty="0"/>
              <a:t>Fyzické a psychické vlivy</a:t>
            </a:r>
            <a:endParaRPr lang="en-US" dirty="0"/>
          </a:p>
          <a:p>
            <a:pPr lvl="0"/>
            <a:r>
              <a:rPr lang="cs-CZ" dirty="0"/>
              <a:t>Infekční materiál</a:t>
            </a:r>
            <a:endParaRPr lang="en-US" dirty="0"/>
          </a:p>
          <a:p>
            <a:pPr lvl="0"/>
            <a:r>
              <a:rPr lang="cs-CZ" dirty="0"/>
              <a:t>Agresivní pacient</a:t>
            </a:r>
            <a:endParaRPr lang="en-US" dirty="0"/>
          </a:p>
          <a:p>
            <a:pPr lvl="0"/>
            <a:r>
              <a:rPr lang="cs-CZ" dirty="0"/>
              <a:t>Chemické či </a:t>
            </a:r>
            <a:r>
              <a:rPr lang="cs-CZ" dirty="0" err="1"/>
              <a:t>radiaktivní</a:t>
            </a:r>
            <a:r>
              <a:rPr lang="cs-CZ" dirty="0"/>
              <a:t> látky</a:t>
            </a:r>
            <a:endParaRPr lang="en-US" dirty="0"/>
          </a:p>
          <a:p>
            <a:pPr lvl="0"/>
            <a:r>
              <a:rPr lang="cs-CZ" dirty="0"/>
              <a:t>Dopravní situace</a:t>
            </a:r>
            <a:endParaRPr lang="en-US" dirty="0"/>
          </a:p>
          <a:p>
            <a:pPr lvl="0"/>
            <a:r>
              <a:rPr lang="cs-CZ" dirty="0"/>
              <a:t>Směnný provoz, nedostatek odpočinku</a:t>
            </a:r>
            <a:endParaRPr lang="en-US" dirty="0"/>
          </a:p>
          <a:p>
            <a:endParaRPr lang="cs-CZ" dirty="0"/>
          </a:p>
          <a:p>
            <a:endParaRPr lang="cs-CZ" dirty="0"/>
          </a:p>
          <a:p>
            <a:pPr lvl="0"/>
            <a:r>
              <a:rPr lang="cs-CZ" dirty="0"/>
              <a:t>Školení</a:t>
            </a:r>
            <a:endParaRPr lang="en-US" dirty="0"/>
          </a:p>
          <a:p>
            <a:pPr lvl="0"/>
            <a:r>
              <a:rPr lang="cs-CZ" dirty="0"/>
              <a:t>OOPP</a:t>
            </a:r>
            <a:endParaRPr lang="en-US" dirty="0"/>
          </a:p>
          <a:p>
            <a:pPr lvl="0"/>
            <a:r>
              <a:rPr lang="cs-CZ" dirty="0"/>
              <a:t>Havarijní plán, hygiena</a:t>
            </a:r>
            <a:endParaRPr lang="en-US"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a:t>
            </a:fld>
            <a:endParaRPr lang="cs-CZ"/>
          </a:p>
        </p:txBody>
      </p:sp>
    </p:spTree>
    <p:extLst>
      <p:ext uri="{BB962C8B-B14F-4D97-AF65-F5344CB8AC3E}">
        <p14:creationId xmlns:p14="http://schemas.microsoft.com/office/powerpoint/2010/main" val="307356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err="1">
                <a:effectLst/>
                <a:latin typeface="Calibri" panose="020F0502020204030204" pitchFamily="34" charset="0"/>
              </a:rPr>
              <a:t>Lékar</a:t>
            </a:r>
            <a:r>
              <a:rPr lang="cs-CZ" sz="1800" dirty="0">
                <a:effectLst/>
                <a:latin typeface="Calibri" panose="020F0502020204030204" pitchFamily="34" charset="0"/>
              </a:rPr>
              <a:t>̌ </a:t>
            </a:r>
            <a:r>
              <a:rPr lang="cs-CZ" sz="1800" dirty="0" err="1">
                <a:effectLst/>
                <a:latin typeface="Calibri" panose="020F0502020204030204" pitchFamily="34" charset="0"/>
              </a:rPr>
              <a:t>výjezdove</a:t>
            </a:r>
            <a:r>
              <a:rPr lang="cs-CZ" sz="1800" dirty="0">
                <a:effectLst/>
                <a:latin typeface="Calibri" panose="020F0502020204030204" pitchFamily="34" charset="0"/>
              </a:rPr>
              <a:t>́ skupiny LZS je s ohledem na </a:t>
            </a:r>
            <a:r>
              <a:rPr lang="cs-CZ" sz="1800" dirty="0" err="1">
                <a:effectLst/>
                <a:latin typeface="Calibri" panose="020F0502020204030204" pitchFamily="34" charset="0"/>
              </a:rPr>
              <a:t>maximálni</a:t>
            </a:r>
            <a:r>
              <a:rPr lang="cs-CZ" sz="1800" dirty="0">
                <a:effectLst/>
                <a:latin typeface="Calibri" panose="020F0502020204030204" pitchFamily="34" charset="0"/>
              </a:rPr>
              <a:t>́ </a:t>
            </a:r>
            <a:r>
              <a:rPr lang="cs-CZ" sz="1800" dirty="0" err="1">
                <a:effectLst/>
                <a:latin typeface="Calibri" panose="020F0502020204030204" pitchFamily="34" charset="0"/>
              </a:rPr>
              <a:t>bezpečnost</a:t>
            </a:r>
            <a:r>
              <a:rPr lang="cs-CZ" sz="1800" dirty="0">
                <a:effectLst/>
                <a:latin typeface="Calibri" panose="020F0502020204030204" pitchFamily="34" charset="0"/>
              </a:rPr>
              <a:t> provozu </a:t>
            </a:r>
            <a:r>
              <a:rPr lang="cs-CZ" sz="1800" dirty="0" err="1">
                <a:effectLst/>
                <a:latin typeface="Calibri" panose="020F0502020204030204" pitchFamily="34" charset="0"/>
              </a:rPr>
              <a:t>zodpovědny</a:t>
            </a:r>
            <a:r>
              <a:rPr lang="cs-CZ" sz="1800" dirty="0">
                <a:effectLst/>
                <a:latin typeface="Calibri" panose="020F0502020204030204" pitchFamily="34" charset="0"/>
              </a:rPr>
              <a:t>́ za </a:t>
            </a:r>
            <a:r>
              <a:rPr lang="cs-CZ" sz="1800" dirty="0" err="1">
                <a:effectLst/>
                <a:latin typeface="Calibri" panose="020F0502020204030204" pitchFamily="34" charset="0"/>
              </a:rPr>
              <a:t>určeni</a:t>
            </a:r>
            <a:r>
              <a:rPr lang="cs-CZ" sz="1800" dirty="0">
                <a:effectLst/>
                <a:latin typeface="Calibri" panose="020F0502020204030204" pitchFamily="34" charset="0"/>
              </a:rPr>
              <a:t>́ charakteru </a:t>
            </a:r>
            <a:r>
              <a:rPr lang="cs-CZ" sz="1800" dirty="0" err="1">
                <a:effectLst/>
                <a:latin typeface="Calibri" panose="020F0502020204030204" pitchFamily="34" charset="0"/>
              </a:rPr>
              <a:t>každého</a:t>
            </a:r>
            <a:r>
              <a:rPr lang="cs-CZ" sz="1800" dirty="0">
                <a:effectLst/>
                <a:latin typeface="Calibri" panose="020F0502020204030204" pitchFamily="34" charset="0"/>
              </a:rPr>
              <a:t> vzletu: </a:t>
            </a:r>
          </a:p>
          <a:p>
            <a:r>
              <a:rPr lang="cs-CZ" sz="1800" dirty="0">
                <a:effectLst/>
                <a:latin typeface="Calibri" panose="020F0502020204030204" pitchFamily="34" charset="0"/>
              </a:rPr>
              <a:t>let HEMS (</a:t>
            </a:r>
            <a:r>
              <a:rPr lang="cs-CZ" sz="1800" dirty="0" err="1">
                <a:effectLst/>
                <a:latin typeface="Calibri" panose="020F0502020204030204" pitchFamily="34" charset="0"/>
              </a:rPr>
              <a:t>napr</a:t>
            </a:r>
            <a:r>
              <a:rPr lang="cs-CZ" sz="1800" dirty="0">
                <a:effectLst/>
                <a:latin typeface="Calibri" panose="020F0502020204030204" pitchFamily="34" charset="0"/>
              </a:rPr>
              <a:t>̌. </a:t>
            </a:r>
            <a:r>
              <a:rPr lang="cs-CZ" sz="1800" dirty="0" err="1">
                <a:effectLst/>
                <a:latin typeface="Calibri" panose="020F0502020204030204" pitchFamily="34" charset="0"/>
              </a:rPr>
              <a:t>primárni</a:t>
            </a:r>
            <a:r>
              <a:rPr lang="cs-CZ" sz="1800" dirty="0">
                <a:effectLst/>
                <a:latin typeface="Calibri" panose="020F0502020204030204" pitchFamily="34" charset="0"/>
              </a:rPr>
              <a:t>́ </a:t>
            </a:r>
            <a:r>
              <a:rPr lang="cs-CZ" sz="1800" dirty="0" err="1">
                <a:effectLst/>
                <a:latin typeface="Calibri" panose="020F0502020204030204" pitchFamily="34" charset="0"/>
              </a:rPr>
              <a:t>zásah</a:t>
            </a:r>
            <a:r>
              <a:rPr lang="cs-CZ" sz="1800" dirty="0">
                <a:effectLst/>
                <a:latin typeface="Calibri" panose="020F0502020204030204" pitchFamily="34" charset="0"/>
              </a:rPr>
              <a:t> do </a:t>
            </a:r>
            <a:r>
              <a:rPr lang="cs-CZ" sz="1800" dirty="0" err="1">
                <a:effectLst/>
                <a:latin typeface="Calibri" panose="020F0502020204030204" pitchFamily="34" charset="0"/>
              </a:rPr>
              <a:t>terénu</a:t>
            </a:r>
            <a:r>
              <a:rPr lang="cs-CZ" sz="1800" dirty="0">
                <a:effectLst/>
                <a:latin typeface="Calibri" panose="020F0502020204030204" pitchFamily="34" charset="0"/>
              </a:rPr>
              <a:t> nebo </a:t>
            </a:r>
            <a:r>
              <a:rPr lang="cs-CZ" sz="1800" dirty="0" err="1">
                <a:effectLst/>
                <a:latin typeface="Calibri" panose="020F0502020204030204" pitchFamily="34" charset="0"/>
              </a:rPr>
              <a:t>neodkladny</a:t>
            </a:r>
            <a:r>
              <a:rPr lang="cs-CZ" sz="1800" dirty="0">
                <a:effectLst/>
                <a:latin typeface="Calibri" panose="020F0502020204030204" pitchFamily="34" charset="0"/>
              </a:rPr>
              <a:t>́ </a:t>
            </a:r>
            <a:r>
              <a:rPr lang="cs-CZ" sz="1800" dirty="0" err="1">
                <a:effectLst/>
                <a:latin typeface="Calibri" panose="020F0502020204030204" pitchFamily="34" charset="0"/>
              </a:rPr>
              <a:t>mezinemocnični</a:t>
            </a:r>
            <a:r>
              <a:rPr lang="cs-CZ" sz="1800" dirty="0">
                <a:effectLst/>
                <a:latin typeface="Calibri" panose="020F0502020204030204" pitchFamily="34" charset="0"/>
              </a:rPr>
              <a:t>́ transport) nebo </a:t>
            </a:r>
          </a:p>
          <a:p>
            <a:r>
              <a:rPr lang="cs-CZ" sz="1800" dirty="0">
                <a:effectLst/>
                <a:latin typeface="Calibri" panose="020F0502020204030204" pitchFamily="34" charset="0"/>
              </a:rPr>
              <a:t>let </a:t>
            </a:r>
            <a:r>
              <a:rPr lang="cs-CZ" sz="1800" dirty="0" err="1">
                <a:effectLst/>
                <a:latin typeface="Calibri" panose="020F0502020204030204" pitchFamily="34" charset="0"/>
              </a:rPr>
              <a:t>ambulančni</a:t>
            </a:r>
            <a:r>
              <a:rPr lang="cs-CZ" sz="1800" dirty="0">
                <a:effectLst/>
                <a:latin typeface="Calibri" panose="020F0502020204030204" pitchFamily="34" charset="0"/>
              </a:rPr>
              <a:t>́ (</a:t>
            </a:r>
            <a:r>
              <a:rPr lang="cs-CZ" sz="1800" dirty="0" err="1">
                <a:effectLst/>
                <a:latin typeface="Calibri" panose="020F0502020204030204" pitchFamily="34" charset="0"/>
              </a:rPr>
              <a:t>napr</a:t>
            </a:r>
            <a:r>
              <a:rPr lang="cs-CZ" sz="1800" dirty="0">
                <a:effectLst/>
                <a:latin typeface="Calibri" panose="020F0502020204030204" pitchFamily="34" charset="0"/>
              </a:rPr>
              <a:t>̌. </a:t>
            </a:r>
            <a:r>
              <a:rPr lang="cs-CZ" sz="1800" dirty="0" err="1">
                <a:effectLst/>
                <a:latin typeface="Calibri" panose="020F0502020204030204" pitchFamily="34" charset="0"/>
              </a:rPr>
              <a:t>plánovany</a:t>
            </a:r>
            <a:r>
              <a:rPr lang="cs-CZ" sz="1800" dirty="0">
                <a:effectLst/>
                <a:latin typeface="Calibri" panose="020F0502020204030204" pitchFamily="34" charset="0"/>
              </a:rPr>
              <a:t>́ </a:t>
            </a:r>
            <a:r>
              <a:rPr lang="cs-CZ" sz="1800" dirty="0" err="1">
                <a:effectLst/>
                <a:latin typeface="Calibri" panose="020F0502020204030204" pitchFamily="34" charset="0"/>
              </a:rPr>
              <a:t>mezinemocnični</a:t>
            </a:r>
            <a:r>
              <a:rPr lang="cs-CZ" sz="1800" dirty="0">
                <a:effectLst/>
                <a:latin typeface="Calibri" panose="020F0502020204030204" pitchFamily="34" charset="0"/>
              </a:rPr>
              <a:t>́ transport). </a:t>
            </a:r>
            <a:endParaRPr lang="cs-CZ" dirty="0"/>
          </a:p>
          <a:p>
            <a:endParaRPr lang="cs-CZ" sz="1800" dirty="0">
              <a:effectLst/>
              <a:latin typeface="Calibri" panose="020F0502020204030204" pitchFamily="34" charset="0"/>
            </a:endParaRPr>
          </a:p>
          <a:p>
            <a:r>
              <a:rPr lang="cs-CZ" sz="1800" dirty="0">
                <a:effectLst/>
                <a:latin typeface="Calibri" panose="020F0502020204030204" pitchFamily="34" charset="0"/>
              </a:rPr>
              <a:t>Velitel </a:t>
            </a:r>
            <a:r>
              <a:rPr lang="cs-CZ" sz="1800" dirty="0" err="1">
                <a:effectLst/>
                <a:latin typeface="Calibri" panose="020F0502020204030204" pitchFamily="34" charset="0"/>
              </a:rPr>
              <a:t>vrtulníku</a:t>
            </a:r>
            <a:r>
              <a:rPr lang="cs-CZ" sz="1800" dirty="0">
                <a:effectLst/>
                <a:latin typeface="Calibri" panose="020F0502020204030204" pitchFamily="34" charset="0"/>
              </a:rPr>
              <a:t>, v souladu s </a:t>
            </a:r>
            <a:r>
              <a:rPr lang="cs-CZ" sz="1800" dirty="0" err="1">
                <a:effectLst/>
                <a:latin typeface="Calibri" panose="020F0502020204030204" pitchFamily="34" charset="0"/>
              </a:rPr>
              <a:t>příslušnými</a:t>
            </a:r>
            <a:r>
              <a:rPr lang="cs-CZ" sz="1800" dirty="0">
                <a:effectLst/>
                <a:latin typeface="Calibri" panose="020F0502020204030204" pitchFamily="34" charset="0"/>
              </a:rPr>
              <a:t> </a:t>
            </a:r>
            <a:r>
              <a:rPr lang="cs-CZ" sz="1800" dirty="0" err="1">
                <a:effectLst/>
                <a:latin typeface="Calibri" panose="020F0502020204030204" pitchFamily="34" charset="0"/>
              </a:rPr>
              <a:t>leteckými</a:t>
            </a:r>
            <a:r>
              <a:rPr lang="cs-CZ" sz="1800" dirty="0">
                <a:effectLst/>
                <a:latin typeface="Calibri" panose="020F0502020204030204" pitchFamily="34" charset="0"/>
              </a:rPr>
              <a:t> </a:t>
            </a:r>
            <a:r>
              <a:rPr lang="cs-CZ" sz="1800" dirty="0" err="1">
                <a:effectLst/>
                <a:latin typeface="Calibri" panose="020F0502020204030204" pitchFamily="34" charset="0"/>
              </a:rPr>
              <a:t>předpisy</a:t>
            </a:r>
            <a:r>
              <a:rPr lang="cs-CZ" sz="1800" dirty="0">
                <a:effectLst/>
                <a:latin typeface="Calibri" panose="020F0502020204030204" pitchFamily="34" charset="0"/>
              </a:rPr>
              <a:t> a s ohledem na </a:t>
            </a:r>
            <a:r>
              <a:rPr lang="cs-CZ" sz="1800" dirty="0" err="1">
                <a:effectLst/>
                <a:latin typeface="Calibri" panose="020F0502020204030204" pitchFamily="34" charset="0"/>
              </a:rPr>
              <a:t>možne</a:t>
            </a:r>
            <a:r>
              <a:rPr lang="cs-CZ" sz="1800" dirty="0">
                <a:effectLst/>
                <a:latin typeface="Calibri" panose="020F0502020204030204" pitchFamily="34" charset="0"/>
              </a:rPr>
              <a:t>́ </a:t>
            </a:r>
            <a:r>
              <a:rPr lang="cs-CZ" sz="1800" dirty="0" err="1">
                <a:effectLst/>
                <a:latin typeface="Calibri" panose="020F0502020204030204" pitchFamily="34" charset="0"/>
              </a:rPr>
              <a:t>rozmístěni</a:t>
            </a:r>
            <a:r>
              <a:rPr lang="cs-CZ" sz="1800" dirty="0">
                <a:effectLst/>
                <a:latin typeface="Calibri" panose="020F0502020204030204" pitchFamily="34" charset="0"/>
              </a:rPr>
              <a:t>́ </a:t>
            </a:r>
            <a:r>
              <a:rPr lang="cs-CZ" sz="1800" dirty="0" err="1">
                <a:effectLst/>
                <a:latin typeface="Calibri" panose="020F0502020204030204" pitchFamily="34" charset="0"/>
              </a:rPr>
              <a:t>členu</a:t>
            </a:r>
            <a:r>
              <a:rPr lang="cs-CZ" sz="1800" dirty="0">
                <a:effectLst/>
                <a:latin typeface="Calibri" panose="020F0502020204030204" pitchFamily="34" charset="0"/>
              </a:rPr>
              <a:t>̊ </a:t>
            </a:r>
            <a:r>
              <a:rPr lang="cs-CZ" sz="1800" dirty="0" err="1">
                <a:effectLst/>
                <a:latin typeface="Calibri" panose="020F0502020204030204" pitchFamily="34" charset="0"/>
              </a:rPr>
              <a:t>posádky</a:t>
            </a:r>
            <a:r>
              <a:rPr lang="cs-CZ" sz="1800" dirty="0">
                <a:effectLst/>
                <a:latin typeface="Calibri" panose="020F0502020204030204" pitchFamily="34" charset="0"/>
              </a:rPr>
              <a:t> ve </a:t>
            </a:r>
            <a:r>
              <a:rPr lang="cs-CZ" sz="1800" dirty="0" err="1">
                <a:effectLst/>
                <a:latin typeface="Calibri" panose="020F0502020204030204" pitchFamily="34" charset="0"/>
              </a:rPr>
              <a:t>vrtulníku</a:t>
            </a:r>
            <a:r>
              <a:rPr lang="cs-CZ" sz="1800" dirty="0">
                <a:effectLst/>
                <a:latin typeface="Calibri" panose="020F0502020204030204" pitchFamily="34" charset="0"/>
              </a:rPr>
              <a:t>, pak na </a:t>
            </a:r>
            <a:r>
              <a:rPr lang="cs-CZ" sz="1800" dirty="0" err="1">
                <a:effectLst/>
                <a:latin typeface="Calibri" panose="020F0502020204030204" pitchFamily="34" charset="0"/>
              </a:rPr>
              <a:t>základe</a:t>
            </a:r>
            <a:r>
              <a:rPr lang="cs-CZ" sz="1800" dirty="0">
                <a:effectLst/>
                <a:latin typeface="Calibri" panose="020F0502020204030204" pitchFamily="34" charset="0"/>
              </a:rPr>
              <a:t>̌ </a:t>
            </a:r>
            <a:r>
              <a:rPr lang="cs-CZ" sz="1800" dirty="0" err="1">
                <a:effectLst/>
                <a:latin typeface="Calibri" panose="020F0502020204030204" pitchFamily="34" charset="0"/>
              </a:rPr>
              <a:t>této</a:t>
            </a:r>
            <a:r>
              <a:rPr lang="cs-CZ" sz="1800" dirty="0">
                <a:effectLst/>
                <a:latin typeface="Calibri" panose="020F0502020204030204" pitchFamily="34" charset="0"/>
              </a:rPr>
              <a:t> informace rozhoduje s </a:t>
            </a:r>
            <a:r>
              <a:rPr lang="cs-CZ" sz="1800" b="1" dirty="0" err="1">
                <a:effectLst/>
                <a:latin typeface="Calibri" panose="020F0502020204030204" pitchFamily="34" charset="0"/>
              </a:rPr>
              <a:t>definitivni</a:t>
            </a:r>
            <a:r>
              <a:rPr lang="cs-CZ" sz="1800" b="1" dirty="0">
                <a:effectLst/>
                <a:latin typeface="Calibri" panose="020F0502020204030204" pitchFamily="34" charset="0"/>
              </a:rPr>
              <a:t>́ platností o provedení nebo neprovedení letu</a:t>
            </a:r>
            <a:r>
              <a:rPr lang="cs-CZ" sz="1800" dirty="0">
                <a:effectLst/>
                <a:latin typeface="Calibri" panose="020F0502020204030204" pitchFamily="34" charset="0"/>
              </a:rPr>
              <a:t>, </a:t>
            </a:r>
            <a:r>
              <a:rPr lang="cs-CZ" sz="1800" dirty="0" err="1">
                <a:effectLst/>
                <a:latin typeface="Calibri" panose="020F0502020204030204" pitchFamily="34" charset="0"/>
              </a:rPr>
              <a:t>ktery</a:t>
            </a:r>
            <a:r>
              <a:rPr lang="cs-CZ" sz="1800" dirty="0">
                <a:effectLst/>
                <a:latin typeface="Calibri" panose="020F0502020204030204" pitchFamily="34" charset="0"/>
              </a:rPr>
              <a:t>́ byl </a:t>
            </a:r>
            <a:r>
              <a:rPr lang="cs-CZ" sz="1800" dirty="0" err="1">
                <a:effectLst/>
                <a:latin typeface="Calibri" panose="020F0502020204030204" pitchFamily="34" charset="0"/>
              </a:rPr>
              <a:t>odborne</a:t>
            </a:r>
            <a:r>
              <a:rPr lang="cs-CZ" sz="1800" dirty="0">
                <a:effectLst/>
                <a:latin typeface="Calibri" panose="020F0502020204030204" pitchFamily="34" charset="0"/>
              </a:rPr>
              <a:t>̌ </a:t>
            </a:r>
            <a:r>
              <a:rPr lang="cs-CZ" sz="1800" dirty="0" err="1">
                <a:effectLst/>
                <a:latin typeface="Calibri" panose="020F0502020204030204" pitchFamily="34" charset="0"/>
              </a:rPr>
              <a:t>indikován</a:t>
            </a:r>
            <a:r>
              <a:rPr lang="cs-CZ" sz="1800" dirty="0">
                <a:effectLst/>
                <a:latin typeface="Calibri" panose="020F0502020204030204" pitchFamily="34" charset="0"/>
              </a:rPr>
              <a:t> </a:t>
            </a:r>
            <a:r>
              <a:rPr lang="cs-CZ" sz="1800" dirty="0" err="1">
                <a:effectLst/>
                <a:latin typeface="Calibri" panose="020F0502020204030204" pitchFamily="34" charset="0"/>
              </a:rPr>
              <a:t>zdravotnickým</a:t>
            </a:r>
            <a:r>
              <a:rPr lang="cs-CZ" sz="1800" dirty="0">
                <a:effectLst/>
                <a:latin typeface="Calibri" panose="020F0502020204030204" pitchFamily="34" charset="0"/>
              </a:rPr>
              <a:t> </a:t>
            </a:r>
            <a:r>
              <a:rPr lang="cs-CZ" sz="1800" dirty="0" err="1">
                <a:effectLst/>
                <a:latin typeface="Calibri" panose="020F0502020204030204" pitchFamily="34" charset="0"/>
              </a:rPr>
              <a:t>operačním</a:t>
            </a:r>
            <a:r>
              <a:rPr lang="cs-CZ" sz="1800" dirty="0">
                <a:effectLst/>
                <a:latin typeface="Calibri" panose="020F0502020204030204" pitchFamily="34" charset="0"/>
              </a:rPr>
              <a:t> </a:t>
            </a:r>
            <a:r>
              <a:rPr lang="cs-CZ" sz="1800" dirty="0" err="1">
                <a:effectLst/>
                <a:latin typeface="Calibri" panose="020F0502020204030204" pitchFamily="34" charset="0"/>
              </a:rPr>
              <a:t>střediskem</a:t>
            </a:r>
            <a:r>
              <a:rPr lang="cs-CZ" sz="1800" dirty="0">
                <a:effectLst/>
                <a:latin typeface="Calibri" panose="020F0502020204030204" pitchFamily="34" charset="0"/>
              </a:rPr>
              <a:t> nebo </a:t>
            </a:r>
            <a:r>
              <a:rPr lang="cs-CZ" sz="1800" dirty="0" err="1">
                <a:effectLst/>
                <a:latin typeface="Calibri" panose="020F0502020204030204" pitchFamily="34" charset="0"/>
              </a:rPr>
              <a:t>lékařem</a:t>
            </a:r>
            <a:r>
              <a:rPr lang="cs-CZ" sz="1800" dirty="0">
                <a:effectLst/>
                <a:latin typeface="Calibri" panose="020F0502020204030204" pitchFamily="34" charset="0"/>
              </a:rPr>
              <a:t> LZS. </a:t>
            </a:r>
            <a:endParaRPr lang="cs-CZ" dirty="0"/>
          </a:p>
          <a:p>
            <a:endParaRPr lang="cs-CZ" b="1"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err="1">
                <a:solidFill>
                  <a:srgbClr val="FF0000"/>
                </a:solidFill>
                <a:effectLst/>
                <a:highlight>
                  <a:srgbClr val="FFFF00"/>
                </a:highlight>
                <a:latin typeface="Calibri" panose="020F0502020204030204" pitchFamily="34" charset="0"/>
              </a:rPr>
              <a:t>Místo</a:t>
            </a:r>
            <a:r>
              <a:rPr lang="cs-CZ" sz="1800" b="1" dirty="0">
                <a:solidFill>
                  <a:srgbClr val="FF0000"/>
                </a:solidFill>
                <a:effectLst/>
                <a:highlight>
                  <a:srgbClr val="FFFF00"/>
                </a:highlight>
                <a:latin typeface="Calibri" panose="020F0502020204030204" pitchFamily="34" charset="0"/>
              </a:rPr>
              <a:t> pro </a:t>
            </a:r>
            <a:r>
              <a:rPr lang="cs-CZ" sz="1800" b="1" dirty="0" err="1">
                <a:solidFill>
                  <a:srgbClr val="FF0000"/>
                </a:solidFill>
                <a:effectLst/>
                <a:highlight>
                  <a:srgbClr val="FFFF00"/>
                </a:highlight>
                <a:latin typeface="Calibri" panose="020F0502020204030204" pitchFamily="34" charset="0"/>
              </a:rPr>
              <a:t>přistáni</a:t>
            </a:r>
            <a:r>
              <a:rPr lang="cs-CZ" sz="1800" b="1" dirty="0">
                <a:solidFill>
                  <a:srgbClr val="FF0000"/>
                </a:solidFill>
                <a:effectLst/>
                <a:highlight>
                  <a:srgbClr val="FFFF00"/>
                </a:highlight>
                <a:latin typeface="Calibri" panose="020F0502020204030204" pitchFamily="34" charset="0"/>
              </a:rPr>
              <a:t>́ </a:t>
            </a:r>
            <a:r>
              <a:rPr lang="cs-CZ" sz="1800" b="1" dirty="0" err="1">
                <a:solidFill>
                  <a:srgbClr val="FF0000"/>
                </a:solidFill>
                <a:effectLst/>
                <a:highlight>
                  <a:srgbClr val="FFFF00"/>
                </a:highlight>
                <a:latin typeface="Calibri" panose="020F0502020204030204" pitchFamily="34" charset="0"/>
              </a:rPr>
              <a:t>určuje</a:t>
            </a:r>
            <a:r>
              <a:rPr lang="cs-CZ" sz="1800" b="1" dirty="0">
                <a:solidFill>
                  <a:srgbClr val="FF0000"/>
                </a:solidFill>
                <a:effectLst/>
                <a:highlight>
                  <a:srgbClr val="FFFF00"/>
                </a:highlight>
                <a:latin typeface="Calibri" panose="020F0502020204030204" pitchFamily="34" charset="0"/>
              </a:rPr>
              <a:t> </a:t>
            </a:r>
            <a:r>
              <a:rPr lang="cs-CZ" sz="1800" b="1" dirty="0" err="1">
                <a:solidFill>
                  <a:srgbClr val="FF0000"/>
                </a:solidFill>
                <a:effectLst/>
                <a:highlight>
                  <a:srgbClr val="FFFF00"/>
                </a:highlight>
                <a:latin typeface="Calibri" panose="020F0502020204030204" pitchFamily="34" charset="0"/>
              </a:rPr>
              <a:t>výhradne</a:t>
            </a:r>
            <a:r>
              <a:rPr lang="cs-CZ" sz="1800" b="1" dirty="0">
                <a:solidFill>
                  <a:srgbClr val="FF0000"/>
                </a:solidFill>
                <a:effectLst/>
                <a:highlight>
                  <a:srgbClr val="FFFF00"/>
                </a:highlight>
                <a:latin typeface="Calibri" panose="020F0502020204030204" pitchFamily="34" charset="0"/>
              </a:rPr>
              <a:t>̌ pilot </a:t>
            </a:r>
            <a:r>
              <a:rPr lang="cs-CZ" sz="1800" b="1" dirty="0" err="1">
                <a:solidFill>
                  <a:srgbClr val="FF0000"/>
                </a:solidFill>
                <a:effectLst/>
                <a:highlight>
                  <a:srgbClr val="FFFF00"/>
                </a:highlight>
                <a:latin typeface="Calibri" panose="020F0502020204030204" pitchFamily="34" charset="0"/>
              </a:rPr>
              <a:t>vrtulníku</a:t>
            </a:r>
            <a:r>
              <a:rPr lang="cs-CZ" sz="1800" b="1" dirty="0">
                <a:solidFill>
                  <a:srgbClr val="FF0000"/>
                </a:solidFill>
                <a:effectLst/>
                <a:highlight>
                  <a:srgbClr val="FFFF00"/>
                </a:highlight>
                <a:latin typeface="Calibri" panose="020F0502020204030204" pitchFamily="34" charset="0"/>
              </a:rPr>
              <a:t> </a:t>
            </a:r>
            <a:endParaRPr lang="cs-CZ" b="1" dirty="0">
              <a:solidFill>
                <a:srgbClr val="FF0000"/>
              </a:solidFill>
              <a:highlight>
                <a:srgbClr val="FFFF00"/>
              </a:highlight>
            </a:endParaRPr>
          </a:p>
          <a:p>
            <a:endParaRPr lang="cs-CZ" dirty="0">
              <a:highlight>
                <a:srgbClr val="FFFF00"/>
              </a:highlight>
            </a:endParaRPr>
          </a:p>
          <a:p>
            <a:r>
              <a:rPr lang="cs-CZ" dirty="0"/>
              <a:t>Operační řízení LZS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Calibri" panose="020F0502020204030204" pitchFamily="34" charset="0"/>
              </a:rPr>
              <a:t>Systém</a:t>
            </a:r>
            <a:r>
              <a:rPr lang="cs-CZ" sz="1800" dirty="0">
                <a:effectLst/>
                <a:latin typeface="Calibri" panose="020F0502020204030204" pitchFamily="34" charset="0"/>
              </a:rPr>
              <a:t> LZS je v </a:t>
            </a:r>
            <a:r>
              <a:rPr lang="cs-CZ" sz="1800" dirty="0" err="1">
                <a:effectLst/>
                <a:latin typeface="Calibri" panose="020F0502020204030204" pitchFamily="34" charset="0"/>
              </a:rPr>
              <a:t>Česke</a:t>
            </a:r>
            <a:r>
              <a:rPr lang="cs-CZ" sz="1800" dirty="0">
                <a:effectLst/>
                <a:latin typeface="Calibri" panose="020F0502020204030204" pitchFamily="34" charset="0"/>
              </a:rPr>
              <a:t>́ republice </a:t>
            </a:r>
            <a:r>
              <a:rPr lang="cs-CZ" sz="1800" dirty="0" err="1">
                <a:effectLst/>
                <a:latin typeface="Calibri" panose="020F0502020204030204" pitchFamily="34" charset="0"/>
              </a:rPr>
              <a:t>organizován</a:t>
            </a:r>
            <a:r>
              <a:rPr lang="cs-CZ" sz="1800" dirty="0">
                <a:effectLst/>
                <a:latin typeface="Calibri" panose="020F0502020204030204" pitchFamily="34" charset="0"/>
              </a:rPr>
              <a:t> </a:t>
            </a:r>
            <a:r>
              <a:rPr lang="cs-CZ" sz="1800" b="1" dirty="0" err="1">
                <a:effectLst/>
                <a:latin typeface="Calibri" panose="020F0502020204030204" pitchFamily="34" charset="0"/>
              </a:rPr>
              <a:t>nadregionálne</a:t>
            </a:r>
            <a:r>
              <a:rPr lang="cs-CZ" sz="1800" b="1" dirty="0">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Calibri" panose="020F0502020204030204" pitchFamily="34" charset="0"/>
              </a:rPr>
              <a:t>Všechna</a:t>
            </a:r>
            <a:r>
              <a:rPr lang="cs-CZ" sz="1800" dirty="0">
                <a:effectLst/>
                <a:latin typeface="Calibri" panose="020F0502020204030204" pitchFamily="34" charset="0"/>
              </a:rPr>
              <a:t> </a:t>
            </a:r>
            <a:r>
              <a:rPr lang="cs-CZ" sz="1800" dirty="0" err="1">
                <a:effectLst/>
                <a:latin typeface="Calibri" panose="020F0502020204030204" pitchFamily="34" charset="0"/>
              </a:rPr>
              <a:t>zdravotnicka</a:t>
            </a:r>
            <a:r>
              <a:rPr lang="cs-CZ" sz="1800" dirty="0">
                <a:effectLst/>
                <a:latin typeface="Calibri" panose="020F0502020204030204" pitchFamily="34" charset="0"/>
              </a:rPr>
              <a:t>́ </a:t>
            </a:r>
            <a:r>
              <a:rPr lang="cs-CZ" sz="1800" dirty="0" err="1">
                <a:effectLst/>
                <a:latin typeface="Calibri" panose="020F0502020204030204" pitchFamily="34" charset="0"/>
              </a:rPr>
              <a:t>operačni</a:t>
            </a:r>
            <a:r>
              <a:rPr lang="cs-CZ" sz="1800" dirty="0">
                <a:effectLst/>
                <a:latin typeface="Calibri" panose="020F0502020204030204" pitchFamily="34" charset="0"/>
              </a:rPr>
              <a:t>́ </a:t>
            </a:r>
            <a:r>
              <a:rPr lang="cs-CZ" sz="1800" dirty="0" err="1">
                <a:effectLst/>
                <a:latin typeface="Calibri" panose="020F0502020204030204" pitchFamily="34" charset="0"/>
              </a:rPr>
              <a:t>střediska</a:t>
            </a:r>
            <a:r>
              <a:rPr lang="cs-CZ" sz="1800" dirty="0">
                <a:effectLst/>
                <a:latin typeface="Calibri" panose="020F0502020204030204" pitchFamily="34" charset="0"/>
              </a:rPr>
              <a:t> </a:t>
            </a:r>
            <a:r>
              <a:rPr lang="cs-CZ" sz="1800" dirty="0" err="1">
                <a:effectLst/>
                <a:latin typeface="Calibri" panose="020F0502020204030204" pitchFamily="34" charset="0"/>
              </a:rPr>
              <a:t>jednotlivých</a:t>
            </a:r>
            <a:r>
              <a:rPr lang="cs-CZ" sz="1800" dirty="0">
                <a:effectLst/>
                <a:latin typeface="Calibri" panose="020F0502020204030204" pitchFamily="34" charset="0"/>
              </a:rPr>
              <a:t> </a:t>
            </a:r>
            <a:r>
              <a:rPr lang="cs-CZ" sz="1800" dirty="0" err="1">
                <a:effectLst/>
                <a:latin typeface="Calibri" panose="020F0502020204030204" pitchFamily="34" charset="0"/>
              </a:rPr>
              <a:t>krajských</a:t>
            </a:r>
            <a:r>
              <a:rPr lang="cs-CZ" sz="1800" dirty="0">
                <a:effectLst/>
                <a:latin typeface="Calibri" panose="020F0502020204030204" pitchFamily="34" charset="0"/>
              </a:rPr>
              <a:t> </a:t>
            </a:r>
            <a:r>
              <a:rPr lang="cs-CZ" sz="1800" dirty="0" err="1">
                <a:effectLst/>
                <a:latin typeface="Calibri" panose="020F0502020204030204" pitchFamily="34" charset="0"/>
              </a:rPr>
              <a:t>poskytovatelu</a:t>
            </a:r>
            <a:r>
              <a:rPr lang="cs-CZ" sz="1800" dirty="0">
                <a:effectLst/>
                <a:latin typeface="Calibri" panose="020F0502020204030204" pitchFamily="34" charset="0"/>
              </a:rPr>
              <a:t>̊ ZZS </a:t>
            </a:r>
            <a:r>
              <a:rPr lang="cs-CZ" sz="1800" dirty="0" err="1">
                <a:effectLst/>
                <a:latin typeface="Calibri" panose="020F0502020204030204" pitchFamily="34" charset="0"/>
              </a:rPr>
              <a:t>musi</a:t>
            </a:r>
            <a:r>
              <a:rPr lang="cs-CZ" sz="1800" dirty="0">
                <a:effectLst/>
                <a:latin typeface="Calibri" panose="020F0502020204030204" pitchFamily="34" charset="0"/>
              </a:rPr>
              <a:t>́ </a:t>
            </a:r>
            <a:r>
              <a:rPr lang="cs-CZ" sz="1800" dirty="0" err="1">
                <a:effectLst/>
                <a:latin typeface="Calibri" panose="020F0502020204030204" pitchFamily="34" charset="0"/>
              </a:rPr>
              <a:t>využívat</a:t>
            </a:r>
            <a:r>
              <a:rPr lang="cs-CZ" sz="1800" dirty="0">
                <a:effectLst/>
                <a:latin typeface="Calibri" panose="020F0502020204030204" pitchFamily="34" charset="0"/>
              </a:rPr>
              <a:t> kteroukoliv dostupnou leteckou </a:t>
            </a:r>
            <a:r>
              <a:rPr lang="cs-CZ" sz="1800" dirty="0" err="1">
                <a:effectLst/>
                <a:latin typeface="Calibri" panose="020F0502020204030204" pitchFamily="34" charset="0"/>
              </a:rPr>
              <a:t>výjezdovou</a:t>
            </a:r>
            <a:r>
              <a:rPr lang="cs-CZ" sz="1800" dirty="0">
                <a:effectLst/>
                <a:latin typeface="Calibri" panose="020F0502020204030204" pitchFamily="34" charset="0"/>
              </a:rPr>
              <a:t> skupinu </a:t>
            </a:r>
            <a:r>
              <a:rPr lang="cs-CZ" sz="1800" dirty="0" err="1">
                <a:effectLst/>
                <a:latin typeface="Calibri" panose="020F0502020204030204" pitchFamily="34" charset="0"/>
              </a:rPr>
              <a:t>takovým</a:t>
            </a:r>
            <a:r>
              <a:rPr lang="cs-CZ" sz="1800" dirty="0">
                <a:effectLst/>
                <a:latin typeface="Calibri" panose="020F0502020204030204" pitchFamily="34" charset="0"/>
              </a:rPr>
              <a:t> </a:t>
            </a:r>
            <a:r>
              <a:rPr lang="cs-CZ" sz="1800" dirty="0" err="1">
                <a:effectLst/>
                <a:latin typeface="Calibri" panose="020F0502020204030204" pitchFamily="34" charset="0"/>
              </a:rPr>
              <a:t>způsobem</a:t>
            </a:r>
            <a:r>
              <a:rPr lang="cs-CZ" sz="1800" dirty="0">
                <a:effectLst/>
                <a:latin typeface="Calibri" panose="020F0502020204030204" pitchFamily="34" charset="0"/>
              </a:rPr>
              <a:t>, aby provedení </a:t>
            </a:r>
            <a:r>
              <a:rPr lang="cs-CZ" sz="1800" dirty="0" err="1">
                <a:effectLst/>
                <a:latin typeface="Calibri" panose="020F0502020204030204" pitchFamily="34" charset="0"/>
              </a:rPr>
              <a:t>zásahu</a:t>
            </a:r>
            <a:r>
              <a:rPr lang="cs-CZ" sz="1800" dirty="0">
                <a:effectLst/>
                <a:latin typeface="Calibri" panose="020F0502020204030204" pitchFamily="34" charset="0"/>
              </a:rPr>
              <a:t> LZS bylo co </a:t>
            </a:r>
            <a:r>
              <a:rPr lang="cs-CZ" sz="1800" b="1" dirty="0" err="1">
                <a:effectLst/>
                <a:latin typeface="Calibri" panose="020F0502020204030204" pitchFamily="34" charset="0"/>
              </a:rPr>
              <a:t>nejracionálnějši</a:t>
            </a:r>
            <a:r>
              <a:rPr lang="cs-CZ" sz="1800" b="1" dirty="0">
                <a:effectLst/>
                <a:latin typeface="Calibri" panose="020F0502020204030204" pitchFamily="34" charset="0"/>
              </a:rPr>
              <a:t>́</a:t>
            </a:r>
            <a:r>
              <a:rPr lang="cs-CZ" sz="1800" dirty="0">
                <a:effectLst/>
                <a:latin typeface="Calibri" panose="020F0502020204030204" pitchFamily="34" charset="0"/>
              </a:rPr>
              <a:t>. </a:t>
            </a:r>
            <a:r>
              <a:rPr lang="cs-CZ" sz="1800" dirty="0" err="1">
                <a:effectLst/>
                <a:latin typeface="Calibri" panose="020F0502020204030204" pitchFamily="34" charset="0"/>
              </a:rPr>
              <a:t>Zároven</a:t>
            </a:r>
            <a:r>
              <a:rPr lang="cs-CZ" sz="1800" dirty="0">
                <a:effectLst/>
                <a:latin typeface="Calibri" panose="020F0502020204030204" pitchFamily="34" charset="0"/>
              </a:rPr>
              <a:t>̌ </a:t>
            </a:r>
            <a:r>
              <a:rPr lang="cs-CZ" sz="1800" dirty="0" err="1">
                <a:effectLst/>
                <a:latin typeface="Calibri" panose="020F0502020204030204" pitchFamily="34" charset="0"/>
              </a:rPr>
              <a:t>musi</a:t>
            </a:r>
            <a:r>
              <a:rPr lang="cs-CZ" sz="1800" dirty="0">
                <a:effectLst/>
                <a:latin typeface="Calibri" panose="020F0502020204030204" pitchFamily="34" charset="0"/>
              </a:rPr>
              <a:t>́ </a:t>
            </a:r>
            <a:r>
              <a:rPr lang="cs-CZ" sz="1800" dirty="0" err="1">
                <a:effectLst/>
                <a:latin typeface="Calibri" panose="020F0502020204030204" pitchFamily="34" charset="0"/>
              </a:rPr>
              <a:t>být</a:t>
            </a:r>
            <a:r>
              <a:rPr lang="cs-CZ" sz="1800" dirty="0">
                <a:effectLst/>
                <a:latin typeface="Calibri" panose="020F0502020204030204" pitchFamily="34" charset="0"/>
              </a:rPr>
              <a:t> </a:t>
            </a:r>
            <a:r>
              <a:rPr lang="cs-CZ" sz="1800" dirty="0" err="1">
                <a:effectLst/>
                <a:latin typeface="Calibri" panose="020F0502020204030204" pitchFamily="34" charset="0"/>
              </a:rPr>
              <a:t>zachován</a:t>
            </a:r>
            <a:r>
              <a:rPr lang="cs-CZ" sz="1800" dirty="0">
                <a:effectLst/>
                <a:latin typeface="Calibri" panose="020F0502020204030204" pitchFamily="34" charset="0"/>
              </a:rPr>
              <a:t> rovný </a:t>
            </a:r>
            <a:r>
              <a:rPr lang="cs-CZ" sz="1800" dirty="0" err="1">
                <a:effectLst/>
                <a:latin typeface="Calibri" panose="020F0502020204030204" pitchFamily="34" charset="0"/>
              </a:rPr>
              <a:t>přístup</a:t>
            </a:r>
            <a:r>
              <a:rPr lang="cs-CZ" sz="1800" dirty="0">
                <a:effectLst/>
                <a:latin typeface="Calibri" panose="020F0502020204030204" pitchFamily="34" charset="0"/>
              </a:rPr>
              <a:t> k LZS. </a:t>
            </a:r>
            <a:endParaRPr lang="cs-CZ" dirty="0"/>
          </a:p>
          <a:p>
            <a:endParaRPr lang="cs-CZ" dirty="0"/>
          </a:p>
          <a:p>
            <a:r>
              <a:rPr lang="cs-CZ" b="0" i="0" u="none" strike="noStrike" dirty="0">
                <a:solidFill>
                  <a:srgbClr val="333333"/>
                </a:solidFill>
                <a:effectLst/>
                <a:latin typeface="Open Sans" panose="020F0502020204030204" pitchFamily="34" charset="0"/>
              </a:rPr>
              <a:t>ČR patří mezi země s nejlépe vyvinutou LZS na světě, pokrytí území není rovnoměrné a pro </a:t>
            </a:r>
            <a:r>
              <a:rPr lang="cs-CZ" b="1" i="0" u="none" strike="noStrike" dirty="0">
                <a:solidFill>
                  <a:srgbClr val="333333"/>
                </a:solidFill>
                <a:effectLst/>
                <a:latin typeface="Open Sans" panose="020B0606030504020204" pitchFamily="34" charset="0"/>
              </a:rPr>
              <a:t>některé oblasti je LZS časově dostupná nad standardních 20 minut</a:t>
            </a:r>
            <a:r>
              <a:rPr lang="cs-CZ" b="0" i="0" u="none" strike="noStrike" dirty="0">
                <a:solidFill>
                  <a:srgbClr val="333333"/>
                </a:solidFill>
                <a:effectLst/>
                <a:latin typeface="Open Sans" panose="020B0606030504020204" pitchFamily="34" charset="0"/>
              </a:rPr>
              <a:t>. Z hustěji osídlených oblastí jde zejména o </a:t>
            </a:r>
            <a:r>
              <a:rPr lang="cs-CZ" b="1" i="0" u="none" strike="noStrike" dirty="0">
                <a:solidFill>
                  <a:srgbClr val="333333"/>
                </a:solidFill>
                <a:effectLst/>
                <a:latin typeface="Open Sans" panose="020B0606030504020204" pitchFamily="34" charset="0"/>
              </a:rPr>
              <a:t>západní část Karlovarského kraje a Jesenicko</a:t>
            </a:r>
            <a:r>
              <a:rPr lang="cs-CZ" b="0" i="0" u="none" strike="noStrike" dirty="0">
                <a:solidFill>
                  <a:srgbClr val="333333"/>
                </a:solidFill>
                <a:effectLst/>
                <a:latin typeface="Open Sans" panose="020B0606030504020204" pitchFamily="34" charset="0"/>
              </a:rPr>
              <a:t>. </a:t>
            </a:r>
          </a:p>
          <a:p>
            <a:endParaRPr lang="cs-CZ" b="0" i="0" u="none" strike="noStrike" dirty="0">
              <a:solidFill>
                <a:srgbClr val="333333"/>
              </a:solidFill>
              <a:effectLst/>
              <a:latin typeface="Open Sans" panose="020B0606030504020204" pitchFamily="34" charset="0"/>
            </a:endParaRPr>
          </a:p>
          <a:p>
            <a:r>
              <a:rPr lang="cs-CZ" b="0" i="0" u="none" strike="noStrike" dirty="0">
                <a:solidFill>
                  <a:srgbClr val="333333"/>
                </a:solidFill>
                <a:effectLst/>
                <a:latin typeface="Open Sans" panose="020B0606030504020204" pitchFamily="34" charset="0"/>
              </a:rPr>
              <a:t>Financování</a:t>
            </a:r>
          </a:p>
          <a:p>
            <a:r>
              <a:rPr lang="cs-CZ" b="0" i="0" u="none" strike="noStrike" dirty="0">
                <a:solidFill>
                  <a:srgbClr val="333333"/>
                </a:solidFill>
                <a:effectLst/>
                <a:latin typeface="Open Sans" panose="020B0606030504020204" pitchFamily="34" charset="0"/>
              </a:rPr>
              <a:t>provoz vrtulníku není hrazen z rozpočtu záchranných služeb</a:t>
            </a:r>
          </a:p>
          <a:p>
            <a:r>
              <a:rPr lang="cs-CZ" b="0" i="0" u="none" strike="noStrike" dirty="0">
                <a:solidFill>
                  <a:srgbClr val="333333"/>
                </a:solidFill>
                <a:effectLst/>
                <a:latin typeface="Open Sans" panose="020B0606030504020204" pitchFamily="34" charset="0"/>
              </a:rPr>
              <a:t>zajišťuje ho přímo Ministerstvo zdravotnictví – provoz vrtulníku</a:t>
            </a:r>
          </a:p>
          <a:p>
            <a:r>
              <a:rPr lang="cs-CZ" b="0" i="0" u="none" strike="noStrike" dirty="0">
                <a:solidFill>
                  <a:srgbClr val="333333"/>
                </a:solidFill>
                <a:effectLst/>
                <a:latin typeface="Open Sans" panose="020B0606030504020204" pitchFamily="34" charset="0"/>
              </a:rPr>
              <a:t>Naopak </a:t>
            </a:r>
            <a:r>
              <a:rPr lang="cs-CZ" b="1" i="0" u="none" strike="noStrike" dirty="0">
                <a:solidFill>
                  <a:srgbClr val="333333"/>
                </a:solidFill>
                <a:effectLst/>
                <a:latin typeface="Open Sans" panose="020B0606030504020204" pitchFamily="34" charset="0"/>
              </a:rPr>
              <a:t>zdravotnický personál, přístroje, pomůcky či léky atd. </a:t>
            </a:r>
            <a:r>
              <a:rPr lang="cs-CZ" b="0" i="0" u="none" strike="noStrike" dirty="0">
                <a:solidFill>
                  <a:srgbClr val="333333"/>
                </a:solidFill>
                <a:effectLst/>
                <a:latin typeface="Open Sans" panose="020B0606030504020204" pitchFamily="34" charset="0"/>
              </a:rPr>
              <a:t>zajišťuje příslušná záchranná služba ze svého rozpočtu a ta také dostává platby od pojišťoven za poskytnutou zdravotní péči</a:t>
            </a:r>
          </a:p>
          <a:p>
            <a:r>
              <a:rPr lang="cs-CZ" b="1" i="0" u="none" strike="noStrike" dirty="0">
                <a:solidFill>
                  <a:srgbClr val="333333"/>
                </a:solidFill>
                <a:effectLst/>
                <a:latin typeface="Open Sans" panose="020B0606030504020204" pitchFamily="34" charset="0"/>
              </a:rPr>
              <a:t>roční náklady na zajištění LZS zhruba na 750 milionů Kč</a:t>
            </a:r>
            <a:endParaRPr lang="cs-CZ" b="0" i="0" u="none" strike="noStrike" dirty="0">
              <a:solidFill>
                <a:srgbClr val="333333"/>
              </a:solidFill>
              <a:effectLst/>
              <a:latin typeface="Open Sans" panose="020B0606030504020204" pitchFamily="34" charset="0"/>
            </a:endParaRPr>
          </a:p>
          <a:p>
            <a:r>
              <a:rPr lang="cs-CZ" b="1" i="0" u="none" strike="noStrike" dirty="0">
                <a:solidFill>
                  <a:srgbClr val="333333"/>
                </a:solidFill>
                <a:effectLst/>
                <a:latin typeface="Open Sans" panose="020B0606030504020204" pitchFamily="34" charset="0"/>
              </a:rPr>
              <a:t>průměrná cena jednoho zásahu na cca 120 000 Kč</a:t>
            </a:r>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14</a:t>
            </a:fld>
            <a:endParaRPr lang="cs-CZ"/>
          </a:p>
        </p:txBody>
      </p:sp>
    </p:spTree>
    <p:extLst>
      <p:ext uri="{BB962C8B-B14F-4D97-AF65-F5344CB8AC3E}">
        <p14:creationId xmlns:p14="http://schemas.microsoft.com/office/powerpoint/2010/main" val="152017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Times New Roman,Bold" pitchFamily="2" charset="0"/>
              </a:rPr>
              <a:t>Ministerstvo </a:t>
            </a:r>
            <a:endParaRPr lang="cs-CZ" dirty="0"/>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Metodicky </a:t>
            </a:r>
            <a:r>
              <a:rPr lang="cs-CZ" sz="1800" dirty="0" err="1">
                <a:effectLst/>
                <a:latin typeface="Times New Roman" panose="02020603050405020304" pitchFamily="18" charset="0"/>
              </a:rPr>
              <a:t>řídi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činnost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poskytovatelu</a:t>
            </a:r>
            <a:r>
              <a:rPr lang="cs-CZ" sz="1800" dirty="0">
                <a:effectLst/>
                <a:latin typeface="Times New Roman" panose="02020603050405020304" pitchFamily="18" charset="0"/>
              </a:rPr>
              <a:t>̊ ZZS.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Řídi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spolupráci</a:t>
            </a:r>
            <a:r>
              <a:rPr lang="cs-CZ" sz="1800" dirty="0">
                <a:effectLst/>
                <a:latin typeface="Times New Roman" panose="02020603050405020304" pitchFamily="18" charset="0"/>
              </a:rPr>
              <a:t> mezi </a:t>
            </a:r>
            <a:r>
              <a:rPr lang="cs-CZ" sz="1800" dirty="0" err="1">
                <a:effectLst/>
                <a:latin typeface="Times New Roman" panose="02020603050405020304" pitchFamily="18" charset="0"/>
              </a:rPr>
              <a:t>jednotlivými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složkami</a:t>
            </a:r>
            <a:r>
              <a:rPr lang="cs-CZ" sz="1800" dirty="0">
                <a:effectLst/>
                <a:latin typeface="Times New Roman" panose="02020603050405020304" pitchFamily="18" charset="0"/>
              </a:rPr>
              <a:t> IZS.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Koordinuje </a:t>
            </a:r>
            <a:r>
              <a:rPr lang="cs-CZ" sz="1800" dirty="0" err="1">
                <a:effectLst/>
                <a:latin typeface="Times New Roman" panose="02020603050405020304" pitchFamily="18" charset="0"/>
              </a:rPr>
              <a:t>přípravu</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plánováni</a:t>
            </a:r>
            <a:r>
              <a:rPr lang="cs-CZ" sz="1800" dirty="0">
                <a:effectLst/>
                <a:latin typeface="Times New Roman" panose="02020603050405020304" pitchFamily="18" charset="0"/>
              </a:rPr>
              <a:t>́ ZZS v </a:t>
            </a:r>
            <a:r>
              <a:rPr lang="cs-CZ" sz="1800" dirty="0" err="1">
                <a:effectLst/>
                <a:latin typeface="Times New Roman" panose="02020603050405020304" pitchFamily="18" charset="0"/>
              </a:rPr>
              <a:t>rámci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připravenosti</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řešeni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mimořádných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události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hromadných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neštěsti</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Financuje </a:t>
            </a:r>
            <a:r>
              <a:rPr lang="cs-CZ" sz="1800" dirty="0" err="1">
                <a:effectLst/>
                <a:latin typeface="Times New Roman" panose="02020603050405020304" pitchFamily="18" charset="0"/>
              </a:rPr>
              <a:t>určitou</a:t>
            </a:r>
            <a:r>
              <a:rPr lang="cs-CZ" sz="1800" dirty="0">
                <a:effectLst/>
                <a:latin typeface="Times New Roman" panose="02020603050405020304" pitchFamily="18" charset="0"/>
              </a:rPr>
              <a:t> </a:t>
            </a:r>
            <a:r>
              <a:rPr lang="cs-CZ" sz="1800" dirty="0" err="1">
                <a:effectLst/>
                <a:latin typeface="Times New Roman" panose="02020603050405020304" pitchFamily="18" charset="0"/>
              </a:rPr>
              <a:t>část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nákladu</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Metodicky </a:t>
            </a:r>
            <a:r>
              <a:rPr lang="cs-CZ" sz="1800" dirty="0" err="1">
                <a:effectLst/>
                <a:latin typeface="Times New Roman" panose="02020603050405020304" pitchFamily="18" charset="0"/>
              </a:rPr>
              <a:t>usměrňuje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zaměřeni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preventivne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výchovne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propagačni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edični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činnosti</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Times New Roman" panose="02020603050405020304" pitchFamily="18" charset="0"/>
              </a:rPr>
              <a:t>na </a:t>
            </a:r>
            <a:r>
              <a:rPr lang="cs-CZ" sz="1800" dirty="0" err="1">
                <a:effectLst/>
                <a:latin typeface="Times New Roman" panose="02020603050405020304" pitchFamily="18" charset="0"/>
              </a:rPr>
              <a:t>úseku</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poskytováni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a další.64 </a:t>
            </a:r>
            <a:endParaRPr lang="cs-CZ" dirty="0">
              <a:effectLst/>
            </a:endParaRPr>
          </a:p>
          <a:p>
            <a:pPr>
              <a:buFont typeface="Arial" panose="020B0604020202020204" pitchFamily="34" charset="0"/>
              <a:buChar char="•"/>
            </a:pPr>
            <a:r>
              <a:rPr lang="cs-CZ" sz="1800" dirty="0">
                <a:effectLst/>
                <a:latin typeface="Times New Roman,Bold" pitchFamily="2" charset="0"/>
              </a:rPr>
              <a:t>Kraj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Zajišťuje</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nepřetržitou</a:t>
            </a:r>
            <a:r>
              <a:rPr lang="cs-CZ" sz="1800" dirty="0">
                <a:effectLst/>
                <a:latin typeface="Times New Roman" panose="02020603050405020304" pitchFamily="18" charset="0"/>
              </a:rPr>
              <a:t> dostupnost ZZS v rozsahu </a:t>
            </a:r>
            <a:r>
              <a:rPr lang="cs-CZ" sz="1800" dirty="0" err="1">
                <a:effectLst/>
                <a:latin typeface="Times New Roman" panose="02020603050405020304" pitchFamily="18" charset="0"/>
              </a:rPr>
              <a:t>stanoveném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plánem</a:t>
            </a:r>
            <a:r>
              <a:rPr lang="cs-CZ" sz="1800" dirty="0">
                <a:effectLst/>
                <a:latin typeface="Times New Roman" panose="02020603050405020304" pitchFamily="18" charset="0"/>
              </a:rPr>
              <a:t> pokrytí </a:t>
            </a:r>
            <a:r>
              <a:rPr lang="cs-CZ" sz="1800" dirty="0" err="1">
                <a:effectLst/>
                <a:latin typeface="Times New Roman" panose="02020603050405020304" pitchFamily="18" charset="0"/>
              </a:rPr>
              <a:t>územi</a:t>
            </a:r>
            <a:r>
              <a:rPr lang="cs-CZ" sz="1800" dirty="0">
                <a:effectLst/>
                <a:latin typeface="Times New Roman" panose="02020603050405020304" pitchFamily="18" charset="0"/>
              </a:rPr>
              <a:t>́ kraje </a:t>
            </a:r>
            <a:r>
              <a:rPr lang="cs-CZ" sz="1800" dirty="0" err="1">
                <a:effectLst/>
                <a:latin typeface="Times New Roman" panose="02020603050405020304" pitchFamily="18" charset="0"/>
              </a:rPr>
              <a:t>výjezdovými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základnami</a:t>
            </a:r>
            <a:r>
              <a:rPr lang="cs-CZ" sz="1800" dirty="0">
                <a:effectLst/>
                <a:latin typeface="Times New Roman" panose="02020603050405020304" pitchFamily="18" charset="0"/>
              </a:rPr>
              <a:t>. Toto plní pomocí </a:t>
            </a:r>
            <a:r>
              <a:rPr lang="cs-CZ" sz="1800" dirty="0" err="1">
                <a:effectLst/>
                <a:latin typeface="Times New Roman" panose="02020603050405020304" pitchFamily="18" charset="0"/>
              </a:rPr>
              <a:t>poskytovatelu</a:t>
            </a:r>
            <a:r>
              <a:rPr lang="cs-CZ" sz="1800" dirty="0">
                <a:effectLst/>
                <a:latin typeface="Times New Roman" panose="02020603050405020304" pitchFamily="18" charset="0"/>
              </a:rPr>
              <a:t>̊ ZZS.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Kontroluje </a:t>
            </a:r>
            <a:r>
              <a:rPr lang="cs-CZ" sz="1800" dirty="0" err="1">
                <a:effectLst/>
                <a:latin typeface="Times New Roman" panose="02020603050405020304" pitchFamily="18" charset="0"/>
              </a:rPr>
              <a:t>plněni</a:t>
            </a:r>
            <a:r>
              <a:rPr lang="cs-CZ" sz="1800" dirty="0">
                <a:effectLst/>
                <a:latin typeface="Times New Roman" panose="02020603050405020304" pitchFamily="18" charset="0"/>
              </a:rPr>
              <a:t>́ povinností </a:t>
            </a:r>
            <a:r>
              <a:rPr lang="cs-CZ" sz="1800" dirty="0" err="1">
                <a:effectLst/>
                <a:latin typeface="Times New Roman" panose="02020603050405020304" pitchFamily="18" charset="0"/>
              </a:rPr>
              <a:t>stanovených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tímto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zákonem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poskytovatelům</a:t>
            </a:r>
            <a:r>
              <a:rPr lang="cs-CZ" sz="1800" dirty="0">
                <a:effectLst/>
                <a:latin typeface="Times New Roman" panose="02020603050405020304" pitchFamily="18" charset="0"/>
              </a:rPr>
              <a:t> ZZS, </a:t>
            </a:r>
            <a:r>
              <a:rPr lang="cs-CZ" sz="1800" dirty="0" err="1">
                <a:effectLst/>
                <a:latin typeface="Times New Roman" panose="02020603050405020304" pitchFamily="18" charset="0"/>
              </a:rPr>
              <a:t>poskytovatelům</a:t>
            </a:r>
            <a:r>
              <a:rPr lang="cs-CZ" sz="1800" dirty="0">
                <a:effectLst/>
                <a:latin typeface="Times New Roman" panose="02020603050405020304" pitchFamily="18" charset="0"/>
              </a:rPr>
              <a:t> </a:t>
            </a:r>
            <a:r>
              <a:rPr lang="cs-CZ" sz="1800" dirty="0" err="1">
                <a:effectLst/>
                <a:latin typeface="Times New Roman" panose="02020603050405020304" pitchFamily="18" charset="0"/>
              </a:rPr>
              <a:t>akutni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lůžkove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i </a:t>
            </a:r>
            <a:r>
              <a:rPr lang="cs-CZ" sz="1800" dirty="0" err="1">
                <a:effectLst/>
                <a:latin typeface="Times New Roman" panose="02020603050405020304" pitchFamily="18" charset="0"/>
              </a:rPr>
              <a:t>dalším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případným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osobám</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Samotna</a:t>
            </a:r>
            <a:r>
              <a:rPr lang="cs-CZ" sz="1800" dirty="0">
                <a:effectLst/>
                <a:latin typeface="Times New Roman" panose="02020603050405020304" pitchFamily="18" charset="0"/>
              </a:rPr>
              <a:t>́ </a:t>
            </a:r>
            <a:r>
              <a:rPr lang="cs-CZ" sz="1800" dirty="0" err="1">
                <a:effectLst/>
                <a:latin typeface="Times New Roman" panose="02020603050405020304" pitchFamily="18" charset="0"/>
              </a:rPr>
              <a:t>působnost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dana</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tímto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zákonem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krajům</a:t>
            </a:r>
            <a:r>
              <a:rPr lang="cs-CZ" sz="1800" dirty="0">
                <a:effectLst/>
                <a:latin typeface="Times New Roman" panose="02020603050405020304" pitchFamily="18" charset="0"/>
              </a:rPr>
              <a:t> je </a:t>
            </a:r>
            <a:r>
              <a:rPr lang="cs-CZ" sz="1800" dirty="0" err="1">
                <a:effectLst/>
                <a:latin typeface="Times New Roman" panose="02020603050405020304" pitchFamily="18" charset="0"/>
              </a:rPr>
              <a:t>působnosti</a:t>
            </a:r>
            <a:r>
              <a:rPr lang="cs-CZ" sz="1800" dirty="0">
                <a:effectLst/>
                <a:latin typeface="Times New Roman" panose="02020603050405020304" pitchFamily="18" charset="0"/>
              </a:rPr>
              <a:t>́ samostatnou.65 </a:t>
            </a:r>
            <a:endParaRPr lang="cs-CZ" dirty="0">
              <a:effectLst/>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15</a:t>
            </a:fld>
            <a:endParaRPr lang="cs-CZ"/>
          </a:p>
        </p:txBody>
      </p:sp>
    </p:spTree>
    <p:extLst>
      <p:ext uri="{BB962C8B-B14F-4D97-AF65-F5344CB8AC3E}">
        <p14:creationId xmlns:p14="http://schemas.microsoft.com/office/powerpoint/2010/main" val="415243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dirty="0">
                <a:effectLst/>
                <a:latin typeface="Times New Roman" panose="02020603050405020304" pitchFamily="18" charset="0"/>
              </a:rPr>
              <a:t>dle </a:t>
            </a:r>
            <a:r>
              <a:rPr lang="cs-CZ" sz="1800" dirty="0" err="1">
                <a:effectLst/>
                <a:latin typeface="Times New Roman" panose="02020603050405020304" pitchFamily="18" charset="0"/>
              </a:rPr>
              <a:t>zákona</a:t>
            </a:r>
            <a:r>
              <a:rPr lang="cs-CZ" sz="1800" dirty="0">
                <a:effectLst/>
                <a:latin typeface="Times New Roman" panose="02020603050405020304" pitchFamily="18" charset="0"/>
              </a:rPr>
              <a:t> o ZZS, </a:t>
            </a:r>
            <a:r>
              <a:rPr lang="cs-CZ" sz="1800" dirty="0" err="1">
                <a:effectLst/>
                <a:latin typeface="Times New Roman" panose="02020603050405020304" pitchFamily="18" charset="0"/>
              </a:rPr>
              <a:t>organizačne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děleno</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naředitelstvi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operačni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středisko</a:t>
            </a:r>
            <a:r>
              <a:rPr lang="cs-CZ" sz="1800" dirty="0">
                <a:effectLst/>
                <a:latin typeface="Times New Roman" panose="02020603050405020304" pitchFamily="18" charset="0"/>
              </a:rPr>
              <a:t>, </a:t>
            </a:r>
            <a:r>
              <a:rPr lang="cs-CZ" sz="1800" dirty="0" err="1">
                <a:effectLst/>
                <a:latin typeface="Times New Roman" panose="02020603050405020304" pitchFamily="18" charset="0"/>
              </a:rPr>
              <a:t>jednotlive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základny</a:t>
            </a:r>
            <a:r>
              <a:rPr lang="cs-CZ" sz="1800" dirty="0">
                <a:effectLst/>
                <a:latin typeface="Times New Roman" panose="02020603050405020304" pitchFamily="18" charset="0"/>
              </a:rPr>
              <a:t> s </a:t>
            </a:r>
            <a:r>
              <a:rPr lang="cs-CZ" sz="1800" dirty="0" err="1">
                <a:effectLst/>
                <a:latin typeface="Times New Roman" panose="02020603050405020304" pitchFamily="18" charset="0"/>
              </a:rPr>
              <a:t>výjezdovými</a:t>
            </a:r>
            <a:r>
              <a:rPr lang="cs-CZ" sz="1800" dirty="0">
                <a:effectLst/>
                <a:latin typeface="Times New Roman" panose="02020603050405020304" pitchFamily="18" charset="0"/>
              </a:rPr>
              <a:t> skupinami, </a:t>
            </a:r>
            <a:r>
              <a:rPr lang="cs-CZ" sz="1800" dirty="0" err="1">
                <a:effectLst/>
                <a:latin typeface="Times New Roman" panose="02020603050405020304" pitchFamily="18" charset="0"/>
              </a:rPr>
              <a:t>pracovište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krizove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připravenosti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vzdělávaci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výcvikovým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středisko</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Příloha</a:t>
            </a:r>
            <a:r>
              <a:rPr lang="cs-CZ" sz="1800" dirty="0">
                <a:effectLst/>
                <a:latin typeface="Times New Roman" panose="02020603050405020304" pitchFamily="18" charset="0"/>
              </a:rPr>
              <a:t> C). </a:t>
            </a:r>
          </a:p>
          <a:p>
            <a:endParaRPr lang="cs-CZ" dirty="0"/>
          </a:p>
          <a:p>
            <a:r>
              <a:rPr lang="cs-CZ" sz="1800" dirty="0" err="1">
                <a:effectLst/>
                <a:latin typeface="Times New Roman" panose="02020603050405020304" pitchFamily="18" charset="0"/>
              </a:rPr>
              <a:t>Ředitelstvi</a:t>
            </a:r>
            <a:r>
              <a:rPr lang="cs-CZ" sz="1800" dirty="0">
                <a:effectLst/>
                <a:latin typeface="Times New Roman" panose="02020603050405020304" pitchFamily="18" charset="0"/>
              </a:rPr>
              <a:t>́ - je </a:t>
            </a:r>
            <a:r>
              <a:rPr lang="cs-CZ" sz="1800" dirty="0" err="1">
                <a:effectLst/>
                <a:latin typeface="Times New Roman" panose="02020603050405020304" pitchFamily="18" charset="0"/>
              </a:rPr>
              <a:t>centrálním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řídícím</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koordinačním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pracovištěm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a:t>
            </a:r>
            <a:r>
              <a:rPr lang="cs-CZ" sz="1800" dirty="0" err="1">
                <a:effectLst/>
                <a:latin typeface="Times New Roman" panose="02020603050405020304" pitchFamily="18" charset="0"/>
              </a:rPr>
              <a:t>Musi</a:t>
            </a:r>
            <a:r>
              <a:rPr lang="cs-CZ" sz="1800" dirty="0">
                <a:effectLst/>
                <a:latin typeface="Times New Roman" panose="02020603050405020304" pitchFamily="18" charset="0"/>
              </a:rPr>
              <a:t>́ </a:t>
            </a:r>
            <a:r>
              <a:rPr lang="cs-CZ" sz="1800" dirty="0" err="1">
                <a:effectLst/>
                <a:latin typeface="Times New Roman" panose="02020603050405020304" pitchFamily="18" charset="0"/>
              </a:rPr>
              <a:t>být</a:t>
            </a:r>
            <a:r>
              <a:rPr lang="cs-CZ" sz="1800" dirty="0">
                <a:effectLst/>
                <a:latin typeface="Times New Roman" panose="02020603050405020304" pitchFamily="18" charset="0"/>
              </a:rPr>
              <a:t> </a:t>
            </a:r>
            <a:r>
              <a:rPr lang="cs-CZ" sz="1800" dirty="0" err="1">
                <a:effectLst/>
                <a:latin typeface="Times New Roman" panose="02020603050405020304" pitchFamily="18" charset="0"/>
              </a:rPr>
              <a:t>umístěno</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přímo</a:t>
            </a:r>
            <a:r>
              <a:rPr lang="cs-CZ" sz="1800" dirty="0">
                <a:effectLst/>
                <a:latin typeface="Times New Roman" panose="02020603050405020304" pitchFamily="18" charset="0"/>
              </a:rPr>
              <a:t> v </a:t>
            </a:r>
            <a:r>
              <a:rPr lang="cs-CZ" sz="1800" dirty="0" err="1">
                <a:effectLst/>
                <a:latin typeface="Times New Roman" panose="02020603050405020304" pitchFamily="18" charset="0"/>
              </a:rPr>
              <a:t>míste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sídla</a:t>
            </a:r>
            <a:r>
              <a:rPr lang="cs-CZ" sz="1800" dirty="0">
                <a:effectLst/>
                <a:latin typeface="Times New Roman" panose="02020603050405020304" pitchFamily="18" charset="0"/>
              </a:rPr>
              <a:t> poskytovatele ZZS.</a:t>
            </a:r>
          </a:p>
          <a:p>
            <a:r>
              <a:rPr lang="cs-CZ" sz="1800" dirty="0">
                <a:effectLst/>
                <a:latin typeface="Times New Roman" panose="02020603050405020304" pitchFamily="18" charset="0"/>
              </a:rPr>
              <a:t> </a:t>
            </a:r>
            <a:endParaRPr lang="cs-CZ" dirty="0"/>
          </a:p>
          <a:p>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operačni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středisko</a:t>
            </a:r>
            <a:r>
              <a:rPr lang="cs-CZ" sz="1800" dirty="0">
                <a:effectLst/>
                <a:latin typeface="Times New Roman" panose="02020603050405020304" pitchFamily="18" charset="0"/>
              </a:rPr>
              <a:t> - </a:t>
            </a:r>
            <a:r>
              <a:rPr lang="cs-CZ" sz="1800" dirty="0" err="1">
                <a:effectLst/>
                <a:latin typeface="Times New Roman" panose="02020603050405020304" pitchFamily="18" charset="0"/>
              </a:rPr>
              <a:t>přijíma</a:t>
            </a:r>
            <a:r>
              <a:rPr lang="cs-CZ" sz="1800" dirty="0">
                <a:effectLst/>
                <a:latin typeface="Times New Roman" panose="02020603050405020304" pitchFamily="18" charset="0"/>
              </a:rPr>
              <a:t>́ a vyhodnocuje </a:t>
            </a:r>
            <a:r>
              <a:rPr lang="cs-CZ" sz="1800" dirty="0" err="1">
                <a:effectLst/>
                <a:latin typeface="Times New Roman" panose="02020603050405020304" pitchFamily="18" charset="0"/>
              </a:rPr>
              <a:t>tísňove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výzvy</a:t>
            </a:r>
            <a:r>
              <a:rPr lang="cs-CZ" sz="1800" dirty="0">
                <a:effectLst/>
                <a:latin typeface="Times New Roman" panose="02020603050405020304" pitchFamily="18" charset="0"/>
              </a:rPr>
              <a:t> a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tohoto vyhodnocení </a:t>
            </a:r>
            <a:r>
              <a:rPr lang="cs-CZ" sz="1800" dirty="0" err="1">
                <a:effectLst/>
                <a:latin typeface="Times New Roman" panose="02020603050405020304" pitchFamily="18" charset="0"/>
              </a:rPr>
              <a:t>vysíla</a:t>
            </a:r>
            <a:r>
              <a:rPr lang="cs-CZ" sz="1800" dirty="0">
                <a:effectLst/>
                <a:latin typeface="Times New Roman" panose="02020603050405020304" pitchFamily="18" charset="0"/>
              </a:rPr>
              <a:t>́ </a:t>
            </a:r>
            <a:r>
              <a:rPr lang="cs-CZ" sz="1800" dirty="0" err="1">
                <a:effectLst/>
                <a:latin typeface="Times New Roman" panose="02020603050405020304" pitchFamily="18" charset="0"/>
              </a:rPr>
              <a:t>jednotlive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r>
              <a:rPr lang="cs-CZ" sz="1800" dirty="0" err="1">
                <a:effectLst/>
                <a:latin typeface="Times New Roman" panose="02020603050405020304" pitchFamily="18" charset="0"/>
              </a:rPr>
              <a:t>Řídi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činnost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výjezdových</a:t>
            </a:r>
            <a:r>
              <a:rPr lang="cs-CZ" sz="1800" dirty="0">
                <a:effectLst/>
                <a:latin typeface="Times New Roman" panose="02020603050405020304" pitchFamily="18" charset="0"/>
              </a:rPr>
              <a:t> skupin, poskytuje telefonicky asistovanou </a:t>
            </a:r>
            <a:r>
              <a:rPr lang="cs-CZ" sz="1800" dirty="0" err="1">
                <a:effectLst/>
                <a:latin typeface="Times New Roman" panose="02020603050405020304" pitchFamily="18" charset="0"/>
              </a:rPr>
              <a:t>prvni</a:t>
            </a:r>
            <a:r>
              <a:rPr lang="cs-CZ" sz="1800" dirty="0">
                <a:effectLst/>
                <a:latin typeface="Times New Roman" panose="02020603050405020304" pitchFamily="18" charset="0"/>
              </a:rPr>
              <a:t>́ pomoc a telefonicky asistovanou neodkladnou resuscitaci, komunikuje </a:t>
            </a:r>
            <a:r>
              <a:rPr lang="cs-CZ" sz="1800" dirty="0" err="1">
                <a:effectLst/>
                <a:latin typeface="Times New Roman" panose="02020603050405020304" pitchFamily="18" charset="0"/>
              </a:rPr>
              <a:t>téz</a:t>
            </a:r>
            <a:r>
              <a:rPr lang="cs-CZ" sz="1800" dirty="0">
                <a:effectLst/>
                <a:latin typeface="Times New Roman" panose="02020603050405020304" pitchFamily="18" charset="0"/>
              </a:rPr>
              <a:t>̌ s ZOS </a:t>
            </a:r>
            <a:r>
              <a:rPr lang="cs-CZ" sz="1800" dirty="0" err="1">
                <a:effectLst/>
                <a:latin typeface="Times New Roman" panose="02020603050405020304" pitchFamily="18" charset="0"/>
              </a:rPr>
              <a:t>ostatních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kraju</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operačními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středisky</a:t>
            </a:r>
            <a:r>
              <a:rPr lang="cs-CZ" sz="1800" dirty="0">
                <a:effectLst/>
                <a:latin typeface="Times New Roman" panose="02020603050405020304" pitchFamily="18" charset="0"/>
              </a:rPr>
              <a:t> </a:t>
            </a:r>
            <a:r>
              <a:rPr lang="cs-CZ" sz="1800" dirty="0" err="1">
                <a:effectLst/>
                <a:latin typeface="Times New Roman" panose="02020603050405020304" pitchFamily="18" charset="0"/>
              </a:rPr>
              <a:t>ostatních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složek</a:t>
            </a:r>
            <a:r>
              <a:rPr lang="cs-CZ" sz="1800" dirty="0">
                <a:effectLst/>
                <a:latin typeface="Times New Roman" panose="02020603050405020304" pitchFamily="18" charset="0"/>
              </a:rPr>
              <a:t> IZS. </a:t>
            </a:r>
            <a:r>
              <a:rPr lang="cs-CZ" sz="1800" dirty="0" err="1">
                <a:effectLst/>
                <a:latin typeface="Times New Roman" panose="02020603050405020304" pitchFamily="18" charset="0"/>
              </a:rPr>
              <a:t>Důležita</a:t>
            </a:r>
            <a:r>
              <a:rPr lang="cs-CZ" sz="1800" dirty="0">
                <a:effectLst/>
                <a:latin typeface="Times New Roman" panose="02020603050405020304" pitchFamily="18" charset="0"/>
              </a:rPr>
              <a:t>́ je </a:t>
            </a:r>
            <a:r>
              <a:rPr lang="cs-CZ" sz="1800" dirty="0" err="1">
                <a:effectLst/>
                <a:latin typeface="Times New Roman" panose="02020603050405020304" pitchFamily="18" charset="0"/>
              </a:rPr>
              <a:t>téz</a:t>
            </a:r>
            <a:r>
              <a:rPr lang="cs-CZ" sz="1800" dirty="0">
                <a:effectLst/>
                <a:latin typeface="Times New Roman" panose="02020603050405020304" pitchFamily="18" charset="0"/>
              </a:rPr>
              <a:t>̌ jeho komunikace s poskytovateli </a:t>
            </a:r>
            <a:r>
              <a:rPr lang="cs-CZ" sz="1800" dirty="0" err="1">
                <a:effectLst/>
                <a:latin typeface="Times New Roman" panose="02020603050405020304" pitchFamily="18" charset="0"/>
              </a:rPr>
              <a:t>akutni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lůžkove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 koordinace </a:t>
            </a:r>
            <a:r>
              <a:rPr lang="cs-CZ" sz="1800" dirty="0" err="1">
                <a:effectLst/>
                <a:latin typeface="Times New Roman" panose="02020603050405020304" pitchFamily="18" charset="0"/>
              </a:rPr>
              <a:t>přepravy</a:t>
            </a:r>
            <a:r>
              <a:rPr lang="cs-CZ" sz="1800" dirty="0">
                <a:effectLst/>
                <a:latin typeface="Times New Roman" panose="02020603050405020304" pitchFamily="18" charset="0"/>
              </a:rPr>
              <a:t> pacientů na tato pracoviště.</a:t>
            </a:r>
          </a:p>
          <a:p>
            <a:endParaRPr lang="cs-CZ" dirty="0"/>
          </a:p>
          <a:p>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základny</a:t>
            </a:r>
            <a:r>
              <a:rPr lang="cs-CZ" sz="1800" dirty="0">
                <a:effectLst/>
                <a:latin typeface="Times New Roman" panose="02020603050405020304" pitchFamily="18" charset="0"/>
              </a:rPr>
              <a:t> - zde </a:t>
            </a:r>
            <a:r>
              <a:rPr lang="cs-CZ" sz="1800" dirty="0" err="1">
                <a:effectLst/>
                <a:latin typeface="Times New Roman" panose="02020603050405020304" pitchFamily="18" charset="0"/>
              </a:rPr>
              <a:t>sídli</a:t>
            </a:r>
            <a:r>
              <a:rPr lang="cs-CZ" sz="1800" dirty="0">
                <a:effectLst/>
                <a:latin typeface="Times New Roman" panose="02020603050405020304" pitchFamily="18" charset="0"/>
              </a:rPr>
              <a:t>́ </a:t>
            </a:r>
            <a:r>
              <a:rPr lang="cs-CZ" sz="1800" dirty="0" err="1">
                <a:effectLst/>
                <a:latin typeface="Times New Roman" panose="02020603050405020304" pitchFamily="18" charset="0"/>
              </a:rPr>
              <a:t>jednotlive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Odtud jsou zpravidla </a:t>
            </a:r>
            <a:r>
              <a:rPr lang="cs-CZ" sz="1800" dirty="0" err="1">
                <a:effectLst/>
                <a:latin typeface="Times New Roman" panose="02020603050405020304" pitchFamily="18" charset="0"/>
              </a:rPr>
              <a:t>operátory</a:t>
            </a:r>
            <a:r>
              <a:rPr lang="cs-CZ" sz="1800" dirty="0">
                <a:effectLst/>
                <a:latin typeface="Times New Roman" panose="02020603050405020304" pitchFamily="18" charset="0"/>
              </a:rPr>
              <a:t> ZOS </a:t>
            </a:r>
            <a:r>
              <a:rPr lang="cs-CZ" sz="1800" dirty="0" err="1">
                <a:effectLst/>
                <a:latin typeface="Times New Roman" panose="02020603050405020304" pitchFamily="18" charset="0"/>
              </a:rPr>
              <a:t>vysílány</a:t>
            </a:r>
            <a:r>
              <a:rPr lang="cs-CZ" sz="1800" dirty="0">
                <a:effectLst/>
                <a:latin typeface="Times New Roman" panose="02020603050405020304" pitchFamily="18" charset="0"/>
              </a:rPr>
              <a:t> </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 jsou </a:t>
            </a:r>
            <a:r>
              <a:rPr lang="cs-CZ" sz="1800" dirty="0" err="1">
                <a:effectLst/>
                <a:latin typeface="Times New Roman" panose="02020603050405020304" pitchFamily="18" charset="0"/>
              </a:rPr>
              <a:t>tvořeny</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pracovníky</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vykonávaji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činnost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se </a:t>
            </a:r>
            <a:r>
              <a:rPr lang="cs-CZ" sz="1800" dirty="0" err="1">
                <a:effectLst/>
                <a:latin typeface="Times New Roman" panose="02020603050405020304" pitchFamily="18" charset="0"/>
              </a:rPr>
              <a:t>děli</a:t>
            </a:r>
            <a:r>
              <a:rPr lang="cs-CZ" sz="1800" dirty="0">
                <a:effectLst/>
                <a:latin typeface="Times New Roman" panose="02020603050405020304" pitchFamily="18" charset="0"/>
              </a:rPr>
              <a:t>́ dle </a:t>
            </a:r>
            <a:r>
              <a:rPr lang="cs-CZ" sz="1800" dirty="0" err="1">
                <a:effectLst/>
                <a:latin typeface="Times New Roman" panose="02020603050405020304" pitchFamily="18" charset="0"/>
              </a:rPr>
              <a:t>svého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složeni</a:t>
            </a:r>
            <a:r>
              <a:rPr lang="cs-CZ" sz="1800" dirty="0">
                <a:effectLst/>
                <a:latin typeface="Times New Roman" panose="02020603050405020304" pitchFamily="18" charset="0"/>
              </a:rPr>
              <a:t>́ a povahy </a:t>
            </a:r>
            <a:r>
              <a:rPr lang="cs-CZ" sz="1800" dirty="0" err="1">
                <a:effectLst/>
                <a:latin typeface="Times New Roman" panose="02020603050405020304" pitchFamily="18" charset="0"/>
              </a:rPr>
              <a:t>činnosti</a:t>
            </a:r>
            <a:r>
              <a:rPr lang="cs-CZ" sz="1800" dirty="0">
                <a:effectLst/>
                <a:latin typeface="Times New Roman" panose="02020603050405020304" pitchFamily="18" charset="0"/>
              </a:rPr>
              <a:t> na skupiny rychlé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pomoci, tzv. RZP, a rychlé </a:t>
            </a:r>
            <a:r>
              <a:rPr lang="cs-CZ" sz="1800" dirty="0" err="1">
                <a:effectLst/>
                <a:latin typeface="Times New Roman" panose="02020603050405020304" pitchFamily="18" charset="0"/>
              </a:rPr>
              <a:t>lékařske</a:t>
            </a:r>
            <a:r>
              <a:rPr lang="cs-CZ" sz="1800" dirty="0">
                <a:effectLst/>
                <a:latin typeface="Times New Roman" panose="02020603050405020304" pitchFamily="18" charset="0"/>
              </a:rPr>
              <a:t>́ pomoci, tzv. RLP. Podle typu </a:t>
            </a:r>
            <a:r>
              <a:rPr lang="cs-CZ" sz="1800" dirty="0" err="1">
                <a:effectLst/>
                <a:latin typeface="Times New Roman" panose="02020603050405020304" pitchFamily="18" charset="0"/>
              </a:rPr>
              <a:t>dopravních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prostředku</a:t>
            </a:r>
            <a:r>
              <a:rPr lang="cs-CZ" sz="1800" dirty="0">
                <a:effectLst/>
                <a:latin typeface="Times New Roman" panose="02020603050405020304" pitchFamily="18" charset="0"/>
              </a:rPr>
              <a:t>̊ </a:t>
            </a:r>
            <a:r>
              <a:rPr lang="cs-CZ" sz="1800" dirty="0" err="1">
                <a:effectLst/>
                <a:latin typeface="Times New Roman" panose="02020603050405020304" pitchFamily="18" charset="0"/>
              </a:rPr>
              <a:t>dále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r>
              <a:rPr lang="cs-CZ" sz="1800" dirty="0" err="1">
                <a:effectLst/>
                <a:latin typeface="Times New Roman" panose="02020603050405020304" pitchFamily="18" charset="0"/>
              </a:rPr>
              <a:t>dělíme</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pozemni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letecke</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případne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vodni</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r>
              <a:rPr lang="cs-CZ" sz="1800" dirty="0" err="1">
                <a:effectLst/>
                <a:latin typeface="Times New Roman" panose="02020603050405020304" pitchFamily="18" charset="0"/>
              </a:rPr>
              <a:t>Pracovište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krizove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připravenosti</a:t>
            </a:r>
            <a:r>
              <a:rPr lang="cs-CZ" sz="1800" dirty="0">
                <a:effectLst/>
                <a:latin typeface="Times New Roman" panose="02020603050405020304" pitchFamily="18" charset="0"/>
              </a:rPr>
              <a:t> - </a:t>
            </a:r>
            <a:r>
              <a:rPr lang="cs-CZ" sz="1800" dirty="0" err="1">
                <a:effectLst/>
                <a:latin typeface="Times New Roman" panose="02020603050405020304" pitchFamily="18" charset="0"/>
              </a:rPr>
              <a:t>zpracováva</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návrh</a:t>
            </a:r>
            <a:r>
              <a:rPr lang="cs-CZ" sz="1800" dirty="0">
                <a:effectLst/>
                <a:latin typeface="Times New Roman" panose="02020603050405020304" pitchFamily="18" charset="0"/>
              </a:rPr>
              <a:t> </a:t>
            </a:r>
            <a:r>
              <a:rPr lang="cs-CZ" sz="1800" b="1" dirty="0" err="1">
                <a:effectLst/>
                <a:latin typeface="Times New Roman" panose="02020603050405020304" pitchFamily="18" charset="0"/>
              </a:rPr>
              <a:t>traumatologického</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plánu</a:t>
            </a:r>
            <a:r>
              <a:rPr lang="cs-CZ" sz="1800" b="1" dirty="0">
                <a:effectLst/>
                <a:latin typeface="Times New Roman" panose="02020603050405020304" pitchFamily="18" charset="0"/>
              </a:rPr>
              <a:t> </a:t>
            </a:r>
            <a:r>
              <a:rPr lang="cs-CZ" sz="1800" dirty="0">
                <a:effectLst/>
                <a:latin typeface="Times New Roman" panose="02020603050405020304" pitchFamily="18" charset="0"/>
              </a:rPr>
              <a:t>a </a:t>
            </a:r>
            <a:r>
              <a:rPr lang="cs-CZ" sz="1800" dirty="0" err="1">
                <a:effectLst/>
                <a:latin typeface="Times New Roman" panose="02020603050405020304" pitchFamily="18" charset="0"/>
              </a:rPr>
              <a:t>návrhy</a:t>
            </a:r>
            <a:r>
              <a:rPr lang="cs-CZ" sz="1800" dirty="0">
                <a:effectLst/>
                <a:latin typeface="Times New Roman" panose="02020603050405020304" pitchFamily="18" charset="0"/>
              </a:rPr>
              <a:t> jeho </a:t>
            </a:r>
            <a:r>
              <a:rPr lang="cs-CZ" sz="1800" dirty="0" err="1">
                <a:effectLst/>
                <a:latin typeface="Times New Roman" panose="02020603050405020304" pitchFamily="18" charset="0"/>
              </a:rPr>
              <a:t>změn</a:t>
            </a:r>
            <a:r>
              <a:rPr lang="cs-CZ" sz="1800" dirty="0">
                <a:effectLst/>
                <a:latin typeface="Times New Roman" panose="02020603050405020304" pitchFamily="18" charset="0"/>
              </a:rPr>
              <a:t>. Plní </a:t>
            </a:r>
            <a:r>
              <a:rPr lang="cs-CZ" sz="1800" dirty="0" err="1">
                <a:effectLst/>
                <a:latin typeface="Times New Roman" panose="02020603050405020304" pitchFamily="18" charset="0"/>
              </a:rPr>
              <a:t>téz</a:t>
            </a:r>
            <a:r>
              <a:rPr lang="cs-CZ" sz="1800" dirty="0">
                <a:effectLst/>
                <a:latin typeface="Times New Roman" panose="02020603050405020304" pitchFamily="18" charset="0"/>
              </a:rPr>
              <a:t>̌ </a:t>
            </a:r>
            <a:r>
              <a:rPr lang="cs-CZ" sz="1800" dirty="0" err="1">
                <a:effectLst/>
                <a:latin typeface="Times New Roman" panose="02020603050405020304" pitchFamily="18" charset="0"/>
              </a:rPr>
              <a:t>úkoly</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vyplývajíci</a:t>
            </a:r>
            <a:r>
              <a:rPr lang="cs-CZ" sz="1800" dirty="0">
                <a:effectLst/>
                <a:latin typeface="Times New Roman" panose="02020603050405020304" pitchFamily="18" charset="0"/>
              </a:rPr>
              <a:t>́ z </a:t>
            </a:r>
            <a:r>
              <a:rPr lang="cs-CZ" sz="1800" b="1" dirty="0" err="1">
                <a:effectLst/>
                <a:latin typeface="Times New Roman" panose="02020603050405020304" pitchFamily="18" charset="0"/>
              </a:rPr>
              <a:t>krizového</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plánu</a:t>
            </a:r>
            <a:r>
              <a:rPr lang="cs-CZ" sz="1800" b="1" dirty="0">
                <a:effectLst/>
                <a:latin typeface="Times New Roman" panose="02020603050405020304" pitchFamily="18" charset="0"/>
              </a:rPr>
              <a:t> kraje</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havarijního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plánováni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Dále</a:t>
            </a:r>
            <a:r>
              <a:rPr lang="cs-CZ" sz="1800" dirty="0">
                <a:effectLst/>
                <a:latin typeface="Times New Roman" panose="02020603050405020304" pitchFamily="18" charset="0"/>
              </a:rPr>
              <a:t> poskytuje </a:t>
            </a:r>
            <a:r>
              <a:rPr lang="cs-CZ" sz="1800" dirty="0" err="1">
                <a:effectLst/>
                <a:latin typeface="Times New Roman" panose="02020603050405020304" pitchFamily="18" charset="0"/>
              </a:rPr>
              <a:t>psychosociálni</a:t>
            </a:r>
            <a:r>
              <a:rPr lang="cs-CZ" sz="1800" dirty="0">
                <a:effectLst/>
                <a:latin typeface="Times New Roman" panose="02020603050405020304" pitchFamily="18" charset="0"/>
              </a:rPr>
              <a:t>́ </a:t>
            </a:r>
            <a:r>
              <a:rPr lang="cs-CZ" sz="1800" b="1" dirty="0" err="1">
                <a:effectLst/>
                <a:latin typeface="Times New Roman" panose="02020603050405020304" pitchFamily="18" charset="0"/>
              </a:rPr>
              <a:t>intervenčni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službu</a:t>
            </a:r>
            <a:r>
              <a:rPr lang="cs-CZ" sz="1800" b="1" dirty="0">
                <a:effectLst/>
                <a:latin typeface="Times New Roman" panose="02020603050405020304" pitchFamily="18" charset="0"/>
              </a:rPr>
              <a:t> </a:t>
            </a:r>
            <a:r>
              <a:rPr lang="cs-CZ" sz="1800" dirty="0" err="1">
                <a:effectLst/>
                <a:latin typeface="Times New Roman" panose="02020603050405020304" pitchFamily="18" charset="0"/>
              </a:rPr>
              <a:t>svým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zaměstnancům</a:t>
            </a:r>
            <a:r>
              <a:rPr lang="cs-CZ" sz="1800" dirty="0">
                <a:effectLst/>
                <a:latin typeface="Times New Roman" panose="02020603050405020304" pitchFamily="18" charset="0"/>
              </a:rPr>
              <a:t>.</a:t>
            </a:r>
          </a:p>
          <a:p>
            <a:endParaRPr lang="cs-CZ" dirty="0"/>
          </a:p>
          <a:p>
            <a:r>
              <a:rPr lang="cs-CZ" sz="1800" dirty="0" err="1">
                <a:effectLst/>
                <a:latin typeface="Times New Roman" panose="02020603050405020304" pitchFamily="18" charset="0"/>
              </a:rPr>
              <a:t>Vzdělávaci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výcvikove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středisko</a:t>
            </a:r>
            <a:r>
              <a:rPr lang="cs-CZ" sz="1800" dirty="0">
                <a:effectLst/>
                <a:latin typeface="Times New Roman" panose="02020603050405020304" pitchFamily="18" charset="0"/>
              </a:rPr>
              <a:t> - </a:t>
            </a:r>
            <a:r>
              <a:rPr lang="cs-CZ" sz="1800" dirty="0" err="1">
                <a:effectLst/>
                <a:latin typeface="Times New Roman" panose="02020603050405020304" pitchFamily="18" charset="0"/>
              </a:rPr>
              <a:t>školi</a:t>
            </a:r>
            <a:r>
              <a:rPr lang="cs-CZ" sz="1800" dirty="0">
                <a:effectLst/>
                <a:latin typeface="Times New Roman" panose="02020603050405020304" pitchFamily="18" charset="0"/>
              </a:rPr>
              <a:t>́ a zdokonaluje </a:t>
            </a:r>
            <a:r>
              <a:rPr lang="cs-CZ" sz="1800" dirty="0" err="1">
                <a:effectLst/>
                <a:latin typeface="Times New Roman" panose="02020603050405020304" pitchFamily="18" charset="0"/>
              </a:rPr>
              <a:t>zaměstnance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příslušne</a:t>
            </a:r>
            <a:r>
              <a:rPr lang="cs-CZ" sz="1800" dirty="0">
                <a:effectLst/>
                <a:latin typeface="Times New Roman" panose="02020603050405020304" pitchFamily="18" charset="0"/>
              </a:rPr>
              <a:t>́ ZZS v oblastech </a:t>
            </a:r>
            <a:r>
              <a:rPr lang="cs-CZ" sz="1800" dirty="0" err="1">
                <a:effectLst/>
                <a:latin typeface="Times New Roman" panose="02020603050405020304" pitchFamily="18" charset="0"/>
              </a:rPr>
              <a:t>krizového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řízeni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urgentni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medicíny</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medicíny</a:t>
            </a:r>
            <a:r>
              <a:rPr lang="cs-CZ" sz="1800" dirty="0">
                <a:effectLst/>
                <a:latin typeface="Times New Roman" panose="02020603050405020304" pitchFamily="18" charset="0"/>
              </a:rPr>
              <a:t> katastrof.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16</a:t>
            </a:fld>
            <a:endParaRPr lang="cs-CZ"/>
          </a:p>
        </p:txBody>
      </p:sp>
    </p:spTree>
    <p:extLst>
      <p:ext uri="{BB962C8B-B14F-4D97-AF65-F5344CB8AC3E}">
        <p14:creationId xmlns:p14="http://schemas.microsoft.com/office/powerpoint/2010/main" val="5606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Nepřetržity</a:t>
            </a:r>
            <a:r>
              <a:rPr lang="cs-CZ" sz="1800" dirty="0">
                <a:effectLst/>
                <a:latin typeface="Times New Roman" panose="02020603050405020304" pitchFamily="18" charset="0"/>
              </a:rPr>
              <a:t>́ </a:t>
            </a:r>
            <a:r>
              <a:rPr lang="cs-CZ" sz="1800" dirty="0" err="1">
                <a:effectLst/>
                <a:latin typeface="Times New Roman" panose="02020603050405020304" pitchFamily="18" charset="0"/>
              </a:rPr>
              <a:t>bezodkladny</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kvalifikovany</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příjem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tísňových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voláni</a:t>
            </a:r>
            <a:r>
              <a:rPr lang="cs-CZ" sz="1800" dirty="0">
                <a:effectLst/>
                <a:latin typeface="Times New Roman" panose="02020603050405020304" pitchFamily="18" charset="0"/>
              </a:rPr>
              <a:t>́ na linku „155“ a </a:t>
            </a:r>
            <a:r>
              <a:rPr lang="cs-CZ" sz="1800" dirty="0" err="1">
                <a:effectLst/>
                <a:latin typeface="Times New Roman" panose="02020603050405020304" pitchFamily="18" charset="0"/>
              </a:rPr>
              <a:t>dalších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přebraných</a:t>
            </a:r>
            <a:r>
              <a:rPr lang="cs-CZ" sz="1800" dirty="0">
                <a:effectLst/>
                <a:latin typeface="Times New Roman" panose="02020603050405020304" pitchFamily="18" charset="0"/>
              </a:rPr>
              <a:t> z </a:t>
            </a:r>
            <a:r>
              <a:rPr lang="cs-CZ" sz="1800" dirty="0" err="1">
                <a:effectLst/>
                <a:latin typeface="Times New Roman" panose="02020603050405020304" pitchFamily="18" charset="0"/>
              </a:rPr>
              <a:t>jiných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tísňových</a:t>
            </a:r>
            <a:r>
              <a:rPr lang="cs-CZ" sz="1800" dirty="0">
                <a:effectLst/>
                <a:latin typeface="Times New Roman" panose="02020603050405020304" pitchFamily="18" charset="0"/>
              </a:rPr>
              <a:t> linek IZS.</a:t>
            </a:r>
            <a:br>
              <a:rPr lang="cs-CZ" sz="1800" dirty="0">
                <a:effectLst/>
                <a:latin typeface="Times New Roman" panose="02020603050405020304" pitchFamily="18" charset="0"/>
              </a:rPr>
            </a:b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operačni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středisko</a:t>
            </a:r>
            <a:r>
              <a:rPr lang="cs-CZ" sz="1800" dirty="0">
                <a:effectLst/>
                <a:latin typeface="Times New Roman" panose="02020603050405020304" pitchFamily="18" charset="0"/>
              </a:rPr>
              <a:t> vyhodnocuje </a:t>
            </a:r>
            <a:r>
              <a:rPr lang="cs-CZ" sz="1800" dirty="0" err="1">
                <a:effectLst/>
                <a:latin typeface="Times New Roman" panose="02020603050405020304" pitchFamily="18" charset="0"/>
              </a:rPr>
              <a:t>naléhavost</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tísňového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voláni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Následne</a:t>
            </a:r>
            <a:r>
              <a:rPr lang="cs-CZ" sz="1800" dirty="0">
                <a:effectLst/>
                <a:latin typeface="Times New Roman" panose="02020603050405020304" pitchFamily="18" charset="0"/>
              </a:rPr>
              <a:t>̌ rozhoduje o </a:t>
            </a:r>
            <a:r>
              <a:rPr lang="cs-CZ" sz="1800" dirty="0" err="1">
                <a:effectLst/>
                <a:latin typeface="Times New Roman" panose="02020603050405020304" pitchFamily="18" charset="0"/>
              </a:rPr>
              <a:t>nejvhodnějším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řešeni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tísňove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výzvy</a:t>
            </a:r>
            <a:r>
              <a:rPr lang="cs-CZ" sz="1800" dirty="0">
                <a:effectLst/>
                <a:latin typeface="Times New Roman" panose="02020603050405020304" pitchFamily="18" charset="0"/>
              </a:rPr>
              <a:t> dle </a:t>
            </a:r>
            <a:r>
              <a:rPr lang="cs-CZ" sz="1800" dirty="0" err="1">
                <a:effectLst/>
                <a:latin typeface="Times New Roman" panose="02020603050405020304" pitchFamily="18" charset="0"/>
              </a:rPr>
              <a:t>zdravotního</a:t>
            </a:r>
            <a:r>
              <a:rPr lang="cs-CZ" sz="1800" dirty="0">
                <a:effectLst/>
                <a:latin typeface="Times New Roman" panose="02020603050405020304" pitchFamily="18" charset="0"/>
              </a:rPr>
              <a:t> stavu </a:t>
            </a:r>
            <a:r>
              <a:rPr lang="cs-CZ" sz="1800" dirty="0" err="1">
                <a:effectLst/>
                <a:latin typeface="Times New Roman" panose="02020603050405020304" pitchFamily="18" charset="0"/>
              </a:rPr>
              <a:t>postiženého</a:t>
            </a:r>
            <a:r>
              <a:rPr lang="cs-CZ" sz="1800" dirty="0">
                <a:effectLst/>
                <a:latin typeface="Times New Roman" panose="02020603050405020304" pitchFamily="18" charset="0"/>
              </a:rPr>
              <a:t>, rozhoduje o </a:t>
            </a:r>
            <a:r>
              <a:rPr lang="cs-CZ" sz="1800" dirty="0" err="1">
                <a:effectLst/>
                <a:latin typeface="Times New Roman" panose="02020603050405020304" pitchFamily="18" charset="0"/>
              </a:rPr>
              <a:t>vysláni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adekvátni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r>
              <a:rPr lang="cs-CZ" sz="1800" dirty="0" err="1">
                <a:effectLst/>
                <a:latin typeface="Times New Roman" panose="02020603050405020304" pitchFamily="18" charset="0"/>
              </a:rPr>
              <a:t>Řídi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všechny</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Organizaci a </a:t>
            </a:r>
            <a:r>
              <a:rPr lang="cs-CZ" sz="1800" dirty="0" err="1">
                <a:effectLst/>
                <a:latin typeface="Times New Roman" panose="02020603050405020304" pitchFamily="18" charset="0"/>
              </a:rPr>
              <a:t>řízeni</a:t>
            </a:r>
            <a:r>
              <a:rPr lang="cs-CZ" sz="1800" dirty="0">
                <a:effectLst/>
                <a:latin typeface="Times New Roman" panose="02020603050405020304" pitchFamily="18" charset="0"/>
              </a:rPr>
              <a:t>́ PNP na </a:t>
            </a:r>
            <a:r>
              <a:rPr lang="cs-CZ" sz="1800" dirty="0" err="1">
                <a:effectLst/>
                <a:latin typeface="Times New Roman" panose="02020603050405020304" pitchFamily="18" charset="0"/>
              </a:rPr>
              <a:t>míste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mimořádne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události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hromadného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neštěsti</a:t>
            </a:r>
            <a:r>
              <a:rPr lang="cs-CZ" sz="1800" dirty="0">
                <a:effectLst/>
                <a:latin typeface="Times New Roman" panose="02020603050405020304" pitchFamily="18" charset="0"/>
              </a:rPr>
              <a:t>́ ve </a:t>
            </a:r>
            <a:r>
              <a:rPr lang="cs-CZ" sz="1800" dirty="0" err="1">
                <a:effectLst/>
                <a:latin typeface="Times New Roman" panose="02020603050405020304" pitchFamily="18" charset="0"/>
              </a:rPr>
              <a:t>spolupráci</a:t>
            </a:r>
            <a:r>
              <a:rPr lang="cs-CZ" sz="1800" dirty="0">
                <a:effectLst/>
                <a:latin typeface="Times New Roman" panose="02020603050405020304" pitchFamily="18" charset="0"/>
              </a:rPr>
              <a:t> s velitelem </a:t>
            </a:r>
            <a:r>
              <a:rPr lang="cs-CZ" sz="1800" dirty="0" err="1">
                <a:effectLst/>
                <a:latin typeface="Times New Roman" panose="02020603050405020304" pitchFamily="18" charset="0"/>
              </a:rPr>
              <a:t>zásahu</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složek</a:t>
            </a:r>
            <a:r>
              <a:rPr lang="cs-CZ" sz="1800" dirty="0">
                <a:effectLst/>
                <a:latin typeface="Times New Roman" panose="02020603050405020304" pitchFamily="18" charset="0"/>
              </a:rPr>
              <a:t> </a:t>
            </a:r>
            <a:r>
              <a:rPr lang="cs-CZ" sz="1800" dirty="0" err="1">
                <a:effectLst/>
                <a:latin typeface="Times New Roman" panose="02020603050405020304" pitchFamily="18" charset="0"/>
              </a:rPr>
              <a:t>integrovaného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systému</a:t>
            </a:r>
            <a:r>
              <a:rPr lang="cs-CZ" sz="1800" dirty="0">
                <a:effectLst/>
                <a:latin typeface="Times New Roman" panose="02020603050405020304" pitchFamily="18" charset="0"/>
              </a:rPr>
              <a:t> (IZS).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Spolupráce</a:t>
            </a:r>
            <a:r>
              <a:rPr lang="cs-CZ" sz="1800" dirty="0">
                <a:effectLst/>
                <a:latin typeface="Times New Roman" panose="02020603050405020304" pitchFamily="18" charset="0"/>
              </a:rPr>
              <a:t> s </a:t>
            </a:r>
            <a:r>
              <a:rPr lang="cs-CZ" sz="1800" dirty="0" err="1">
                <a:effectLst/>
                <a:latin typeface="Times New Roman" panose="02020603050405020304" pitchFamily="18" charset="0"/>
              </a:rPr>
              <a:t>cílovým</a:t>
            </a:r>
            <a:r>
              <a:rPr lang="cs-CZ" sz="1800" dirty="0">
                <a:effectLst/>
                <a:latin typeface="Times New Roman" panose="02020603050405020304" pitchFamily="18" charset="0"/>
              </a:rPr>
              <a:t> poskytovatelem </a:t>
            </a:r>
            <a:r>
              <a:rPr lang="cs-CZ" sz="1800" dirty="0" err="1">
                <a:effectLst/>
                <a:latin typeface="Times New Roman" panose="02020603050405020304" pitchFamily="18" charset="0"/>
              </a:rPr>
              <a:t>akutni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lůžkove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Poskytováni</a:t>
            </a:r>
            <a:r>
              <a:rPr lang="cs-CZ" sz="1800" dirty="0">
                <a:effectLst/>
                <a:latin typeface="Times New Roman" panose="02020603050405020304" pitchFamily="18" charset="0"/>
              </a:rPr>
              <a:t>́ telefonicky </a:t>
            </a:r>
            <a:r>
              <a:rPr lang="cs-CZ" sz="1800" dirty="0" err="1">
                <a:effectLst/>
                <a:latin typeface="Times New Roman" panose="02020603050405020304" pitchFamily="18" charset="0"/>
              </a:rPr>
              <a:t>asistovane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prvni</a:t>
            </a:r>
            <a:r>
              <a:rPr lang="cs-CZ" sz="1800" dirty="0">
                <a:effectLst/>
                <a:latin typeface="Times New Roman" panose="02020603050405020304" pitchFamily="18" charset="0"/>
              </a:rPr>
              <a:t>́ pomoci a telefonicky </a:t>
            </a:r>
            <a:r>
              <a:rPr lang="cs-CZ" sz="1800" dirty="0" err="1">
                <a:effectLst/>
                <a:latin typeface="Times New Roman" panose="02020603050405020304" pitchFamily="18" charset="0"/>
              </a:rPr>
              <a:t>asistovane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neodkladne</a:t>
            </a:r>
            <a:r>
              <a:rPr lang="cs-CZ" sz="1800" dirty="0">
                <a:effectLst/>
                <a:latin typeface="Times New Roman" panose="02020603050405020304" pitchFamily="18" charset="0"/>
              </a:rPr>
              <a:t>́ resuscitace, tzv. TANR, do </a:t>
            </a:r>
            <a:r>
              <a:rPr lang="cs-CZ" sz="1800" dirty="0" err="1">
                <a:effectLst/>
                <a:latin typeface="Times New Roman" panose="02020603050405020304" pitchFamily="18" charset="0"/>
              </a:rPr>
              <a:t>příjezdu</a:t>
            </a:r>
            <a:r>
              <a:rPr lang="cs-CZ" sz="1800" dirty="0">
                <a:effectLst/>
                <a:latin typeface="Times New Roman" panose="02020603050405020304" pitchFamily="18" charset="0"/>
              </a:rPr>
              <a:t> ZZS na </a:t>
            </a:r>
            <a:r>
              <a:rPr lang="cs-CZ" sz="1800" dirty="0" err="1">
                <a:effectLst/>
                <a:latin typeface="Times New Roman" panose="02020603050405020304" pitchFamily="18" charset="0"/>
              </a:rPr>
              <a:t>místo</a:t>
            </a:r>
            <a:r>
              <a:rPr lang="cs-CZ" sz="1800" dirty="0">
                <a:effectLst/>
                <a:latin typeface="Times New Roman" panose="02020603050405020304" pitchFamily="18" charset="0"/>
              </a:rPr>
              <a:t> </a:t>
            </a:r>
            <a:r>
              <a:rPr lang="cs-CZ" sz="1800" dirty="0" err="1">
                <a:effectLst/>
                <a:latin typeface="Times New Roman" panose="02020603050405020304" pitchFamily="18" charset="0"/>
              </a:rPr>
              <a:t>události</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a:effectLst/>
                <a:latin typeface="Times New Roman" panose="02020603050405020304" pitchFamily="18" charset="0"/>
              </a:rPr>
              <a:t>Poskytnutí </a:t>
            </a:r>
            <a:r>
              <a:rPr lang="cs-CZ" sz="1800" dirty="0" err="1">
                <a:effectLst/>
                <a:latin typeface="Times New Roman" panose="02020603050405020304" pitchFamily="18" charset="0"/>
              </a:rPr>
              <a:t>zdravotni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vyšetřeni</a:t>
            </a:r>
            <a:r>
              <a:rPr lang="cs-CZ" sz="1800" dirty="0">
                <a:effectLst/>
                <a:latin typeface="Times New Roman" panose="02020603050405020304" pitchFamily="18" charset="0"/>
              </a:rPr>
              <a:t>́ pacienta a </a:t>
            </a:r>
            <a:r>
              <a:rPr lang="cs-CZ" sz="1800" dirty="0" err="1">
                <a:effectLst/>
                <a:latin typeface="Times New Roman" panose="02020603050405020304" pitchFamily="18" charset="0"/>
              </a:rPr>
              <a:t>následne</a:t>
            </a:r>
            <a:r>
              <a:rPr lang="cs-CZ" sz="1800" dirty="0">
                <a:effectLst/>
                <a:latin typeface="Times New Roman" panose="02020603050405020304" pitchFamily="18" charset="0"/>
              </a:rPr>
              <a:t>̌ provedení </a:t>
            </a:r>
            <a:r>
              <a:rPr lang="cs-CZ" sz="1800" dirty="0" err="1">
                <a:effectLst/>
                <a:latin typeface="Times New Roman" panose="02020603050405020304" pitchFamily="18" charset="0"/>
              </a:rPr>
              <a:t>případných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neodkladných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výkonu</a:t>
            </a:r>
            <a:r>
              <a:rPr lang="cs-CZ" sz="1800" dirty="0">
                <a:effectLst/>
                <a:latin typeface="Times New Roman" panose="02020603050405020304" pitchFamily="18" charset="0"/>
              </a:rPr>
              <a:t>̊ k </a:t>
            </a:r>
            <a:r>
              <a:rPr lang="cs-CZ" sz="1800" dirty="0" err="1">
                <a:effectLst/>
                <a:latin typeface="Times New Roman" panose="02020603050405020304" pitchFamily="18" charset="0"/>
              </a:rPr>
              <a:t>záchrane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života</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Kontinuálni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sledováni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zdravotního</a:t>
            </a:r>
            <a:r>
              <a:rPr lang="cs-CZ" sz="1800" dirty="0">
                <a:effectLst/>
                <a:latin typeface="Times New Roman" panose="02020603050405020304" pitchFamily="18" charset="0"/>
              </a:rPr>
              <a:t> stavu pacienta, </a:t>
            </a:r>
            <a:r>
              <a:rPr lang="cs-CZ" sz="1800" dirty="0" err="1">
                <a:effectLst/>
                <a:latin typeface="Times New Roman" panose="02020603050405020304" pitchFamily="18" charset="0"/>
              </a:rPr>
              <a:t>monitorováni</a:t>
            </a:r>
            <a:r>
              <a:rPr lang="cs-CZ" sz="1800" dirty="0">
                <a:effectLst/>
                <a:latin typeface="Times New Roman" panose="02020603050405020304" pitchFamily="18" charset="0"/>
              </a:rPr>
              <a:t>́ jeho </a:t>
            </a:r>
            <a:r>
              <a:rPr lang="cs-CZ" sz="1800" dirty="0" err="1">
                <a:effectLst/>
                <a:latin typeface="Times New Roman" panose="02020603050405020304" pitchFamily="18" charset="0"/>
              </a:rPr>
              <a:t>životních</a:t>
            </a:r>
            <a:r>
              <a:rPr lang="cs-CZ" sz="1800" dirty="0">
                <a:effectLst/>
                <a:latin typeface="Times New Roman" panose="02020603050405020304" pitchFamily="18" charset="0"/>
              </a:rPr>
              <a:t> funkcí </a:t>
            </a:r>
            <a:r>
              <a:rPr lang="cs-CZ" sz="1800" dirty="0" err="1">
                <a:effectLst/>
                <a:latin typeface="Times New Roman" panose="02020603050405020304" pitchFamily="18" charset="0"/>
              </a:rPr>
              <a:t>během</a:t>
            </a:r>
            <a:r>
              <a:rPr lang="cs-CZ" sz="1800" dirty="0">
                <a:effectLst/>
                <a:latin typeface="Times New Roman" panose="02020603050405020304" pitchFamily="18" charset="0"/>
              </a:rPr>
              <a:t> transportu do </a:t>
            </a:r>
            <a:r>
              <a:rPr lang="cs-CZ" sz="1800" dirty="0" err="1">
                <a:effectLst/>
                <a:latin typeface="Times New Roman" panose="02020603050405020304" pitchFamily="18" charset="0"/>
              </a:rPr>
              <a:t>zdravotnického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zařízeni</a:t>
            </a:r>
            <a:r>
              <a:rPr lang="cs-CZ" sz="1800" dirty="0">
                <a:effectLst/>
                <a:latin typeface="Times New Roman" panose="02020603050405020304" pitchFamily="18" charset="0"/>
              </a:rPr>
              <a:t>́, a to </a:t>
            </a:r>
            <a:r>
              <a:rPr lang="cs-CZ" sz="1800" dirty="0" err="1">
                <a:effectLst/>
                <a:latin typeface="Times New Roman" panose="02020603050405020304" pitchFamily="18" charset="0"/>
              </a:rPr>
              <a:t>az</a:t>
            </a:r>
            <a:r>
              <a:rPr lang="cs-CZ" sz="1800" dirty="0">
                <a:effectLst/>
                <a:latin typeface="Times New Roman" panose="02020603050405020304" pitchFamily="18" charset="0"/>
              </a:rPr>
              <a:t>̌ do </a:t>
            </a:r>
            <a:r>
              <a:rPr lang="cs-CZ" sz="1800" dirty="0" err="1">
                <a:effectLst/>
                <a:latin typeface="Times New Roman" panose="02020603050405020304" pitchFamily="18" charset="0"/>
              </a:rPr>
              <a:t>okamžiku</a:t>
            </a:r>
            <a:r>
              <a:rPr lang="cs-CZ" sz="1800" dirty="0">
                <a:effectLst/>
                <a:latin typeface="Times New Roman" panose="02020603050405020304" pitchFamily="18" charset="0"/>
              </a:rPr>
              <a:t> jeho </a:t>
            </a:r>
            <a:r>
              <a:rPr lang="cs-CZ" sz="1800" dirty="0" err="1">
                <a:effectLst/>
                <a:latin typeface="Times New Roman" panose="02020603050405020304" pitchFamily="18" charset="0"/>
              </a:rPr>
              <a:t>předáni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zdravotnickému</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pracovníkovi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cílového</a:t>
            </a:r>
            <a:r>
              <a:rPr lang="cs-CZ" sz="1800" dirty="0">
                <a:effectLst/>
                <a:latin typeface="Times New Roman" panose="02020603050405020304" pitchFamily="18" charset="0"/>
              </a:rPr>
              <a:t> poskytovatele </a:t>
            </a:r>
            <a:r>
              <a:rPr lang="cs-CZ" sz="1800" dirty="0" err="1">
                <a:effectLst/>
                <a:latin typeface="Times New Roman" panose="02020603050405020304" pitchFamily="18" charset="0"/>
              </a:rPr>
              <a:t>akutni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lůžkove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Letecka</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přeprava</a:t>
            </a:r>
            <a:r>
              <a:rPr lang="cs-CZ" sz="1800" dirty="0">
                <a:effectLst/>
                <a:latin typeface="Times New Roman" panose="02020603050405020304" pitchFamily="18" charset="0"/>
              </a:rPr>
              <a:t> pacienta, pokud to jeho </a:t>
            </a:r>
            <a:r>
              <a:rPr lang="cs-CZ" sz="1800" dirty="0" err="1">
                <a:effectLst/>
                <a:latin typeface="Times New Roman" panose="02020603050405020304" pitchFamily="18" charset="0"/>
              </a:rPr>
              <a:t>zdravotni</a:t>
            </a:r>
            <a:r>
              <a:rPr lang="cs-CZ" sz="1800" dirty="0">
                <a:effectLst/>
                <a:latin typeface="Times New Roman" panose="02020603050405020304" pitchFamily="18" charset="0"/>
              </a:rPr>
              <a:t>́ stav z </a:t>
            </a:r>
            <a:r>
              <a:rPr lang="cs-CZ" sz="1800" dirty="0" err="1">
                <a:effectLst/>
                <a:latin typeface="Times New Roman" panose="02020603050405020304" pitchFamily="18" charset="0"/>
              </a:rPr>
              <a:t>různých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příčin</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vyžaduje</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Letecka</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přeprava</a:t>
            </a:r>
            <a:r>
              <a:rPr lang="cs-CZ" sz="1800" dirty="0">
                <a:effectLst/>
                <a:latin typeface="Times New Roman" panose="02020603050405020304" pitchFamily="18" charset="0"/>
              </a:rPr>
              <a:t> </a:t>
            </a:r>
            <a:r>
              <a:rPr lang="cs-CZ" sz="1800" dirty="0" err="1">
                <a:effectLst/>
                <a:latin typeface="Times New Roman" panose="02020603050405020304" pitchFamily="18" charset="0"/>
              </a:rPr>
              <a:t>orgánu</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tkáni</a:t>
            </a:r>
            <a:r>
              <a:rPr lang="cs-CZ" sz="1800" dirty="0">
                <a:effectLst/>
                <a:latin typeface="Times New Roman" panose="02020603050405020304" pitchFamily="18" charset="0"/>
              </a:rPr>
              <a:t>́ k transplantaci, v </a:t>
            </a:r>
            <a:r>
              <a:rPr lang="cs-CZ" sz="1800" dirty="0" err="1">
                <a:effectLst/>
                <a:latin typeface="Times New Roman" panose="02020603050405020304" pitchFamily="18" charset="0"/>
              </a:rPr>
              <a:t>případe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že</a:t>
            </a:r>
            <a:r>
              <a:rPr lang="cs-CZ" sz="1800" dirty="0">
                <a:effectLst/>
                <a:latin typeface="Times New Roman" panose="02020603050405020304" pitchFamily="18" charset="0"/>
              </a:rPr>
              <a:t> </a:t>
            </a:r>
            <a:r>
              <a:rPr lang="cs-CZ" sz="1800" dirty="0" err="1">
                <a:effectLst/>
                <a:latin typeface="Times New Roman" panose="02020603050405020304" pitchFamily="18" charset="0"/>
              </a:rPr>
              <a:t>hrozi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nebezpeči</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a:effectLst/>
                <a:latin typeface="Times New Roman" panose="02020603050405020304" pitchFamily="18" charset="0"/>
              </a:rPr>
              <a:t>z prodlení. </a:t>
            </a:r>
            <a:endParaRPr lang="cs-CZ" dirty="0">
              <a:effectLst/>
            </a:endParaRPr>
          </a:p>
          <a:p>
            <a:pPr>
              <a:buFont typeface="Arial" panose="020B0604020202020204" pitchFamily="34" charset="0"/>
              <a:buChar char="•"/>
            </a:pPr>
            <a:r>
              <a:rPr lang="cs-CZ" sz="1800" dirty="0">
                <a:effectLst/>
                <a:latin typeface="Symbol" pitchFamily="2" charset="2"/>
              </a:rPr>
              <a:t>  </a:t>
            </a:r>
            <a:r>
              <a:rPr lang="cs-CZ" sz="1800" dirty="0" err="1">
                <a:effectLst/>
                <a:latin typeface="Times New Roman" panose="02020603050405020304" pitchFamily="18" charset="0"/>
              </a:rPr>
              <a:t>Tříděni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raněných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mimořádných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událostech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hromadných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neštěsti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v </a:t>
            </a:r>
            <a:r>
              <a:rPr lang="cs-CZ" sz="1800" dirty="0" err="1">
                <a:effectLst/>
                <a:latin typeface="Times New Roman" panose="02020603050405020304" pitchFamily="18" charset="0"/>
              </a:rPr>
              <a:t>krizových</a:t>
            </a:r>
            <a:r>
              <a:rPr lang="cs-CZ" sz="18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800" dirty="0" err="1">
                <a:effectLst/>
                <a:latin typeface="Times New Roman" panose="02020603050405020304" pitchFamily="18" charset="0"/>
              </a:rPr>
              <a:t>Situacích</a:t>
            </a:r>
            <a:endParaRPr lang="cs-CZ" sz="1800" dirty="0">
              <a:effectLst/>
              <a:latin typeface="Times New Roman" panose="02020603050405020304" pitchFamily="18" charset="0"/>
            </a:endParaRPr>
          </a:p>
          <a:p>
            <a:pPr>
              <a:buFont typeface="Arial" panose="020B0604020202020204" pitchFamily="34" charset="0"/>
              <a:buChar char="•"/>
            </a:pPr>
            <a:endParaRPr lang="cs-CZ" sz="1800" dirty="0">
              <a:effectLst/>
              <a:latin typeface="Times New Roman" panose="02020603050405020304" pitchFamily="18" charset="0"/>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Vyhodnocováni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stupne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naléhavosti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tísňového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voláni</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vysíláni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výjezdových</a:t>
            </a:r>
            <a:r>
              <a:rPr lang="cs-CZ" sz="1200" dirty="0">
                <a:effectLst/>
                <a:latin typeface="Times New Roman" panose="02020603050405020304" pitchFamily="18" charset="0"/>
              </a:rPr>
              <a:t> skupin </a:t>
            </a:r>
            <a:r>
              <a:rPr lang="cs-CZ" sz="1200" dirty="0" err="1">
                <a:effectLst/>
                <a:latin typeface="Times New Roman" panose="02020603050405020304" pitchFamily="18" charset="0"/>
              </a:rPr>
              <a:t>včetne</a:t>
            </a:r>
            <a:r>
              <a:rPr lang="cs-CZ" sz="1200" dirty="0">
                <a:effectLst/>
                <a:latin typeface="Times New Roman" panose="02020603050405020304" pitchFamily="18" charset="0"/>
              </a:rPr>
              <a:t>̌ stanovení jejich </a:t>
            </a:r>
            <a:r>
              <a:rPr lang="cs-CZ" sz="1200" dirty="0" err="1">
                <a:effectLst/>
                <a:latin typeface="Times New Roman" panose="02020603050405020304" pitchFamily="18" charset="0"/>
              </a:rPr>
              <a:t>složeni</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počtu</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vysíláni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výjezdových</a:t>
            </a:r>
            <a:r>
              <a:rPr lang="cs-CZ" sz="1200" dirty="0">
                <a:effectLst/>
                <a:latin typeface="Times New Roman" panose="02020603050405020304" pitchFamily="18" charset="0"/>
              </a:rPr>
              <a:t> skupin na </a:t>
            </a:r>
            <a:r>
              <a:rPr lang="cs-CZ" sz="1200" dirty="0" err="1">
                <a:effectLst/>
                <a:latin typeface="Times New Roman" panose="02020603050405020304" pitchFamily="18" charset="0"/>
              </a:rPr>
              <a:t>žádost</a:t>
            </a:r>
            <a:r>
              <a:rPr lang="cs-CZ" sz="1200" dirty="0">
                <a:effectLst/>
                <a:latin typeface="Times New Roman" panose="02020603050405020304" pitchFamily="18" charset="0"/>
              </a:rPr>
              <a:t> ZOS </a:t>
            </a:r>
            <a:r>
              <a:rPr lang="cs-CZ" sz="1200" dirty="0" err="1">
                <a:effectLst/>
                <a:latin typeface="Times New Roman" panose="02020603050405020304" pitchFamily="18" charset="0"/>
              </a:rPr>
              <a:t>nebopomocného</a:t>
            </a:r>
            <a:r>
              <a:rPr lang="cs-CZ" sz="1200" dirty="0">
                <a:effectLst/>
                <a:latin typeface="Times New Roman" panose="02020603050405020304" pitchFamily="18" charset="0"/>
              </a:rPr>
              <a:t> ZOS </a:t>
            </a:r>
            <a:r>
              <a:rPr lang="cs-CZ" sz="1200" dirty="0" err="1">
                <a:effectLst/>
                <a:latin typeface="Times New Roman" panose="02020603050405020304" pitchFamily="18" charset="0"/>
              </a:rPr>
              <a:t>jiného</a:t>
            </a:r>
            <a:r>
              <a:rPr lang="cs-CZ" sz="1200" dirty="0">
                <a:effectLst/>
                <a:latin typeface="Times New Roman" panose="02020603050405020304" pitchFamily="18" charset="0"/>
              </a:rPr>
              <a:t> poskytovatele ZZS,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předáváni</a:t>
            </a:r>
            <a:r>
              <a:rPr lang="cs-CZ" sz="1200" dirty="0">
                <a:effectLst/>
                <a:latin typeface="Times New Roman" panose="02020603050405020304" pitchFamily="18" charset="0"/>
              </a:rPr>
              <a:t>́ pacientů </a:t>
            </a:r>
            <a:r>
              <a:rPr lang="cs-CZ" sz="1200" dirty="0" err="1">
                <a:effectLst/>
                <a:latin typeface="Times New Roman" panose="02020603050405020304" pitchFamily="18" charset="0"/>
              </a:rPr>
              <a:t>cílovým</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poskytovatelům</a:t>
            </a:r>
            <a:r>
              <a:rPr lang="cs-CZ" sz="1200" dirty="0">
                <a:effectLst/>
                <a:latin typeface="Times New Roman" panose="02020603050405020304" pitchFamily="18" charset="0"/>
              </a:rPr>
              <a:t> </a:t>
            </a:r>
            <a:r>
              <a:rPr lang="cs-CZ" sz="1200" dirty="0" err="1">
                <a:effectLst/>
                <a:latin typeface="Times New Roman" panose="02020603050405020304" pitchFamily="18" charset="0"/>
              </a:rPr>
              <a:t>akutni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lůžkove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přepravy</a:t>
            </a:r>
            <a:r>
              <a:rPr lang="cs-CZ" sz="1200" dirty="0">
                <a:effectLst/>
                <a:latin typeface="Times New Roman" panose="02020603050405020304" pitchFamily="18" charset="0"/>
              </a:rPr>
              <a:t> pacientů </a:t>
            </a:r>
            <a:r>
              <a:rPr lang="cs-CZ" sz="1200" dirty="0" err="1">
                <a:effectLst/>
                <a:latin typeface="Times New Roman" panose="02020603050405020304" pitchFamily="18" charset="0"/>
              </a:rPr>
              <a:t>neodkladne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mezi poskytovateli </a:t>
            </a:r>
            <a:r>
              <a:rPr lang="cs-CZ" sz="1200" dirty="0" err="1">
                <a:effectLst/>
                <a:latin typeface="Times New Roman" panose="02020603050405020304" pitchFamily="18" charset="0"/>
              </a:rPr>
              <a:t>zdravotních</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err="1">
                <a:effectLst/>
                <a:latin typeface="Times New Roman" panose="02020603050405020304" pitchFamily="18" charset="0"/>
              </a:rPr>
              <a:t>služeb</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prováděni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prohlídek</a:t>
            </a:r>
            <a:r>
              <a:rPr lang="cs-CZ" sz="1200" dirty="0">
                <a:effectLst/>
                <a:latin typeface="Times New Roman" panose="02020603050405020304" pitchFamily="18" charset="0"/>
              </a:rPr>
              <a:t> </a:t>
            </a:r>
            <a:r>
              <a:rPr lang="cs-CZ" sz="1200" dirty="0" err="1">
                <a:effectLst/>
                <a:latin typeface="Times New Roman" panose="02020603050405020304" pitchFamily="18" charset="0"/>
              </a:rPr>
              <a:t>těl</a:t>
            </a:r>
            <a:r>
              <a:rPr lang="cs-CZ" sz="1200" dirty="0">
                <a:effectLst/>
                <a:latin typeface="Times New Roman" panose="02020603050405020304" pitchFamily="18" charset="0"/>
              </a:rPr>
              <a:t> </a:t>
            </a:r>
            <a:r>
              <a:rPr lang="cs-CZ" sz="1200" dirty="0" err="1">
                <a:effectLst/>
                <a:latin typeface="Times New Roman" panose="02020603050405020304" pitchFamily="18" charset="0"/>
              </a:rPr>
              <a:t>zemřelých</a:t>
            </a:r>
            <a:r>
              <a:rPr lang="cs-CZ" sz="1200" dirty="0">
                <a:effectLst/>
                <a:latin typeface="Times New Roman" panose="02020603050405020304" pitchFamily="18" charset="0"/>
              </a:rPr>
              <a:t> v </a:t>
            </a:r>
            <a:r>
              <a:rPr lang="cs-CZ" sz="1200" dirty="0" err="1">
                <a:effectLst/>
                <a:latin typeface="Times New Roman" panose="02020603050405020304" pitchFamily="18" charset="0"/>
              </a:rPr>
              <a:t>případech</a:t>
            </a:r>
            <a:r>
              <a:rPr lang="cs-CZ" sz="1200" dirty="0">
                <a:effectLst/>
                <a:latin typeface="Times New Roman" panose="02020603050405020304" pitchFamily="18" charset="0"/>
              </a:rPr>
              <a:t>, kdy k </a:t>
            </a:r>
            <a:r>
              <a:rPr lang="cs-CZ" sz="1200" dirty="0" err="1">
                <a:effectLst/>
                <a:latin typeface="Times New Roman" panose="02020603050405020304" pitchFamily="18" charset="0"/>
              </a:rPr>
              <a:t>úmrti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došlo</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poskytováni</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err="1">
                <a:effectLst/>
                <a:latin typeface="Times New Roman" panose="02020603050405020304" pitchFamily="18" charset="0"/>
              </a:rPr>
              <a:t>přednemocnični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neodkladne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činnosti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pomocných</a:t>
            </a:r>
            <a:r>
              <a:rPr lang="cs-CZ" sz="1200" dirty="0">
                <a:effectLst/>
                <a:latin typeface="Times New Roman" panose="02020603050405020304" pitchFamily="18" charset="0"/>
              </a:rPr>
              <a:t> ZOS, pokud jsou </a:t>
            </a:r>
            <a:r>
              <a:rPr lang="cs-CZ" sz="1200" dirty="0" err="1">
                <a:effectLst/>
                <a:latin typeface="Times New Roman" panose="02020603050405020304" pitchFamily="18" charset="0"/>
              </a:rPr>
              <a:t>zřízena</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vyžadováni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plánovane</a:t>
            </a:r>
            <a:r>
              <a:rPr lang="cs-CZ" sz="1200" dirty="0">
                <a:effectLst/>
                <a:latin typeface="Times New Roman" panose="02020603050405020304" pitchFamily="18" charset="0"/>
              </a:rPr>
              <a:t>́ pomoci na </a:t>
            </a:r>
            <a:r>
              <a:rPr lang="cs-CZ" sz="1200" dirty="0" err="1">
                <a:effectLst/>
                <a:latin typeface="Times New Roman" panose="02020603050405020304" pitchFamily="18" charset="0"/>
              </a:rPr>
              <a:t>vyžádáni</a:t>
            </a:r>
            <a:r>
              <a:rPr lang="cs-CZ" sz="1200" dirty="0">
                <a:effectLst/>
                <a:latin typeface="Times New Roman" panose="02020603050405020304" pitchFamily="18" charset="0"/>
              </a:rPr>
              <a:t>́ od </a:t>
            </a:r>
            <a:r>
              <a:rPr lang="cs-CZ" sz="1200" dirty="0" err="1">
                <a:effectLst/>
                <a:latin typeface="Times New Roman" panose="02020603050405020304" pitchFamily="18" charset="0"/>
              </a:rPr>
              <a:t>ostatních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využíváni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typových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činnosti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t>
            </a:r>
            <a:r>
              <a:rPr lang="cs-CZ" sz="1200" dirty="0" err="1">
                <a:effectLst/>
                <a:latin typeface="Times New Roman" panose="02020603050405020304" pitchFamily="18" charset="0"/>
              </a:rPr>
              <a:t>při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společném</a:t>
            </a:r>
            <a:r>
              <a:rPr lang="cs-CZ" sz="1200" dirty="0">
                <a:effectLst/>
                <a:latin typeface="Times New Roman" panose="02020603050405020304" pitchFamily="18" charset="0"/>
              </a:rPr>
              <a:t> </a:t>
            </a:r>
            <a:r>
              <a:rPr lang="cs-CZ" sz="1200" dirty="0" err="1">
                <a:effectLst/>
                <a:latin typeface="Times New Roman" panose="02020603050405020304" pitchFamily="18" charset="0"/>
              </a:rPr>
              <a:t>zásahu</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převzeti</a:t>
            </a:r>
            <a:r>
              <a:rPr lang="cs-CZ" sz="1200" dirty="0">
                <a:effectLst/>
                <a:latin typeface="Times New Roman" panose="02020603050405020304" pitchFamily="18" charset="0"/>
              </a:rPr>
              <a:t>́ a vyhodnocení </a:t>
            </a:r>
            <a:r>
              <a:rPr lang="cs-CZ" sz="1200" dirty="0" err="1">
                <a:effectLst/>
                <a:latin typeface="Times New Roman" panose="02020603050405020304" pitchFamily="18" charset="0"/>
              </a:rPr>
              <a:t>výzev</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vyrozuměni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přijatých</a:t>
            </a:r>
            <a:r>
              <a:rPr lang="cs-CZ" sz="1200" dirty="0">
                <a:effectLst/>
                <a:latin typeface="Times New Roman" panose="02020603050405020304" pitchFamily="18" charset="0"/>
              </a:rPr>
              <a:t> od </a:t>
            </a:r>
            <a:r>
              <a:rPr lang="cs-CZ" sz="1200" dirty="0" err="1">
                <a:effectLst/>
                <a:latin typeface="Times New Roman" panose="02020603050405020304" pitchFamily="18" charset="0"/>
              </a:rPr>
              <a:t>základních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 </a:t>
            </a:r>
            <a:endParaRPr lang="cs-CZ" dirty="0">
              <a:effectLst/>
            </a:endParaRPr>
          </a:p>
          <a:p>
            <a:pPr>
              <a:buFont typeface="Arial" panose="020B0604020202020204" pitchFamily="34" charset="0"/>
              <a:buChar char="•"/>
            </a:pPr>
            <a:r>
              <a:rPr lang="cs-CZ" sz="1200" dirty="0">
                <a:effectLst/>
                <a:latin typeface="Times New Roman" panose="02020603050405020304" pitchFamily="18" charset="0"/>
              </a:rPr>
              <a:t>od </a:t>
            </a:r>
            <a:r>
              <a:rPr lang="cs-CZ" sz="1200" dirty="0" err="1">
                <a:effectLst/>
                <a:latin typeface="Times New Roman" panose="02020603050405020304" pitchFamily="18" charset="0"/>
              </a:rPr>
              <a:t>orgánu</a:t>
            </a:r>
            <a:r>
              <a:rPr lang="cs-CZ" sz="1200" dirty="0">
                <a:effectLst/>
                <a:latin typeface="Times New Roman" panose="02020603050405020304" pitchFamily="18" charset="0"/>
              </a:rPr>
              <a:t>̊ </a:t>
            </a:r>
            <a:r>
              <a:rPr lang="cs-CZ" sz="1200" dirty="0" err="1">
                <a:effectLst/>
                <a:latin typeface="Times New Roman" panose="02020603050405020304" pitchFamily="18" charset="0"/>
              </a:rPr>
              <a:t>krizového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řízeni</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případ</a:t>
            </a:r>
            <a:r>
              <a:rPr lang="cs-CZ" sz="1200" dirty="0">
                <a:effectLst/>
                <a:latin typeface="Times New Roman" panose="02020603050405020304" pitchFamily="18" charset="0"/>
              </a:rPr>
              <a:t> </a:t>
            </a:r>
            <a:r>
              <a:rPr lang="cs-CZ" sz="1200" dirty="0" err="1">
                <a:effectLst/>
                <a:latin typeface="Times New Roman" panose="02020603050405020304" pitchFamily="18" charset="0"/>
              </a:rPr>
              <a:t>mimořádne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události</a:t>
            </a:r>
            <a:r>
              <a:rPr lang="cs-CZ" sz="1200" dirty="0">
                <a:effectLst/>
                <a:latin typeface="Times New Roman" panose="02020603050405020304" pitchFamily="18" charset="0"/>
              </a:rPr>
              <a:t> s </a:t>
            </a:r>
            <a:r>
              <a:rPr lang="cs-CZ" sz="1200" dirty="0" err="1">
                <a:effectLst/>
                <a:latin typeface="Times New Roman" panose="02020603050405020304" pitchFamily="18" charset="0"/>
              </a:rPr>
              <a:t>hromadným</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postižením</a:t>
            </a:r>
            <a:r>
              <a:rPr lang="cs-CZ" sz="1200" dirty="0">
                <a:effectLst/>
                <a:latin typeface="Times New Roman" panose="02020603050405020304" pitchFamily="18" charset="0"/>
              </a:rPr>
              <a:t> osob,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selháni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komunikačních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prostředku</a:t>
            </a:r>
            <a:r>
              <a:rPr lang="cs-CZ" sz="1200" dirty="0">
                <a:effectLst/>
                <a:latin typeface="Times New Roman" panose="02020603050405020304" pitchFamily="18" charset="0"/>
              </a:rPr>
              <a:t>̊ ZOS,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vyřazeni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zdravotnického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operačního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střediska</a:t>
            </a:r>
            <a:r>
              <a:rPr lang="cs-CZ" sz="1200" dirty="0">
                <a:effectLst/>
                <a:latin typeface="Times New Roman" panose="02020603050405020304" pitchFamily="18" charset="0"/>
              </a:rPr>
              <a:t> z provozu,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případ</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vyhlášeni</a:t>
            </a:r>
            <a:r>
              <a:rPr lang="cs-CZ" sz="1200" dirty="0">
                <a:effectLst/>
                <a:latin typeface="Times New Roman" panose="02020603050405020304" pitchFamily="18" charset="0"/>
              </a:rPr>
              <a:t>́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jednotlivých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stupňu</a:t>
            </a:r>
            <a:r>
              <a:rPr lang="cs-CZ" sz="1200" dirty="0">
                <a:effectLst/>
                <a:latin typeface="Times New Roman" panose="02020603050405020304" pitchFamily="18" charset="0"/>
              </a:rPr>
              <a:t>̊ poplachu IZS,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ústředni</a:t>
            </a:r>
            <a:r>
              <a:rPr lang="cs-CZ" sz="1200" dirty="0">
                <a:effectLst/>
                <a:latin typeface="Times New Roman" panose="02020603050405020304" pitchFamily="18" charset="0"/>
              </a:rPr>
              <a:t>́ koordinace </a:t>
            </a:r>
            <a:r>
              <a:rPr lang="cs-CZ" sz="1200" dirty="0" err="1">
                <a:effectLst/>
                <a:latin typeface="Times New Roman" panose="02020603050405020304" pitchFamily="18" charset="0"/>
              </a:rPr>
              <a:t>záchranných</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likvidačních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praci</a:t>
            </a:r>
            <a:r>
              <a:rPr lang="cs-CZ" sz="1200" dirty="0">
                <a:effectLst/>
                <a:latin typeface="Times New Roman" panose="02020603050405020304" pitchFamily="18" charset="0"/>
              </a:rPr>
              <a:t>́,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krizových</a:t>
            </a:r>
            <a:r>
              <a:rPr lang="cs-CZ" sz="1200" dirty="0">
                <a:effectLst/>
                <a:latin typeface="Times New Roman" panose="02020603050405020304" pitchFamily="18" charset="0"/>
              </a:rPr>
              <a:t> stavů. </a:t>
            </a:r>
            <a:endParaRPr lang="cs-CZ" dirty="0">
              <a:effectLst/>
            </a:endParaRPr>
          </a:p>
          <a:p>
            <a:pPr>
              <a:buFont typeface="Arial" panose="020B0604020202020204" pitchFamily="34" charset="0"/>
              <a:buChar char="•"/>
            </a:pPr>
            <a:endParaRPr lang="cs-CZ" dirty="0">
              <a:effectLst/>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17</a:t>
            </a:fld>
            <a:endParaRPr lang="cs-CZ"/>
          </a:p>
        </p:txBody>
      </p:sp>
    </p:spTree>
    <p:extLst>
      <p:ext uri="{BB962C8B-B14F-4D97-AF65-F5344CB8AC3E}">
        <p14:creationId xmlns:p14="http://schemas.microsoft.com/office/powerpoint/2010/main" val="193952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Vyhodnocováni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stupne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naléhavosti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tísňového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voláni</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vysíláni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výjezdových</a:t>
            </a:r>
            <a:r>
              <a:rPr lang="cs-CZ" sz="1200" dirty="0">
                <a:effectLst/>
                <a:latin typeface="Times New Roman" panose="02020603050405020304" pitchFamily="18" charset="0"/>
              </a:rPr>
              <a:t> skupin </a:t>
            </a:r>
            <a:r>
              <a:rPr lang="cs-CZ" sz="1200" dirty="0" err="1">
                <a:effectLst/>
                <a:latin typeface="Times New Roman" panose="02020603050405020304" pitchFamily="18" charset="0"/>
              </a:rPr>
              <a:t>včetne</a:t>
            </a:r>
            <a:r>
              <a:rPr lang="cs-CZ" sz="1200" dirty="0">
                <a:effectLst/>
                <a:latin typeface="Times New Roman" panose="02020603050405020304" pitchFamily="18" charset="0"/>
              </a:rPr>
              <a:t>̌ stanovení jejich </a:t>
            </a:r>
            <a:r>
              <a:rPr lang="cs-CZ" sz="1200" dirty="0" err="1">
                <a:effectLst/>
                <a:latin typeface="Times New Roman" panose="02020603050405020304" pitchFamily="18" charset="0"/>
              </a:rPr>
              <a:t>složeni</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počtu</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vysíláni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výjezdových</a:t>
            </a:r>
            <a:r>
              <a:rPr lang="cs-CZ" sz="1200" dirty="0">
                <a:effectLst/>
                <a:latin typeface="Times New Roman" panose="02020603050405020304" pitchFamily="18" charset="0"/>
              </a:rPr>
              <a:t> skupin na </a:t>
            </a:r>
            <a:r>
              <a:rPr lang="cs-CZ" sz="1200" dirty="0" err="1">
                <a:effectLst/>
                <a:latin typeface="Times New Roman" panose="02020603050405020304" pitchFamily="18" charset="0"/>
              </a:rPr>
              <a:t>žádost</a:t>
            </a:r>
            <a:r>
              <a:rPr lang="cs-CZ" sz="1200" dirty="0">
                <a:effectLst/>
                <a:latin typeface="Times New Roman" panose="02020603050405020304" pitchFamily="18" charset="0"/>
              </a:rPr>
              <a:t> ZOS nebo </a:t>
            </a:r>
            <a:r>
              <a:rPr lang="cs-CZ" sz="1200" dirty="0" err="1">
                <a:effectLst/>
                <a:latin typeface="Times New Roman" panose="02020603050405020304" pitchFamily="18" charset="0"/>
              </a:rPr>
              <a:t>pomocného</a:t>
            </a:r>
            <a:r>
              <a:rPr lang="cs-CZ" sz="1200" dirty="0">
                <a:effectLst/>
                <a:latin typeface="Times New Roman" panose="02020603050405020304" pitchFamily="18" charset="0"/>
              </a:rPr>
              <a:t> ZOS </a:t>
            </a:r>
            <a:r>
              <a:rPr lang="cs-CZ" sz="1200" dirty="0" err="1">
                <a:effectLst/>
                <a:latin typeface="Times New Roman" panose="02020603050405020304" pitchFamily="18" charset="0"/>
              </a:rPr>
              <a:t>jiného</a:t>
            </a:r>
            <a:r>
              <a:rPr lang="cs-CZ" sz="1200" dirty="0">
                <a:effectLst/>
                <a:latin typeface="Times New Roman" panose="02020603050405020304" pitchFamily="18" charset="0"/>
              </a:rPr>
              <a:t> poskytovatele ZZS,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předáváni</a:t>
            </a:r>
            <a:r>
              <a:rPr lang="cs-CZ" sz="1200" dirty="0">
                <a:effectLst/>
                <a:latin typeface="Times New Roman" panose="02020603050405020304" pitchFamily="18" charset="0"/>
              </a:rPr>
              <a:t>́ pacientů </a:t>
            </a:r>
            <a:r>
              <a:rPr lang="cs-CZ" sz="1200" dirty="0" err="1">
                <a:effectLst/>
                <a:latin typeface="Times New Roman" panose="02020603050405020304" pitchFamily="18" charset="0"/>
              </a:rPr>
              <a:t>cílovým</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poskytovatelům</a:t>
            </a:r>
            <a:r>
              <a:rPr lang="cs-CZ" sz="1200" dirty="0">
                <a:effectLst/>
                <a:latin typeface="Times New Roman" panose="02020603050405020304" pitchFamily="18" charset="0"/>
              </a:rPr>
              <a:t> </a:t>
            </a:r>
            <a:r>
              <a:rPr lang="cs-CZ" sz="1200" dirty="0" err="1">
                <a:effectLst/>
                <a:latin typeface="Times New Roman" panose="02020603050405020304" pitchFamily="18" charset="0"/>
              </a:rPr>
              <a:t>akutni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lůžkove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přepravy</a:t>
            </a:r>
            <a:r>
              <a:rPr lang="cs-CZ" sz="1200" dirty="0">
                <a:effectLst/>
                <a:latin typeface="Times New Roman" panose="02020603050405020304" pitchFamily="18" charset="0"/>
              </a:rPr>
              <a:t> pacientů </a:t>
            </a:r>
            <a:r>
              <a:rPr lang="cs-CZ" sz="1200" dirty="0" err="1">
                <a:effectLst/>
                <a:latin typeface="Times New Roman" panose="02020603050405020304" pitchFamily="18" charset="0"/>
              </a:rPr>
              <a:t>neodkladne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mezi poskytovateli </a:t>
            </a:r>
            <a:r>
              <a:rPr lang="cs-CZ" sz="1200" dirty="0" err="1">
                <a:effectLst/>
                <a:latin typeface="Times New Roman" panose="02020603050405020304" pitchFamily="18" charset="0"/>
              </a:rPr>
              <a:t>zdravotních</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err="1">
                <a:effectLst/>
                <a:latin typeface="Times New Roman" panose="02020603050405020304" pitchFamily="18" charset="0"/>
              </a:rPr>
              <a:t>služeb</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prováděni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prohlídek</a:t>
            </a:r>
            <a:r>
              <a:rPr lang="cs-CZ" sz="1200" dirty="0">
                <a:effectLst/>
                <a:latin typeface="Times New Roman" panose="02020603050405020304" pitchFamily="18" charset="0"/>
              </a:rPr>
              <a:t> </a:t>
            </a:r>
            <a:r>
              <a:rPr lang="cs-CZ" sz="1200" dirty="0" err="1">
                <a:effectLst/>
                <a:latin typeface="Times New Roman" panose="02020603050405020304" pitchFamily="18" charset="0"/>
              </a:rPr>
              <a:t>těl</a:t>
            </a:r>
            <a:r>
              <a:rPr lang="cs-CZ" sz="1200" dirty="0">
                <a:effectLst/>
                <a:latin typeface="Times New Roman" panose="02020603050405020304" pitchFamily="18" charset="0"/>
              </a:rPr>
              <a:t> </a:t>
            </a:r>
            <a:r>
              <a:rPr lang="cs-CZ" sz="1200" dirty="0" err="1">
                <a:effectLst/>
                <a:latin typeface="Times New Roman" panose="02020603050405020304" pitchFamily="18" charset="0"/>
              </a:rPr>
              <a:t>zemřelých</a:t>
            </a:r>
            <a:r>
              <a:rPr lang="cs-CZ" sz="1200" dirty="0">
                <a:effectLst/>
                <a:latin typeface="Times New Roman" panose="02020603050405020304" pitchFamily="18" charset="0"/>
              </a:rPr>
              <a:t> v </a:t>
            </a:r>
            <a:r>
              <a:rPr lang="cs-CZ" sz="1200" dirty="0" err="1">
                <a:effectLst/>
                <a:latin typeface="Times New Roman" panose="02020603050405020304" pitchFamily="18" charset="0"/>
              </a:rPr>
              <a:t>případech</a:t>
            </a:r>
            <a:r>
              <a:rPr lang="cs-CZ" sz="1200" dirty="0">
                <a:effectLst/>
                <a:latin typeface="Times New Roman" panose="02020603050405020304" pitchFamily="18" charset="0"/>
              </a:rPr>
              <a:t>, kdy k </a:t>
            </a:r>
            <a:r>
              <a:rPr lang="cs-CZ" sz="1200" dirty="0" err="1">
                <a:effectLst/>
                <a:latin typeface="Times New Roman" panose="02020603050405020304" pitchFamily="18" charset="0"/>
              </a:rPr>
              <a:t>úmrti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došlo</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poskytováni</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err="1">
                <a:effectLst/>
                <a:latin typeface="Times New Roman" panose="02020603050405020304" pitchFamily="18" charset="0"/>
              </a:rPr>
              <a:t>přednemocnični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neodkladne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a:effectLst/>
                <a:latin typeface="Times New Roman" panose="02020603050405020304" pitchFamily="18" charset="0"/>
              </a:rPr>
              <a:t>koordinaci </a:t>
            </a:r>
            <a:r>
              <a:rPr lang="cs-CZ" sz="1200" dirty="0" err="1">
                <a:effectLst/>
                <a:latin typeface="Times New Roman" panose="02020603050405020304" pitchFamily="18" charset="0"/>
              </a:rPr>
              <a:t>činnosti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pomocných</a:t>
            </a:r>
            <a:r>
              <a:rPr lang="cs-CZ" sz="1200" dirty="0">
                <a:effectLst/>
                <a:latin typeface="Times New Roman" panose="02020603050405020304" pitchFamily="18" charset="0"/>
              </a:rPr>
              <a:t> ZOS, pokud jsou </a:t>
            </a:r>
            <a:r>
              <a:rPr lang="cs-CZ" sz="1200" dirty="0" err="1">
                <a:effectLst/>
                <a:latin typeface="Times New Roman" panose="02020603050405020304" pitchFamily="18" charset="0"/>
              </a:rPr>
              <a:t>zřízena</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vyžadováni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plánovane</a:t>
            </a:r>
            <a:r>
              <a:rPr lang="cs-CZ" sz="1200" dirty="0">
                <a:effectLst/>
                <a:latin typeface="Times New Roman" panose="02020603050405020304" pitchFamily="18" charset="0"/>
              </a:rPr>
              <a:t>́ pomoci na </a:t>
            </a:r>
            <a:r>
              <a:rPr lang="cs-CZ" sz="1200" dirty="0" err="1">
                <a:effectLst/>
                <a:latin typeface="Times New Roman" panose="02020603050405020304" pitchFamily="18" charset="0"/>
              </a:rPr>
              <a:t>vyžádáni</a:t>
            </a:r>
            <a:r>
              <a:rPr lang="cs-CZ" sz="1200" dirty="0">
                <a:effectLst/>
                <a:latin typeface="Times New Roman" panose="02020603050405020304" pitchFamily="18" charset="0"/>
              </a:rPr>
              <a:t>́ od </a:t>
            </a:r>
            <a:r>
              <a:rPr lang="cs-CZ" sz="1200" dirty="0" err="1">
                <a:effectLst/>
                <a:latin typeface="Times New Roman" panose="02020603050405020304" pitchFamily="18" charset="0"/>
              </a:rPr>
              <a:t>ostatních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využíváni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typových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činnosti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t>
            </a:r>
            <a:r>
              <a:rPr lang="cs-CZ" sz="1200" dirty="0" err="1">
                <a:effectLst/>
                <a:latin typeface="Times New Roman" panose="02020603050405020304" pitchFamily="18" charset="0"/>
              </a:rPr>
              <a:t>při</a:t>
            </a:r>
            <a:r>
              <a:rPr lang="cs-CZ" sz="1200" dirty="0">
                <a:effectLst/>
                <a:latin typeface="Times New Roman" panose="02020603050405020304" pitchFamily="18" charset="0"/>
              </a:rPr>
              <a:t> </a:t>
            </a:r>
            <a:r>
              <a:rPr lang="cs-CZ" sz="1200" dirty="0" err="1">
                <a:effectLst/>
                <a:latin typeface="Times New Roman" panose="02020603050405020304" pitchFamily="18" charset="0"/>
              </a:rPr>
              <a:t>společném</a:t>
            </a:r>
            <a:r>
              <a:rPr lang="cs-CZ" sz="1200" dirty="0">
                <a:effectLst/>
                <a:latin typeface="Times New Roman" panose="02020603050405020304" pitchFamily="18" charset="0"/>
              </a:rPr>
              <a:t> </a:t>
            </a:r>
            <a:r>
              <a:rPr lang="cs-CZ" sz="1200" dirty="0" err="1">
                <a:effectLst/>
                <a:latin typeface="Times New Roman" panose="02020603050405020304" pitchFamily="18" charset="0"/>
              </a:rPr>
              <a:t>zásahu</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převzeti</a:t>
            </a:r>
            <a:r>
              <a:rPr lang="cs-CZ" sz="1200" dirty="0">
                <a:effectLst/>
                <a:latin typeface="Times New Roman" panose="02020603050405020304" pitchFamily="18" charset="0"/>
              </a:rPr>
              <a:t>́ a vyhodnocení </a:t>
            </a:r>
            <a:r>
              <a:rPr lang="cs-CZ" sz="1200" dirty="0" err="1">
                <a:effectLst/>
                <a:latin typeface="Times New Roman" panose="02020603050405020304" pitchFamily="18" charset="0"/>
              </a:rPr>
              <a:t>výzev</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vyrozuměni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přijatých</a:t>
            </a:r>
            <a:r>
              <a:rPr lang="cs-CZ" sz="1200" dirty="0">
                <a:effectLst/>
                <a:latin typeface="Times New Roman" panose="02020603050405020304" pitchFamily="18" charset="0"/>
              </a:rPr>
              <a:t> od </a:t>
            </a:r>
            <a:r>
              <a:rPr lang="cs-CZ" sz="1200" dirty="0" err="1">
                <a:effectLst/>
                <a:latin typeface="Times New Roman" panose="02020603050405020304" pitchFamily="18" charset="0"/>
              </a:rPr>
              <a:t>základních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složek</a:t>
            </a:r>
            <a:r>
              <a:rPr lang="cs-CZ" sz="1200" dirty="0">
                <a:effectLst/>
                <a:latin typeface="Times New Roman" panose="02020603050405020304" pitchFamily="18" charset="0"/>
              </a:rPr>
              <a:t> IZS a </a:t>
            </a:r>
            <a:endParaRPr lang="cs-CZ" dirty="0">
              <a:effectLst/>
            </a:endParaRPr>
          </a:p>
          <a:p>
            <a:pPr>
              <a:buFont typeface="Arial" panose="020B0604020202020204" pitchFamily="34" charset="0"/>
              <a:buChar char="•"/>
            </a:pPr>
            <a:r>
              <a:rPr lang="cs-CZ" sz="1200" dirty="0">
                <a:effectLst/>
                <a:latin typeface="Times New Roman" panose="02020603050405020304" pitchFamily="18" charset="0"/>
              </a:rPr>
              <a:t>od </a:t>
            </a:r>
            <a:r>
              <a:rPr lang="cs-CZ" sz="1200" dirty="0" err="1">
                <a:effectLst/>
                <a:latin typeface="Times New Roman" panose="02020603050405020304" pitchFamily="18" charset="0"/>
              </a:rPr>
              <a:t>orgánu</a:t>
            </a:r>
            <a:r>
              <a:rPr lang="cs-CZ" sz="1200" dirty="0">
                <a:effectLst/>
                <a:latin typeface="Times New Roman" panose="02020603050405020304" pitchFamily="18" charset="0"/>
              </a:rPr>
              <a:t>̊ </a:t>
            </a:r>
            <a:r>
              <a:rPr lang="cs-CZ" sz="1200" dirty="0" err="1">
                <a:effectLst/>
                <a:latin typeface="Times New Roman" panose="02020603050405020304" pitchFamily="18" charset="0"/>
              </a:rPr>
              <a:t>krizového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řízeni</a:t>
            </a:r>
            <a:r>
              <a:rPr lang="cs-CZ" sz="1200" dirty="0">
                <a:effectLst/>
                <a:latin typeface="Times New Roman" panose="02020603050405020304" pitchFamily="18" charset="0"/>
              </a:rPr>
              <a:t>́,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případ</a:t>
            </a:r>
            <a:r>
              <a:rPr lang="cs-CZ" sz="1200" dirty="0">
                <a:effectLst/>
                <a:latin typeface="Times New Roman" panose="02020603050405020304" pitchFamily="18" charset="0"/>
              </a:rPr>
              <a:t> </a:t>
            </a:r>
            <a:r>
              <a:rPr lang="cs-CZ" sz="1200" dirty="0" err="1">
                <a:effectLst/>
                <a:latin typeface="Times New Roman" panose="02020603050405020304" pitchFamily="18" charset="0"/>
              </a:rPr>
              <a:t>mimořádne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události</a:t>
            </a:r>
            <a:r>
              <a:rPr lang="cs-CZ" sz="1200" dirty="0">
                <a:effectLst/>
                <a:latin typeface="Times New Roman" panose="02020603050405020304" pitchFamily="18" charset="0"/>
              </a:rPr>
              <a:t> s </a:t>
            </a:r>
            <a:r>
              <a:rPr lang="cs-CZ" sz="1200" dirty="0" err="1">
                <a:effectLst/>
                <a:latin typeface="Times New Roman" panose="02020603050405020304" pitchFamily="18" charset="0"/>
              </a:rPr>
              <a:t>hromadným</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postižením</a:t>
            </a:r>
            <a:r>
              <a:rPr lang="cs-CZ" sz="1200" dirty="0">
                <a:effectLst/>
                <a:latin typeface="Times New Roman" panose="02020603050405020304" pitchFamily="18" charset="0"/>
              </a:rPr>
              <a:t> osob,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selháni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komunikačních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prostředku</a:t>
            </a:r>
            <a:r>
              <a:rPr lang="cs-CZ" sz="1200" dirty="0">
                <a:effectLst/>
                <a:latin typeface="Times New Roman" panose="02020603050405020304" pitchFamily="18" charset="0"/>
              </a:rPr>
              <a:t>̊ ZOS,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vyřazeni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zdravotnického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operačního</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střediska</a:t>
            </a:r>
            <a:r>
              <a:rPr lang="cs-CZ" sz="1200" dirty="0">
                <a:effectLst/>
                <a:latin typeface="Times New Roman" panose="02020603050405020304" pitchFamily="18" charset="0"/>
              </a:rPr>
              <a:t> z provozu, </a:t>
            </a:r>
            <a:endParaRPr lang="cs-CZ" dirty="0">
              <a:effectLst/>
            </a:endParaRPr>
          </a:p>
          <a:p>
            <a:pPr>
              <a:buFont typeface="Arial" panose="020B0604020202020204" pitchFamily="34" charset="0"/>
              <a:buChar char="•"/>
            </a:pPr>
            <a:r>
              <a:rPr lang="cs-CZ" sz="1200" dirty="0">
                <a:effectLst/>
                <a:latin typeface="Symbol" pitchFamily="2" charset="2"/>
              </a:rPr>
              <a:t>  </a:t>
            </a:r>
            <a:r>
              <a:rPr lang="cs-CZ" sz="1200" dirty="0" err="1">
                <a:effectLst/>
                <a:latin typeface="Times New Roman" panose="02020603050405020304" pitchFamily="18" charset="0"/>
              </a:rPr>
              <a:t>případ</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vyhlášeni</a:t>
            </a:r>
            <a:r>
              <a:rPr lang="cs-CZ" sz="1200" dirty="0">
                <a:effectLst/>
                <a:latin typeface="Times New Roman" panose="02020603050405020304" pitchFamily="18" charset="0"/>
              </a:rPr>
              <a:t>́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jednotlivých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stupňu</a:t>
            </a:r>
            <a:r>
              <a:rPr lang="cs-CZ" sz="1200" dirty="0">
                <a:effectLst/>
                <a:latin typeface="Times New Roman" panose="02020603050405020304" pitchFamily="18" charset="0"/>
              </a:rPr>
              <a:t>̊ poplachu IZS,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ústředni</a:t>
            </a:r>
            <a:r>
              <a:rPr lang="cs-CZ" sz="1200" dirty="0">
                <a:effectLst/>
                <a:latin typeface="Times New Roman" panose="02020603050405020304" pitchFamily="18" charset="0"/>
              </a:rPr>
              <a:t>́ koordinace </a:t>
            </a:r>
            <a:r>
              <a:rPr lang="cs-CZ" sz="1200" dirty="0" err="1">
                <a:effectLst/>
                <a:latin typeface="Times New Roman" panose="02020603050405020304" pitchFamily="18" charset="0"/>
              </a:rPr>
              <a:t>záchranných</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likvidačních</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praci</a:t>
            </a:r>
            <a:r>
              <a:rPr lang="cs-CZ" sz="1200" dirty="0">
                <a:effectLst/>
                <a:latin typeface="Times New Roman" panose="02020603050405020304" pitchFamily="18" charset="0"/>
              </a:rPr>
              <a:t>́, </a:t>
            </a:r>
            <a:endParaRPr lang="cs-CZ" dirty="0">
              <a:effectLst/>
            </a:endParaRPr>
          </a:p>
          <a:p>
            <a:pPr marL="742950" lvl="1" indent="-285750">
              <a:buFont typeface="Arial" panose="020B0604020202020204" pitchFamily="34" charset="0"/>
              <a:buChar char="•"/>
            </a:pPr>
            <a:r>
              <a:rPr lang="cs-CZ" sz="1200" dirty="0">
                <a:effectLst/>
                <a:latin typeface="Times New Roman" panose="02020603050405020304" pitchFamily="18" charset="0"/>
              </a:rPr>
              <a:t>-  </a:t>
            </a:r>
            <a:r>
              <a:rPr lang="cs-CZ" sz="1200" dirty="0" err="1">
                <a:effectLst/>
                <a:latin typeface="Times New Roman" panose="02020603050405020304" pitchFamily="18" charset="0"/>
              </a:rPr>
              <a:t>krizových</a:t>
            </a:r>
            <a:r>
              <a:rPr lang="cs-CZ" sz="1200" dirty="0">
                <a:effectLst/>
                <a:latin typeface="Times New Roman" panose="02020603050405020304" pitchFamily="18" charset="0"/>
              </a:rPr>
              <a:t> stavů.</a:t>
            </a:r>
            <a:r>
              <a:rPr lang="cs-CZ" sz="800" dirty="0">
                <a:effectLst/>
                <a:latin typeface="Times New Roman" panose="02020603050405020304" pitchFamily="18" charset="0"/>
              </a:rPr>
              <a:t>77 </a:t>
            </a:r>
            <a:endParaRPr lang="cs-CZ" dirty="0">
              <a:effectLst/>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18</a:t>
            </a:fld>
            <a:endParaRPr lang="cs-CZ"/>
          </a:p>
        </p:txBody>
      </p:sp>
    </p:spTree>
    <p:extLst>
      <p:ext uri="{BB962C8B-B14F-4D97-AF65-F5344CB8AC3E}">
        <p14:creationId xmlns:p14="http://schemas.microsoft.com/office/powerpoint/2010/main" val="383469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19</a:t>
            </a:fld>
            <a:endParaRPr lang="cs-CZ"/>
          </a:p>
        </p:txBody>
      </p:sp>
    </p:spTree>
    <p:extLst>
      <p:ext uri="{BB962C8B-B14F-4D97-AF65-F5344CB8AC3E}">
        <p14:creationId xmlns:p14="http://schemas.microsoft.com/office/powerpoint/2010/main" val="59457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Samotne</a:t>
            </a:r>
            <a:r>
              <a:rPr lang="cs-CZ" sz="1800" dirty="0">
                <a:effectLst/>
                <a:latin typeface="Times New Roman" panose="02020603050405020304" pitchFamily="18" charset="0"/>
              </a:rPr>
              <a:t>́ podklady pro tvorbu </a:t>
            </a:r>
            <a:r>
              <a:rPr lang="cs-CZ" sz="1800" dirty="0" err="1">
                <a:effectLst/>
                <a:latin typeface="Times New Roman" panose="02020603050405020304" pitchFamily="18" charset="0"/>
              </a:rPr>
              <a:t>plán</a:t>
            </a:r>
            <a:r>
              <a:rPr lang="cs-CZ" sz="1800" dirty="0">
                <a:effectLst/>
                <a:latin typeface="Times New Roman" panose="02020603050405020304" pitchFamily="18" charset="0"/>
              </a:rPr>
              <a:t> pokrytí kraje </a:t>
            </a:r>
            <a:r>
              <a:rPr lang="cs-CZ" sz="1800" dirty="0" err="1">
                <a:effectLst/>
                <a:latin typeface="Times New Roman" panose="02020603050405020304" pitchFamily="18" charset="0"/>
              </a:rPr>
              <a:t>výjezdovými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základnami</a:t>
            </a:r>
            <a:r>
              <a:rPr lang="cs-CZ" sz="1800" dirty="0">
                <a:effectLst/>
                <a:latin typeface="Times New Roman" panose="02020603050405020304" pitchFamily="18" charset="0"/>
              </a:rPr>
              <a:t> poskytuje </a:t>
            </a:r>
            <a:r>
              <a:rPr lang="cs-CZ" sz="1800" b="1" dirty="0" err="1">
                <a:effectLst/>
                <a:latin typeface="Times New Roman" panose="02020603050405020304" pitchFamily="18" charset="0"/>
              </a:rPr>
              <a:t>samotny</a:t>
            </a:r>
            <a:r>
              <a:rPr lang="cs-CZ" sz="1800" b="1" dirty="0">
                <a:effectLst/>
                <a:latin typeface="Times New Roman" panose="02020603050405020304" pitchFamily="18" charset="0"/>
              </a:rPr>
              <a:t>́ poskytovatel ZZS</a:t>
            </a:r>
            <a:r>
              <a:rPr lang="cs-CZ" sz="1800" dirty="0">
                <a:effectLst/>
                <a:latin typeface="Times New Roman" panose="02020603050405020304" pitchFamily="18" charset="0"/>
              </a:rPr>
              <a:t>. </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Dojezdova</a:t>
            </a:r>
            <a:r>
              <a:rPr lang="cs-CZ" sz="1800" dirty="0">
                <a:effectLst/>
                <a:latin typeface="Times New Roman" panose="02020603050405020304" pitchFamily="18" charset="0"/>
              </a:rPr>
              <a:t>́ doba se </a:t>
            </a:r>
            <a:r>
              <a:rPr lang="cs-CZ" sz="1800" dirty="0" err="1">
                <a:effectLst/>
                <a:latin typeface="Times New Roman" panose="02020603050405020304" pitchFamily="18" charset="0"/>
              </a:rPr>
              <a:t>počíta</a:t>
            </a:r>
            <a:r>
              <a:rPr lang="cs-CZ" sz="1800" dirty="0">
                <a:effectLst/>
                <a:latin typeface="Times New Roman" panose="02020603050405020304" pitchFamily="18" charset="0"/>
              </a:rPr>
              <a:t>́ od </a:t>
            </a:r>
            <a:r>
              <a:rPr lang="cs-CZ" sz="1800" b="1" dirty="0">
                <a:effectLst/>
                <a:latin typeface="Times New Roman" panose="02020603050405020304" pitchFamily="18" charset="0"/>
              </a:rPr>
              <a:t>doby </a:t>
            </a:r>
            <a:r>
              <a:rPr lang="cs-CZ" sz="1800" b="1" dirty="0" err="1">
                <a:effectLst/>
                <a:latin typeface="Times New Roman" panose="02020603050405020304" pitchFamily="18" charset="0"/>
              </a:rPr>
              <a:t>převzeti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výzvy</a:t>
            </a:r>
            <a:r>
              <a:rPr lang="cs-CZ" sz="1800" b="1" dirty="0">
                <a:effectLst/>
                <a:latin typeface="Times New Roman" panose="02020603050405020304" pitchFamily="18" charset="0"/>
              </a:rPr>
              <a:t> k </a:t>
            </a:r>
            <a:r>
              <a:rPr lang="cs-CZ" sz="1800" b="1" dirty="0" err="1">
                <a:effectLst/>
                <a:latin typeface="Times New Roman" panose="02020603050405020304" pitchFamily="18" charset="0"/>
              </a:rPr>
              <a:t>výjezd</a:t>
            </a:r>
            <a:r>
              <a:rPr lang="cs-CZ" sz="1800" dirty="0" err="1">
                <a:effectLst/>
                <a:latin typeface="Times New Roman" panose="02020603050405020304" pitchFamily="18" charset="0"/>
              </a:rPr>
              <a:t>u</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výjezdovou</a:t>
            </a:r>
            <a:r>
              <a:rPr lang="cs-CZ" sz="1800" dirty="0">
                <a:effectLst/>
                <a:latin typeface="Times New Roman" panose="02020603050405020304" pitchFamily="18" charset="0"/>
              </a:rPr>
              <a:t> skupinou (</a:t>
            </a:r>
            <a:r>
              <a:rPr lang="cs-CZ" sz="1800" dirty="0" err="1">
                <a:effectLst/>
                <a:latin typeface="Times New Roman" panose="02020603050405020304" pitchFamily="18" charset="0"/>
              </a:rPr>
              <a:t>posádkou</a:t>
            </a:r>
            <a:r>
              <a:rPr lang="cs-CZ" sz="1800" dirty="0">
                <a:effectLst/>
                <a:latin typeface="Times New Roman" panose="02020603050405020304" pitchFamily="18" charset="0"/>
              </a:rPr>
              <a:t>) od </a:t>
            </a:r>
            <a:r>
              <a:rPr lang="cs-CZ" sz="1800" dirty="0" err="1">
                <a:effectLst/>
                <a:latin typeface="Times New Roman" panose="02020603050405020304" pitchFamily="18" charset="0"/>
              </a:rPr>
              <a:t>dispečera</a:t>
            </a:r>
            <a:r>
              <a:rPr lang="cs-CZ" sz="1800" dirty="0">
                <a:effectLst/>
                <a:latin typeface="Times New Roman" panose="02020603050405020304" pitchFamily="18" charset="0"/>
              </a:rPr>
              <a:t> ZOS. Tato </a:t>
            </a:r>
            <a:r>
              <a:rPr lang="cs-CZ" sz="1800" dirty="0" err="1">
                <a:effectLst/>
                <a:latin typeface="Times New Roman" panose="02020603050405020304" pitchFamily="18" charset="0"/>
              </a:rPr>
              <a:t>musi</a:t>
            </a:r>
            <a:r>
              <a:rPr lang="cs-CZ" sz="1800" dirty="0">
                <a:effectLst/>
                <a:latin typeface="Times New Roman" panose="02020603050405020304" pitchFamily="18" charset="0"/>
              </a:rPr>
              <a:t>́ </a:t>
            </a:r>
            <a:r>
              <a:rPr lang="cs-CZ" sz="1800" dirty="0" err="1">
                <a:effectLst/>
                <a:latin typeface="Times New Roman" panose="02020603050405020304" pitchFamily="18" charset="0"/>
              </a:rPr>
              <a:t>býti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dodržena</a:t>
            </a:r>
            <a:r>
              <a:rPr lang="cs-CZ" sz="1800" dirty="0">
                <a:effectLst/>
                <a:latin typeface="Times New Roman" panose="02020603050405020304" pitchFamily="18" charset="0"/>
              </a:rPr>
              <a:t> </a:t>
            </a:r>
            <a:r>
              <a:rPr lang="cs-CZ" sz="1800" dirty="0" err="1">
                <a:effectLst/>
                <a:latin typeface="Times New Roman" panose="02020603050405020304" pitchFamily="18" charset="0"/>
              </a:rPr>
              <a:t>az</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výjimky</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kterými</a:t>
            </a:r>
            <a:r>
              <a:rPr lang="cs-CZ" sz="1800" dirty="0">
                <a:effectLst/>
                <a:latin typeface="Times New Roman" panose="02020603050405020304" pitchFamily="18" charset="0"/>
              </a:rPr>
              <a:t> jsou </a:t>
            </a:r>
            <a:r>
              <a:rPr lang="cs-CZ" sz="1800" dirty="0" err="1">
                <a:effectLst/>
                <a:latin typeface="Times New Roman" panose="02020603050405020304" pitchFamily="18" charset="0"/>
              </a:rPr>
              <a:t>případy</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nepříznivých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dopravních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povětrnostních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podmínek</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dalši</a:t>
            </a:r>
            <a:r>
              <a:rPr lang="cs-CZ" sz="1800" dirty="0">
                <a:effectLst/>
                <a:latin typeface="Times New Roman" panose="02020603050405020304" pitchFamily="18" charset="0"/>
              </a:rPr>
              <a:t>́ situace, </a:t>
            </a:r>
            <a:r>
              <a:rPr lang="cs-CZ" sz="1800" dirty="0" err="1">
                <a:effectLst/>
                <a:latin typeface="Times New Roman" panose="02020603050405020304" pitchFamily="18" charset="0"/>
              </a:rPr>
              <a:t>hodne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bráni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zvláštního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zřetele</a:t>
            </a:r>
            <a:r>
              <a:rPr lang="cs-CZ" sz="1800" dirty="0">
                <a:effectLst/>
                <a:latin typeface="Times New Roman" panose="02020603050405020304" pitchFamily="18" charset="0"/>
              </a:rPr>
              <a:t>. </a:t>
            </a: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20</a:t>
            </a:fld>
            <a:endParaRPr lang="cs-CZ"/>
          </a:p>
        </p:txBody>
      </p:sp>
    </p:spTree>
    <p:extLst>
      <p:ext uri="{BB962C8B-B14F-4D97-AF65-F5344CB8AC3E}">
        <p14:creationId xmlns:p14="http://schemas.microsoft.com/office/powerpoint/2010/main" val="203549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všechno je důležité vědět pro call </a:t>
            </a:r>
            <a:r>
              <a:rPr lang="cs-CZ" dirty="0" err="1"/>
              <a:t>takera</a:t>
            </a:r>
            <a:r>
              <a:rPr lang="cs-CZ" dirty="0"/>
              <a:t>?</a:t>
            </a:r>
          </a:p>
          <a:p>
            <a:pPr marL="171450" indent="-171450">
              <a:buFontTx/>
              <a:buChar char="-"/>
            </a:pPr>
            <a:r>
              <a:rPr lang="cs-CZ" dirty="0"/>
              <a:t>Kde</a:t>
            </a:r>
          </a:p>
          <a:p>
            <a:pPr marL="171450" indent="-171450">
              <a:buFontTx/>
              <a:buChar char="-"/>
            </a:pPr>
            <a:r>
              <a:rPr lang="cs-CZ" dirty="0"/>
              <a:t>Co</a:t>
            </a:r>
          </a:p>
          <a:p>
            <a:pPr marL="171450" indent="-171450">
              <a:buFontTx/>
              <a:buChar char="-"/>
            </a:pPr>
            <a:r>
              <a:rPr lang="cs-CZ" dirty="0"/>
              <a:t>Jméno</a:t>
            </a:r>
          </a:p>
          <a:p>
            <a:pPr marL="171450" indent="-171450">
              <a:buFontTx/>
              <a:buChar char="-"/>
            </a:pPr>
            <a:r>
              <a:rPr lang="cs-CZ" dirty="0"/>
              <a:t>Specifika</a:t>
            </a:r>
          </a:p>
          <a:p>
            <a:pPr marL="171450" indent="-171450">
              <a:buFontTx/>
              <a:buChar char="-"/>
            </a:pPr>
            <a:r>
              <a:rPr lang="cs-CZ" dirty="0" err="1"/>
              <a:t>Hands</a:t>
            </a:r>
            <a:r>
              <a:rPr lang="cs-CZ" dirty="0"/>
              <a:t> </a:t>
            </a:r>
            <a:r>
              <a:rPr lang="cs-CZ" dirty="0" err="1"/>
              <a:t>off</a:t>
            </a:r>
            <a:r>
              <a:rPr lang="cs-CZ" dirty="0"/>
              <a:t>, nezavěšovat</a:t>
            </a:r>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21</a:t>
            </a:fld>
            <a:endParaRPr lang="cs-CZ"/>
          </a:p>
        </p:txBody>
      </p:sp>
    </p:spTree>
    <p:extLst>
      <p:ext uri="{BB962C8B-B14F-4D97-AF65-F5344CB8AC3E}">
        <p14:creationId xmlns:p14="http://schemas.microsoft.com/office/powerpoint/2010/main" val="156701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22</a:t>
            </a:fld>
            <a:endParaRPr lang="cs-CZ"/>
          </a:p>
        </p:txBody>
      </p:sp>
    </p:spTree>
    <p:extLst>
      <p:ext uri="{BB962C8B-B14F-4D97-AF65-F5344CB8AC3E}">
        <p14:creationId xmlns:p14="http://schemas.microsoft.com/office/powerpoint/2010/main" val="1735458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Font typeface="Arial" panose="020B0604020202020204" pitchFamily="34" charset="0"/>
              <a:buChar char="•"/>
            </a:pPr>
            <a:r>
              <a:rPr lang="cs-CZ" sz="2400" dirty="0">
                <a:effectLst/>
                <a:latin typeface="Symbol" pitchFamily="2" charset="2"/>
              </a:rPr>
              <a:t>  </a:t>
            </a:r>
            <a:r>
              <a:rPr lang="cs-CZ" sz="2400" dirty="0" err="1">
                <a:effectLst/>
                <a:latin typeface="Times New Roman" panose="02020603050405020304" pitchFamily="18" charset="0"/>
              </a:rPr>
              <a:t>Prvni</a:t>
            </a:r>
            <a:r>
              <a:rPr lang="cs-CZ" sz="2400" dirty="0">
                <a:effectLst/>
                <a:latin typeface="Times New Roman" panose="02020603050405020304" pitchFamily="18" charset="0"/>
              </a:rPr>
              <a:t>́ stupeň </a:t>
            </a:r>
            <a:endParaRPr lang="cs-CZ" sz="2400" dirty="0">
              <a:effectLst/>
            </a:endParaRPr>
          </a:p>
          <a:p>
            <a:pPr marL="742950" lvl="1" indent="-285750">
              <a:buFont typeface="Arial" panose="020B0604020202020204" pitchFamily="34" charset="0"/>
              <a:buChar char="•"/>
            </a:pPr>
            <a:r>
              <a:rPr lang="cs-CZ" sz="2400" dirty="0">
                <a:effectLst/>
                <a:latin typeface="Times New Roman" panose="02020603050405020304" pitchFamily="18" charset="0"/>
              </a:rPr>
              <a:t>-  Pokud </a:t>
            </a:r>
            <a:r>
              <a:rPr lang="cs-CZ" sz="2400" dirty="0" err="1">
                <a:effectLst/>
                <a:latin typeface="Times New Roman" panose="02020603050405020304" pitchFamily="18" charset="0"/>
              </a:rPr>
              <a:t>došlo</a:t>
            </a:r>
            <a:r>
              <a:rPr lang="cs-CZ" sz="2400" dirty="0">
                <a:effectLst/>
                <a:latin typeface="Times New Roman" panose="02020603050405020304" pitchFamily="18" charset="0"/>
              </a:rPr>
              <a:t> k </a:t>
            </a:r>
            <a:r>
              <a:rPr lang="cs-CZ" sz="2400" dirty="0" err="1">
                <a:effectLst/>
                <a:latin typeface="Times New Roman" panose="02020603050405020304" pitchFamily="18" charset="0"/>
              </a:rPr>
              <a:t>selháni</a:t>
            </a:r>
            <a:r>
              <a:rPr lang="cs-CZ" sz="2400" dirty="0">
                <a:effectLst/>
                <a:latin typeface="Times New Roman" panose="02020603050405020304" pitchFamily="18" charset="0"/>
              </a:rPr>
              <a:t>́ nebo </a:t>
            </a:r>
            <a:r>
              <a:rPr lang="cs-CZ" sz="2400" dirty="0" err="1">
                <a:effectLst/>
                <a:latin typeface="Times New Roman" panose="02020603050405020304" pitchFamily="18" charset="0"/>
              </a:rPr>
              <a:t>bezprostředne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hrozi</a:t>
            </a:r>
            <a:r>
              <a:rPr lang="cs-CZ" sz="2400" dirty="0">
                <a:effectLst/>
                <a:latin typeface="Times New Roman" panose="02020603050405020304" pitchFamily="18" charset="0"/>
              </a:rPr>
              <a:t>́ </a:t>
            </a:r>
            <a:r>
              <a:rPr lang="cs-CZ" sz="2400" dirty="0" err="1">
                <a:effectLst/>
                <a:latin typeface="Times New Roman" panose="02020603050405020304" pitchFamily="18" charset="0"/>
              </a:rPr>
              <a:t>selháni</a:t>
            </a:r>
            <a:r>
              <a:rPr lang="cs-CZ" sz="2400" dirty="0">
                <a:effectLst/>
                <a:latin typeface="Times New Roman" panose="02020603050405020304" pitchFamily="18" charset="0"/>
              </a:rPr>
              <a:t>́ </a:t>
            </a:r>
            <a:r>
              <a:rPr lang="cs-CZ" sz="2400" dirty="0" err="1">
                <a:effectLst/>
                <a:latin typeface="Times New Roman" panose="02020603050405020304" pitchFamily="18" charset="0"/>
              </a:rPr>
              <a:t>základních</a:t>
            </a:r>
            <a:r>
              <a:rPr lang="cs-CZ" sz="2400" dirty="0">
                <a:effectLst/>
                <a:latin typeface="Times New Roman" panose="02020603050405020304" pitchFamily="18" charset="0"/>
              </a:rPr>
              <a:t> </a:t>
            </a:r>
            <a:r>
              <a:rPr lang="cs-CZ" sz="2400" dirty="0" err="1">
                <a:effectLst/>
                <a:latin typeface="Times New Roman" panose="02020603050405020304" pitchFamily="18" charset="0"/>
              </a:rPr>
              <a:t>životních</a:t>
            </a:r>
            <a:r>
              <a:rPr lang="cs-CZ" sz="2400" dirty="0">
                <a:effectLst/>
                <a:latin typeface="Times New Roman" panose="02020603050405020304" pitchFamily="18" charset="0"/>
              </a:rPr>
              <a:t> funkcí. </a:t>
            </a:r>
            <a:endParaRPr lang="cs-CZ" sz="2400" dirty="0">
              <a:effectLst/>
            </a:endParaRPr>
          </a:p>
          <a:p>
            <a:pPr marL="742950" lvl="1" indent="-285750">
              <a:buFont typeface="Arial" panose="020B0604020202020204" pitchFamily="34" charset="0"/>
              <a:buChar char="•"/>
            </a:pPr>
            <a:r>
              <a:rPr lang="cs-CZ" sz="2400" dirty="0">
                <a:effectLst/>
                <a:latin typeface="Times New Roman" panose="02020603050405020304" pitchFamily="18" charset="0"/>
              </a:rPr>
              <a:t>-  </a:t>
            </a:r>
            <a:r>
              <a:rPr lang="cs-CZ" sz="2400" dirty="0" err="1">
                <a:effectLst/>
                <a:latin typeface="Times New Roman" panose="02020603050405020304" pitchFamily="18" charset="0"/>
              </a:rPr>
              <a:t>Při</a:t>
            </a:r>
            <a:r>
              <a:rPr lang="cs-CZ" sz="2400" dirty="0">
                <a:effectLst/>
                <a:latin typeface="Times New Roman" panose="02020603050405020304" pitchFamily="18" charset="0"/>
              </a:rPr>
              <a:t> </a:t>
            </a:r>
            <a:r>
              <a:rPr lang="cs-CZ" sz="2400" dirty="0" err="1">
                <a:effectLst/>
                <a:latin typeface="Times New Roman" panose="02020603050405020304" pitchFamily="18" charset="0"/>
              </a:rPr>
              <a:t>mimořádne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události</a:t>
            </a:r>
            <a:r>
              <a:rPr lang="cs-CZ" sz="2400" dirty="0">
                <a:effectLst/>
                <a:latin typeface="Times New Roman" panose="02020603050405020304" pitchFamily="18" charset="0"/>
              </a:rPr>
              <a:t> s </a:t>
            </a:r>
            <a:r>
              <a:rPr lang="cs-CZ" sz="2400" dirty="0" err="1">
                <a:effectLst/>
                <a:latin typeface="Times New Roman" panose="02020603050405020304" pitchFamily="18" charset="0"/>
              </a:rPr>
              <a:t>hromadným</a:t>
            </a:r>
            <a:r>
              <a:rPr lang="cs-CZ" sz="2400" dirty="0">
                <a:effectLst/>
                <a:latin typeface="Times New Roman" panose="02020603050405020304" pitchFamily="18" charset="0"/>
              </a:rPr>
              <a:t> </a:t>
            </a:r>
            <a:r>
              <a:rPr lang="cs-CZ" sz="2400" dirty="0" err="1">
                <a:effectLst/>
                <a:latin typeface="Times New Roman" panose="02020603050405020304" pitchFamily="18" charset="0"/>
              </a:rPr>
              <a:t>postižením</a:t>
            </a:r>
            <a:r>
              <a:rPr lang="cs-CZ" sz="2400" dirty="0">
                <a:effectLst/>
                <a:latin typeface="Times New Roman" panose="02020603050405020304" pitchFamily="18" charset="0"/>
              </a:rPr>
              <a:t> osob. </a:t>
            </a:r>
            <a:endParaRPr lang="cs-CZ" sz="2400" dirty="0">
              <a:effectLst/>
            </a:endParaRPr>
          </a:p>
          <a:p>
            <a:pPr>
              <a:buFont typeface="Arial" panose="020B0604020202020204" pitchFamily="34" charset="0"/>
              <a:buChar char="•"/>
            </a:pPr>
            <a:r>
              <a:rPr lang="cs-CZ" sz="2400" dirty="0">
                <a:effectLst/>
                <a:latin typeface="Symbol" pitchFamily="2" charset="2"/>
              </a:rPr>
              <a:t>  </a:t>
            </a:r>
            <a:r>
              <a:rPr lang="cs-CZ" sz="2400" dirty="0">
                <a:effectLst/>
                <a:latin typeface="Times New Roman" panose="02020603050405020304" pitchFamily="18" charset="0"/>
              </a:rPr>
              <a:t>Druhý stupeň - pokud </a:t>
            </a:r>
            <a:r>
              <a:rPr lang="cs-CZ" sz="2400" dirty="0" err="1">
                <a:effectLst/>
                <a:latin typeface="Times New Roman" panose="02020603050405020304" pitchFamily="18" charset="0"/>
              </a:rPr>
              <a:t>pravděpodobne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hrozi</a:t>
            </a:r>
            <a:r>
              <a:rPr lang="cs-CZ" sz="2400" dirty="0">
                <a:effectLst/>
                <a:latin typeface="Times New Roman" panose="02020603050405020304" pitchFamily="18" charset="0"/>
              </a:rPr>
              <a:t>́ </a:t>
            </a:r>
            <a:r>
              <a:rPr lang="cs-CZ" sz="2400" dirty="0" err="1">
                <a:effectLst/>
                <a:latin typeface="Times New Roman" panose="02020603050405020304" pitchFamily="18" charset="0"/>
              </a:rPr>
              <a:t>selháni</a:t>
            </a:r>
            <a:r>
              <a:rPr lang="cs-CZ" sz="2400" dirty="0">
                <a:effectLst/>
                <a:latin typeface="Times New Roman" panose="02020603050405020304" pitchFamily="18" charset="0"/>
              </a:rPr>
              <a:t>́ </a:t>
            </a:r>
            <a:r>
              <a:rPr lang="cs-CZ" sz="2400" dirty="0" err="1">
                <a:effectLst/>
                <a:latin typeface="Times New Roman" panose="02020603050405020304" pitchFamily="18" charset="0"/>
              </a:rPr>
              <a:t>základních</a:t>
            </a:r>
            <a:r>
              <a:rPr lang="cs-CZ" sz="2400" dirty="0">
                <a:effectLst/>
                <a:latin typeface="Times New Roman" panose="02020603050405020304" pitchFamily="18" charset="0"/>
              </a:rPr>
              <a:t> </a:t>
            </a:r>
            <a:r>
              <a:rPr lang="cs-CZ" sz="2400" dirty="0" err="1">
                <a:effectLst/>
                <a:latin typeface="Times New Roman" panose="02020603050405020304" pitchFamily="18" charset="0"/>
              </a:rPr>
              <a:t>životních</a:t>
            </a:r>
            <a:r>
              <a:rPr lang="cs-CZ" sz="2400" dirty="0">
                <a:effectLst/>
                <a:latin typeface="Times New Roman" panose="02020603050405020304" pitchFamily="18" charset="0"/>
              </a:rPr>
              <a:t> funkcí. </a:t>
            </a:r>
            <a:endParaRPr lang="cs-CZ" sz="2400" dirty="0">
              <a:effectLst/>
            </a:endParaRPr>
          </a:p>
          <a:p>
            <a:pPr>
              <a:buFont typeface="Arial" panose="020B0604020202020204" pitchFamily="34" charset="0"/>
              <a:buChar char="•"/>
            </a:pPr>
            <a:r>
              <a:rPr lang="cs-CZ" sz="2400" dirty="0">
                <a:effectLst/>
                <a:latin typeface="Symbol" pitchFamily="2" charset="2"/>
              </a:rPr>
              <a:t>  </a:t>
            </a:r>
            <a:r>
              <a:rPr lang="cs-CZ" sz="2400" dirty="0" err="1">
                <a:effectLst/>
                <a:latin typeface="Times New Roman" panose="02020603050405020304" pitchFamily="18" charset="0"/>
              </a:rPr>
              <a:t>Třeti</a:t>
            </a:r>
            <a:r>
              <a:rPr lang="cs-CZ" sz="2400" dirty="0">
                <a:effectLst/>
                <a:latin typeface="Times New Roman" panose="02020603050405020304" pitchFamily="18" charset="0"/>
              </a:rPr>
              <a:t>́ stupeň - pokud </a:t>
            </a:r>
            <a:r>
              <a:rPr lang="cs-CZ" sz="2400" dirty="0" err="1">
                <a:effectLst/>
                <a:latin typeface="Times New Roman" panose="02020603050405020304" pitchFamily="18" charset="0"/>
              </a:rPr>
              <a:t>bezprostředne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nehrozi</a:t>
            </a:r>
            <a:r>
              <a:rPr lang="cs-CZ" sz="2400" dirty="0">
                <a:effectLst/>
                <a:latin typeface="Times New Roman" panose="02020603050405020304" pitchFamily="18" charset="0"/>
              </a:rPr>
              <a:t>́ </a:t>
            </a:r>
            <a:r>
              <a:rPr lang="cs-CZ" sz="2400" dirty="0" err="1">
                <a:effectLst/>
                <a:latin typeface="Times New Roman" panose="02020603050405020304" pitchFamily="18" charset="0"/>
              </a:rPr>
              <a:t>selháni</a:t>
            </a:r>
            <a:r>
              <a:rPr lang="cs-CZ" sz="2400" dirty="0">
                <a:effectLst/>
                <a:latin typeface="Times New Roman" panose="02020603050405020304" pitchFamily="18" charset="0"/>
              </a:rPr>
              <a:t>́ </a:t>
            </a:r>
            <a:r>
              <a:rPr lang="cs-CZ" sz="2400" dirty="0" err="1">
                <a:effectLst/>
                <a:latin typeface="Times New Roman" panose="02020603050405020304" pitchFamily="18" charset="0"/>
              </a:rPr>
              <a:t>základních</a:t>
            </a:r>
            <a:r>
              <a:rPr lang="cs-CZ" sz="2400" dirty="0">
                <a:effectLst/>
                <a:latin typeface="Times New Roman" panose="02020603050405020304" pitchFamily="18" charset="0"/>
              </a:rPr>
              <a:t> </a:t>
            </a:r>
            <a:r>
              <a:rPr lang="cs-CZ" sz="2400" dirty="0" err="1">
                <a:effectLst/>
                <a:latin typeface="Times New Roman" panose="02020603050405020304" pitchFamily="18" charset="0"/>
              </a:rPr>
              <a:t>životních</a:t>
            </a:r>
            <a:r>
              <a:rPr lang="cs-CZ" sz="2400" dirty="0">
                <a:effectLst/>
                <a:latin typeface="Times New Roman" panose="02020603050405020304" pitchFamily="18" charset="0"/>
              </a:rPr>
              <a:t> funkcí, ale stav </a:t>
            </a:r>
            <a:r>
              <a:rPr lang="cs-CZ" sz="2400" dirty="0" err="1">
                <a:effectLst/>
                <a:latin typeface="Times New Roman" panose="02020603050405020304" pitchFamily="18" charset="0"/>
              </a:rPr>
              <a:t>vyžaduje</a:t>
            </a:r>
            <a:r>
              <a:rPr lang="cs-CZ" sz="2400" dirty="0">
                <a:effectLst/>
                <a:latin typeface="Times New Roman" panose="02020603050405020304" pitchFamily="18" charset="0"/>
              </a:rPr>
              <a:t> poskytnutí </a:t>
            </a:r>
            <a:r>
              <a:rPr lang="cs-CZ" sz="2400" dirty="0" err="1">
                <a:effectLst/>
                <a:latin typeface="Times New Roman" panose="02020603050405020304" pitchFamily="18" charset="0"/>
              </a:rPr>
              <a:t>zdravotnicke</a:t>
            </a:r>
            <a:r>
              <a:rPr lang="cs-CZ" sz="2400" dirty="0">
                <a:effectLst/>
                <a:latin typeface="Times New Roman" panose="02020603050405020304" pitchFamily="18" charset="0"/>
              </a:rPr>
              <a:t>́ </a:t>
            </a:r>
            <a:r>
              <a:rPr lang="cs-CZ" sz="2400" dirty="0" err="1">
                <a:effectLst/>
                <a:latin typeface="Times New Roman" panose="02020603050405020304" pitchFamily="18" charset="0"/>
              </a:rPr>
              <a:t>záchranne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služby</a:t>
            </a:r>
            <a:r>
              <a:rPr lang="cs-CZ" sz="2400" dirty="0">
                <a:effectLst/>
                <a:latin typeface="Times New Roman" panose="02020603050405020304" pitchFamily="18" charset="0"/>
              </a:rPr>
              <a:t>. </a:t>
            </a:r>
            <a:endParaRPr lang="cs-CZ" sz="2400" dirty="0">
              <a:effectLst/>
            </a:endParaRPr>
          </a:p>
          <a:p>
            <a:pPr>
              <a:buFont typeface="Arial" panose="020B0604020202020204" pitchFamily="34" charset="0"/>
              <a:buChar char="•"/>
            </a:pPr>
            <a:r>
              <a:rPr lang="cs-CZ" sz="2400" dirty="0">
                <a:effectLst/>
                <a:latin typeface="Symbol" pitchFamily="2" charset="2"/>
              </a:rPr>
              <a:t>  </a:t>
            </a:r>
            <a:r>
              <a:rPr lang="cs-CZ" sz="2400" dirty="0" err="1">
                <a:effectLst/>
                <a:latin typeface="Times New Roman" panose="02020603050405020304" pitchFamily="18" charset="0"/>
              </a:rPr>
              <a:t>Čtvrty</a:t>
            </a:r>
            <a:r>
              <a:rPr lang="cs-CZ" sz="2400" dirty="0">
                <a:effectLst/>
                <a:latin typeface="Times New Roman" panose="02020603050405020304" pitchFamily="18" charset="0"/>
              </a:rPr>
              <a:t>́ stupeň - nejde-li o </a:t>
            </a:r>
            <a:r>
              <a:rPr lang="cs-CZ" sz="2400" dirty="0" err="1">
                <a:effectLst/>
                <a:latin typeface="Times New Roman" panose="02020603050405020304" pitchFamily="18" charset="0"/>
              </a:rPr>
              <a:t>případy</a:t>
            </a:r>
            <a:r>
              <a:rPr lang="cs-CZ" sz="2400" dirty="0">
                <a:effectLst/>
                <a:latin typeface="Times New Roman" panose="02020603050405020304" pitchFamily="18" charset="0"/>
              </a:rPr>
              <a:t> </a:t>
            </a:r>
            <a:r>
              <a:rPr lang="cs-CZ" sz="2400" dirty="0" err="1">
                <a:effectLst/>
                <a:latin typeface="Times New Roman" panose="02020603050405020304" pitchFamily="18" charset="0"/>
              </a:rPr>
              <a:t>uvedene</a:t>
            </a:r>
            <a:r>
              <a:rPr lang="cs-CZ" sz="2400" dirty="0">
                <a:effectLst/>
                <a:latin typeface="Times New Roman" panose="02020603050405020304" pitchFamily="18" charset="0"/>
              </a:rPr>
              <a:t>́ </a:t>
            </a:r>
            <a:r>
              <a:rPr lang="cs-CZ" sz="2400" dirty="0" err="1">
                <a:effectLst/>
                <a:latin typeface="Times New Roman" panose="02020603050405020304" pitchFamily="18" charset="0"/>
              </a:rPr>
              <a:t>výše</a:t>
            </a:r>
            <a:r>
              <a:rPr lang="cs-CZ" sz="2400" dirty="0">
                <a:effectLst/>
                <a:latin typeface="Times New Roman" panose="02020603050405020304" pitchFamily="18" charset="0"/>
              </a:rPr>
              <a:t>, ale pokud </a:t>
            </a:r>
            <a:r>
              <a:rPr lang="cs-CZ" sz="2400" dirty="0" err="1">
                <a:effectLst/>
                <a:latin typeface="Times New Roman" panose="02020603050405020304" pitchFamily="18" charset="0"/>
              </a:rPr>
              <a:t>operátor</a:t>
            </a:r>
            <a:r>
              <a:rPr lang="cs-CZ" sz="2400" dirty="0">
                <a:effectLst/>
                <a:latin typeface="Times New Roman" panose="02020603050405020304" pitchFamily="18" charset="0"/>
              </a:rPr>
              <a:t> ZOS rozhodne o </a:t>
            </a:r>
            <a:r>
              <a:rPr lang="cs-CZ" sz="2400" dirty="0" err="1">
                <a:effectLst/>
                <a:latin typeface="Times New Roman" panose="02020603050405020304" pitchFamily="18" charset="0"/>
              </a:rPr>
              <a:t>vysláni</a:t>
            </a:r>
            <a:r>
              <a:rPr lang="cs-CZ" sz="2400" dirty="0">
                <a:effectLst/>
                <a:latin typeface="Times New Roman" panose="02020603050405020304" pitchFamily="18" charset="0"/>
              </a:rPr>
              <a:t>́ </a:t>
            </a:r>
            <a:r>
              <a:rPr lang="cs-CZ" sz="2400" dirty="0" err="1">
                <a:effectLst/>
                <a:latin typeface="Times New Roman" panose="02020603050405020304" pitchFamily="18" charset="0"/>
              </a:rPr>
              <a:t>výjezdove</a:t>
            </a:r>
            <a:r>
              <a:rPr lang="cs-CZ" sz="2400" dirty="0">
                <a:effectLst/>
                <a:latin typeface="Times New Roman" panose="02020603050405020304" pitchFamily="18" charset="0"/>
              </a:rPr>
              <a:t>́ skupiny. </a:t>
            </a:r>
            <a:endParaRPr lang="cs-CZ" sz="2400" dirty="0">
              <a:effectLst/>
            </a:endParaRPr>
          </a:p>
          <a:p>
            <a:endParaRPr lang="cs-CZ" sz="2400"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23</a:t>
            </a:fld>
            <a:endParaRPr lang="cs-CZ"/>
          </a:p>
        </p:txBody>
      </p:sp>
    </p:spTree>
    <p:extLst>
      <p:ext uri="{BB962C8B-B14F-4D97-AF65-F5344CB8AC3E}">
        <p14:creationId xmlns:p14="http://schemas.microsoft.com/office/powerpoint/2010/main" val="243323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a:t>
            </a:fld>
            <a:endParaRPr lang="cs-CZ"/>
          </a:p>
        </p:txBody>
      </p:sp>
    </p:spTree>
    <p:extLst>
      <p:ext uri="{BB962C8B-B14F-4D97-AF65-F5344CB8AC3E}">
        <p14:creationId xmlns:p14="http://schemas.microsoft.com/office/powerpoint/2010/main" val="183203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a:effectLst/>
                <a:latin typeface="Times New Roman" panose="02020603050405020304" pitchFamily="18" charset="0"/>
              </a:rPr>
              <a:t>Oprávnění členů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 mohou vstupovat do </a:t>
            </a:r>
            <a:r>
              <a:rPr lang="cs-CZ" sz="1800" dirty="0" err="1">
                <a:effectLst/>
                <a:latin typeface="Times New Roman" panose="02020603050405020304" pitchFamily="18" charset="0"/>
              </a:rPr>
              <a:t>cizích</a:t>
            </a:r>
            <a:r>
              <a:rPr lang="cs-CZ" sz="1800" dirty="0">
                <a:effectLst/>
                <a:latin typeface="Times New Roman" panose="02020603050405020304" pitchFamily="18" charset="0"/>
              </a:rPr>
              <a:t> objektů a na </a:t>
            </a:r>
            <a:r>
              <a:rPr lang="cs-CZ" sz="1800" dirty="0" err="1">
                <a:effectLst/>
                <a:latin typeface="Times New Roman" panose="02020603050405020304" pitchFamily="18" charset="0"/>
              </a:rPr>
              <a:t>cizi</a:t>
            </a:r>
            <a:r>
              <a:rPr lang="cs-CZ" sz="1800" dirty="0">
                <a:effectLst/>
                <a:latin typeface="Times New Roman" panose="02020603050405020304" pitchFamily="18" charset="0"/>
              </a:rPr>
              <a:t>́ pozemky za </a:t>
            </a:r>
            <a:r>
              <a:rPr lang="cs-CZ" sz="1800" dirty="0" err="1">
                <a:effectLst/>
                <a:latin typeface="Times New Roman" panose="02020603050405020304" pitchFamily="18" charset="0"/>
              </a:rPr>
              <a:t>účelem</a:t>
            </a:r>
            <a:r>
              <a:rPr lang="cs-CZ" sz="1800" dirty="0">
                <a:effectLst/>
                <a:latin typeface="Times New Roman" panose="02020603050405020304" pitchFamily="18" charset="0"/>
              </a:rPr>
              <a:t> poskytnutí </a:t>
            </a:r>
            <a:r>
              <a:rPr lang="cs-CZ" sz="1800" dirty="0" err="1">
                <a:effectLst/>
                <a:latin typeface="Times New Roman" panose="02020603050405020304" pitchFamily="18" charset="0"/>
              </a:rPr>
              <a:t>přednemocnični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neodkladne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postižene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osobe</a:t>
            </a:r>
            <a:r>
              <a:rPr lang="cs-CZ" sz="1800" dirty="0">
                <a:effectLst/>
                <a:latin typeface="Times New Roman" panose="02020603050405020304" pitchFamily="18" charset="0"/>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 </a:t>
            </a:r>
            <a:r>
              <a:rPr lang="cs-CZ" sz="1800" dirty="0" err="1">
                <a:effectLst/>
                <a:latin typeface="Times New Roman" panose="02020603050405020304" pitchFamily="18" charset="0"/>
              </a:rPr>
              <a:t>požadovat</a:t>
            </a:r>
            <a:r>
              <a:rPr lang="cs-CZ" sz="1800" dirty="0">
                <a:effectLst/>
                <a:latin typeface="Times New Roman" panose="02020603050405020304" pitchFamily="18" charset="0"/>
              </a:rPr>
              <a:t> osobní nebo </a:t>
            </a:r>
            <a:r>
              <a:rPr lang="cs-CZ" sz="1800" dirty="0" err="1">
                <a:effectLst/>
                <a:latin typeface="Times New Roman" panose="02020603050405020304" pitchFamily="18" charset="0"/>
              </a:rPr>
              <a:t>věcnou</a:t>
            </a:r>
            <a:r>
              <a:rPr lang="cs-CZ" sz="1800" dirty="0">
                <a:effectLst/>
                <a:latin typeface="Times New Roman" panose="02020603050405020304" pitchFamily="18" charset="0"/>
              </a:rPr>
              <a:t> pomoc od </a:t>
            </a:r>
            <a:r>
              <a:rPr lang="cs-CZ" sz="1800" dirty="0" err="1">
                <a:effectLst/>
                <a:latin typeface="Times New Roman" panose="02020603050405020304" pitchFamily="18" charset="0"/>
              </a:rPr>
              <a:t>fyzických</a:t>
            </a:r>
            <a:r>
              <a:rPr lang="cs-CZ" sz="1800" dirty="0">
                <a:effectLst/>
                <a:latin typeface="Times New Roman" panose="02020603050405020304" pitchFamily="18" charset="0"/>
              </a:rPr>
              <a:t> osob v </a:t>
            </a:r>
            <a:r>
              <a:rPr lang="cs-CZ" sz="1800" dirty="0" err="1">
                <a:effectLst/>
                <a:latin typeface="Times New Roman" panose="02020603050405020304" pitchFamily="18" charset="0"/>
              </a:rPr>
              <a:t>míste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události</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 </a:t>
            </a:r>
            <a:r>
              <a:rPr lang="cs-CZ" sz="1800" dirty="0" err="1">
                <a:effectLst/>
                <a:latin typeface="Times New Roman" panose="02020603050405020304" pitchFamily="18" charset="0"/>
              </a:rPr>
              <a:t>požadovat</a:t>
            </a:r>
            <a:r>
              <a:rPr lang="cs-CZ" sz="1800" dirty="0">
                <a:effectLst/>
                <a:latin typeface="Times New Roman" panose="02020603050405020304" pitchFamily="18" charset="0"/>
              </a:rPr>
              <a:t> informace od osob </a:t>
            </a:r>
            <a:r>
              <a:rPr lang="cs-CZ" sz="1800" dirty="0" err="1">
                <a:effectLst/>
                <a:latin typeface="Times New Roman" panose="02020603050405020304" pitchFamily="18" charset="0"/>
              </a:rPr>
              <a:t>fyzických</a:t>
            </a:r>
            <a:r>
              <a:rPr lang="cs-CZ" sz="1800" dirty="0">
                <a:effectLst/>
                <a:latin typeface="Times New Roman" panose="02020603050405020304" pitchFamily="18" charset="0"/>
              </a:rPr>
              <a:t> i </a:t>
            </a:r>
            <a:r>
              <a:rPr lang="cs-CZ" sz="1800" dirty="0" err="1">
                <a:effectLst/>
                <a:latin typeface="Times New Roman" panose="02020603050405020304" pitchFamily="18" charset="0"/>
              </a:rPr>
              <a:t>právnických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nutne</a:t>
            </a:r>
            <a:r>
              <a:rPr lang="cs-CZ" sz="1800" dirty="0">
                <a:effectLst/>
                <a:latin typeface="Times New Roman" panose="02020603050405020304" pitchFamily="18" charset="0"/>
              </a:rPr>
              <a:t>́ k poskytnutí </a:t>
            </a:r>
            <a:r>
              <a:rPr lang="cs-CZ" sz="1800" dirty="0" err="1">
                <a:effectLst/>
                <a:latin typeface="Times New Roman" panose="02020603050405020304" pitchFamily="18" charset="0"/>
              </a:rPr>
              <a:t>záchrany</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Pokud </a:t>
            </a:r>
            <a:r>
              <a:rPr lang="cs-CZ" sz="1800" dirty="0" err="1">
                <a:effectLst/>
                <a:latin typeface="Times New Roman" panose="02020603050405020304" pitchFamily="18" charset="0"/>
              </a:rPr>
              <a:t>těmto</a:t>
            </a:r>
            <a:r>
              <a:rPr lang="cs-CZ" sz="1800" dirty="0">
                <a:effectLst/>
                <a:latin typeface="Times New Roman" panose="02020603050405020304" pitchFamily="18" charset="0"/>
              </a:rPr>
              <a:t> </a:t>
            </a:r>
            <a:r>
              <a:rPr lang="cs-CZ" sz="1800" dirty="0" err="1">
                <a:effectLst/>
                <a:latin typeface="Times New Roman" panose="02020603050405020304" pitchFamily="18" charset="0"/>
              </a:rPr>
              <a:t>osobám</a:t>
            </a:r>
            <a:r>
              <a:rPr lang="cs-CZ" sz="1800" dirty="0">
                <a:effectLst/>
                <a:latin typeface="Times New Roman" panose="02020603050405020304" pitchFamily="18" charset="0"/>
              </a:rPr>
              <a:t> vznikne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poskytováni</a:t>
            </a:r>
            <a:r>
              <a:rPr lang="cs-CZ" sz="1800" dirty="0">
                <a:effectLst/>
                <a:latin typeface="Times New Roman" panose="02020603050405020304" pitchFamily="18" charset="0"/>
              </a:rPr>
              <a:t>́ osobní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věcne</a:t>
            </a:r>
            <a:r>
              <a:rPr lang="cs-CZ" sz="1800" dirty="0">
                <a:effectLst/>
                <a:latin typeface="Times New Roman" panose="02020603050405020304" pitchFamily="18" charset="0"/>
              </a:rPr>
              <a:t>́ pomoci </a:t>
            </a:r>
            <a:r>
              <a:rPr lang="cs-CZ" sz="1800" dirty="0" err="1">
                <a:effectLst/>
                <a:latin typeface="Times New Roman" panose="02020603050405020304" pitchFamily="18" charset="0"/>
              </a:rPr>
              <a:t>prokazatelna</a:t>
            </a:r>
            <a:r>
              <a:rPr lang="cs-CZ" sz="1800" dirty="0">
                <a:effectLst/>
                <a:latin typeface="Times New Roman" panose="02020603050405020304" pitchFamily="18" charset="0"/>
              </a:rPr>
              <a:t>́ </a:t>
            </a:r>
            <a:r>
              <a:rPr lang="cs-CZ" sz="1800" dirty="0" err="1">
                <a:effectLst/>
                <a:latin typeface="Times New Roman" panose="02020603050405020304" pitchFamily="18" charset="0"/>
              </a:rPr>
              <a:t>škoda</a:t>
            </a:r>
            <a:r>
              <a:rPr lang="cs-CZ" sz="1800" dirty="0">
                <a:effectLst/>
                <a:latin typeface="Times New Roman" panose="02020603050405020304" pitchFamily="18" charset="0"/>
              </a:rPr>
              <a:t>, </a:t>
            </a:r>
            <a:r>
              <a:rPr lang="cs-CZ" sz="1800" dirty="0" err="1">
                <a:effectLst/>
                <a:latin typeface="Times New Roman" panose="02020603050405020304" pitchFamily="18" charset="0"/>
              </a:rPr>
              <a:t>odpovída</a:t>
            </a:r>
            <a:r>
              <a:rPr lang="cs-CZ" sz="1800" dirty="0">
                <a:effectLst/>
                <a:latin typeface="Times New Roman" panose="02020603050405020304" pitchFamily="18" charset="0"/>
              </a:rPr>
              <a:t>́ za ní poskytovatel ZZS v </a:t>
            </a:r>
            <a:r>
              <a:rPr lang="cs-CZ" sz="1800" dirty="0" err="1">
                <a:effectLst/>
                <a:latin typeface="Times New Roman" panose="02020603050405020304" pitchFamily="18" charset="0"/>
              </a:rPr>
              <a:t>případe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že</a:t>
            </a:r>
            <a:r>
              <a:rPr lang="cs-CZ" sz="1800" dirty="0">
                <a:effectLst/>
                <a:latin typeface="Times New Roman" panose="02020603050405020304" pitchFamily="18" charset="0"/>
              </a:rPr>
              <a:t> by k ní jinak </a:t>
            </a:r>
            <a:r>
              <a:rPr lang="cs-CZ" sz="1800" dirty="0" err="1">
                <a:effectLst/>
                <a:latin typeface="Times New Roman" panose="02020603050405020304" pitchFamily="18" charset="0"/>
              </a:rPr>
              <a:t>nedošlo</a:t>
            </a:r>
            <a:r>
              <a:rPr lang="cs-CZ" sz="1800" dirty="0">
                <a:effectLst/>
                <a:latin typeface="Times New Roman" panose="02020603050405020304" pitchFamily="18" charset="0"/>
              </a:rPr>
              <a:t> nebo si ji </a:t>
            </a:r>
            <a:r>
              <a:rPr lang="cs-CZ" sz="1800" dirty="0" err="1">
                <a:effectLst/>
                <a:latin typeface="Times New Roman" panose="02020603050405020304" pitchFamily="18" charset="0"/>
              </a:rPr>
              <a:t>poškozena</a:t>
            </a:r>
            <a:r>
              <a:rPr lang="cs-CZ" sz="1800" dirty="0">
                <a:effectLst/>
                <a:latin typeface="Times New Roman" panose="02020603050405020304" pitchFamily="18" charset="0"/>
              </a:rPr>
              <a:t>́ osoba nezavinila sama.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do 2 minut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Vedouci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každe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r>
              <a:rPr lang="cs-CZ" sz="1800" dirty="0" err="1">
                <a:effectLst/>
                <a:latin typeface="Times New Roman" panose="02020603050405020304" pitchFamily="18" charset="0"/>
              </a:rPr>
              <a:t>ma</a:t>
            </a:r>
            <a:r>
              <a:rPr lang="cs-CZ" sz="1800" dirty="0">
                <a:effectLst/>
                <a:latin typeface="Times New Roman" panose="02020603050405020304" pitchFamily="18" charset="0"/>
              </a:rPr>
              <a:t>́ </a:t>
            </a:r>
            <a:r>
              <a:rPr lang="cs-CZ" sz="1800" dirty="0" err="1">
                <a:effectLst/>
                <a:latin typeface="Times New Roman" panose="02020603050405020304" pitchFamily="18" charset="0"/>
              </a:rPr>
              <a:t>téz</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právo</a:t>
            </a:r>
            <a:r>
              <a:rPr lang="cs-CZ" sz="1800" dirty="0">
                <a:effectLst/>
                <a:latin typeface="Times New Roman" panose="02020603050405020304" pitchFamily="18" charset="0"/>
              </a:rPr>
              <a:t> rozhodnout o </a:t>
            </a:r>
            <a:r>
              <a:rPr lang="cs-CZ" sz="1800" b="1" dirty="0">
                <a:effectLst/>
                <a:latin typeface="Times New Roman" panose="02020603050405020304" pitchFamily="18" charset="0"/>
              </a:rPr>
              <a:t>neposkytnutí </a:t>
            </a:r>
            <a:r>
              <a:rPr lang="cs-CZ" sz="1800" b="1" dirty="0" err="1">
                <a:effectLst/>
                <a:latin typeface="Times New Roman" panose="02020603050405020304" pitchFamily="18" charset="0"/>
              </a:rPr>
              <a:t>zdravotni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péc</a:t>
            </a:r>
            <a:r>
              <a:rPr lang="cs-CZ" sz="1800" b="0" dirty="0" err="1">
                <a:effectLst/>
                <a:latin typeface="Times New Roman" panose="02020603050405020304" pitchFamily="18" charset="0"/>
              </a:rPr>
              <a:t>̌e</a:t>
            </a:r>
            <a:r>
              <a:rPr lang="cs-CZ" sz="1800" b="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0" dirty="0">
                <a:effectLst/>
                <a:latin typeface="Times New Roman" panose="02020603050405020304" pitchFamily="18" charset="0"/>
              </a:rPr>
              <a:t>- </a:t>
            </a:r>
            <a:r>
              <a:rPr lang="cs-CZ" sz="1800" dirty="0" err="1">
                <a:effectLst/>
                <a:latin typeface="Times New Roman" panose="02020603050405020304" pitchFamily="18" charset="0"/>
              </a:rPr>
              <a:t>hrozi</a:t>
            </a:r>
            <a:r>
              <a:rPr lang="cs-CZ" sz="1800" dirty="0">
                <a:effectLst/>
                <a:latin typeface="Times New Roman" panose="02020603050405020304" pitchFamily="18" charset="0"/>
              </a:rPr>
              <a:t>́ </a:t>
            </a:r>
            <a:r>
              <a:rPr lang="cs-CZ" sz="1800" b="1" dirty="0" err="1">
                <a:effectLst/>
                <a:latin typeface="Times New Roman" panose="02020603050405020304" pitchFamily="18" charset="0"/>
              </a:rPr>
              <a:t>bezprostředni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ohroženi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z</a:t>
            </a:r>
            <a:r>
              <a:rPr lang="cs-CZ" sz="1800" dirty="0" err="1">
                <a:effectLst/>
                <a:latin typeface="Times New Roman" panose="02020603050405020304" pitchFamily="18" charset="0"/>
              </a:rPr>
              <a:t>dravi</a:t>
            </a:r>
            <a:r>
              <a:rPr lang="cs-CZ" sz="1800" dirty="0">
                <a:effectLst/>
                <a:latin typeface="Times New Roman" panose="02020603050405020304" pitchFamily="18" charset="0"/>
              </a:rPr>
              <a:t>́ nebo </a:t>
            </a:r>
            <a:r>
              <a:rPr lang="cs-CZ" sz="1800" dirty="0" err="1">
                <a:effectLst/>
                <a:latin typeface="Times New Roman" panose="02020603050405020304" pitchFamily="18" charset="0"/>
              </a:rPr>
              <a:t>životu</a:t>
            </a:r>
            <a:r>
              <a:rPr lang="cs-CZ" sz="1800" dirty="0">
                <a:effectLst/>
                <a:latin typeface="Times New Roman" panose="02020603050405020304" pitchFamily="18" charset="0"/>
              </a:rPr>
              <a:t>̊ </a:t>
            </a:r>
            <a:r>
              <a:rPr lang="cs-CZ" sz="1800" dirty="0" err="1">
                <a:effectLst/>
                <a:latin typeface="Times New Roman" panose="02020603050405020304" pitchFamily="18" charset="0"/>
              </a:rPr>
              <a:t>členu</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 </a:t>
            </a:r>
            <a:r>
              <a:rPr lang="cs-CZ" sz="1800" dirty="0" err="1">
                <a:effectLst/>
                <a:latin typeface="Times New Roman" panose="02020603050405020304" pitchFamily="18" charset="0"/>
              </a:rPr>
              <a:t>situacích</a:t>
            </a:r>
            <a:r>
              <a:rPr lang="cs-CZ" sz="1800" dirty="0">
                <a:effectLst/>
                <a:latin typeface="Times New Roman" panose="02020603050405020304" pitchFamily="18" charset="0"/>
              </a:rPr>
              <a:t>, pro </a:t>
            </a:r>
            <a:r>
              <a:rPr lang="cs-CZ" sz="1800" dirty="0" err="1">
                <a:effectLst/>
                <a:latin typeface="Times New Roman" panose="02020603050405020304" pitchFamily="18" charset="0"/>
              </a:rPr>
              <a:t>jejichz</a:t>
            </a:r>
            <a:r>
              <a:rPr lang="cs-CZ" sz="1800" dirty="0">
                <a:effectLst/>
                <a:latin typeface="Times New Roman" panose="02020603050405020304" pitchFamily="18" charset="0"/>
              </a:rPr>
              <a:t>̌ </a:t>
            </a:r>
            <a:r>
              <a:rPr lang="cs-CZ" sz="1800" dirty="0" err="1">
                <a:effectLst/>
                <a:latin typeface="Times New Roman" panose="02020603050405020304" pitchFamily="18" charset="0"/>
              </a:rPr>
              <a:t>zvládnuti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členove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a:t>
            </a:r>
            <a:r>
              <a:rPr lang="cs-CZ" sz="1800" b="1" dirty="0">
                <a:effectLst/>
                <a:latin typeface="Times New Roman" panose="02020603050405020304" pitchFamily="18" charset="0"/>
              </a:rPr>
              <a:t>nejsou </a:t>
            </a:r>
            <a:r>
              <a:rPr lang="cs-CZ" sz="1800" b="1" dirty="0" err="1">
                <a:effectLst/>
                <a:latin typeface="Times New Roman" panose="02020603050405020304" pitchFamily="18" charset="0"/>
              </a:rPr>
              <a:t>dostatečne</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vyškoleni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či</a:t>
            </a:r>
            <a:r>
              <a:rPr lang="cs-CZ" sz="1800" b="1" dirty="0">
                <a:effectLst/>
                <a:latin typeface="Times New Roman" panose="02020603050405020304" pitchFamily="18" charset="0"/>
              </a:rPr>
              <a:t> vybaveni </a:t>
            </a:r>
            <a:r>
              <a:rPr lang="cs-CZ" sz="1800" dirty="0" err="1">
                <a:effectLst/>
                <a:latin typeface="Times New Roman" panose="02020603050405020304" pitchFamily="18" charset="0"/>
              </a:rPr>
              <a:t>vhodnými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technickými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osobními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ochrannými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prostředky</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Pokud tak </a:t>
            </a:r>
            <a:r>
              <a:rPr lang="cs-CZ" sz="1800" dirty="0" err="1">
                <a:effectLst/>
                <a:latin typeface="Times New Roman" panose="02020603050405020304" pitchFamily="18" charset="0"/>
              </a:rPr>
              <a:t>vedouci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výjezdove</a:t>
            </a:r>
            <a:r>
              <a:rPr lang="cs-CZ" sz="1800" dirty="0">
                <a:effectLst/>
                <a:latin typeface="Times New Roman" panose="02020603050405020304" pitchFamily="18" charset="0"/>
              </a:rPr>
              <a:t>́ skupiny rozhodne, informuje </a:t>
            </a:r>
            <a:r>
              <a:rPr lang="cs-CZ" sz="1800" dirty="0" err="1">
                <a:effectLst/>
                <a:latin typeface="Times New Roman" panose="02020603050405020304" pitchFamily="18" charset="0"/>
              </a:rPr>
              <a:t>neprodlene</a:t>
            </a:r>
            <a:r>
              <a:rPr lang="cs-CZ" sz="1800" dirty="0">
                <a:effectLst/>
                <a:latin typeface="Times New Roman" panose="02020603050405020304" pitchFamily="18" charset="0"/>
              </a:rPr>
              <a:t>̌ ZOS.</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24</a:t>
            </a:fld>
            <a:endParaRPr lang="cs-CZ"/>
          </a:p>
        </p:txBody>
      </p:sp>
    </p:spTree>
    <p:extLst>
      <p:ext uri="{BB962C8B-B14F-4D97-AF65-F5344CB8AC3E}">
        <p14:creationId xmlns:p14="http://schemas.microsoft.com/office/powerpoint/2010/main" val="218417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effectLst/>
                <a:latin typeface="Times New Roman" panose="02020603050405020304" pitchFamily="18" charset="0"/>
              </a:rPr>
              <a:t>Oprávnění členů</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 mohou vstupovat </a:t>
            </a:r>
            <a:r>
              <a:rPr lang="cs-CZ" sz="1200" b="1" dirty="0">
                <a:effectLst/>
                <a:latin typeface="Times New Roman" panose="02020603050405020304" pitchFamily="18" charset="0"/>
              </a:rPr>
              <a:t>do </a:t>
            </a:r>
            <a:r>
              <a:rPr lang="cs-CZ" sz="1200" b="1" dirty="0" err="1">
                <a:effectLst/>
                <a:latin typeface="Times New Roman" panose="02020603050405020304" pitchFamily="18" charset="0"/>
              </a:rPr>
              <a:t>cizích</a:t>
            </a:r>
            <a:r>
              <a:rPr lang="cs-CZ" sz="1200" b="1" dirty="0">
                <a:effectLst/>
                <a:latin typeface="Times New Roman" panose="02020603050405020304" pitchFamily="18" charset="0"/>
              </a:rPr>
              <a:t> objektů a na </a:t>
            </a:r>
            <a:r>
              <a:rPr lang="cs-CZ" sz="1200" b="1" dirty="0" err="1">
                <a:effectLst/>
                <a:latin typeface="Times New Roman" panose="02020603050405020304" pitchFamily="18" charset="0"/>
              </a:rPr>
              <a:t>cizi</a:t>
            </a:r>
            <a:r>
              <a:rPr lang="cs-CZ" sz="1200" b="1" dirty="0">
                <a:effectLst/>
                <a:latin typeface="Times New Roman" panose="02020603050405020304" pitchFamily="18" charset="0"/>
              </a:rPr>
              <a:t>́ pozemky </a:t>
            </a:r>
            <a:r>
              <a:rPr lang="cs-CZ" sz="1200" dirty="0">
                <a:effectLst/>
                <a:latin typeface="Times New Roman" panose="02020603050405020304" pitchFamily="18" charset="0"/>
              </a:rPr>
              <a:t>za </a:t>
            </a:r>
            <a:r>
              <a:rPr lang="cs-CZ" sz="1200" dirty="0" err="1">
                <a:effectLst/>
                <a:latin typeface="Times New Roman" panose="02020603050405020304" pitchFamily="18" charset="0"/>
              </a:rPr>
              <a:t>účelem</a:t>
            </a:r>
            <a:r>
              <a:rPr lang="cs-CZ" sz="1200" dirty="0">
                <a:effectLst/>
                <a:latin typeface="Times New Roman" panose="02020603050405020304" pitchFamily="18" charset="0"/>
              </a:rPr>
              <a:t> poskytnutí </a:t>
            </a:r>
            <a:r>
              <a:rPr lang="cs-CZ" sz="1200" dirty="0" err="1">
                <a:effectLst/>
                <a:latin typeface="Times New Roman" panose="02020603050405020304" pitchFamily="18" charset="0"/>
              </a:rPr>
              <a:t>přednemocnični</a:t>
            </a:r>
            <a:r>
              <a:rPr lang="cs-CZ" sz="1200" dirty="0">
                <a:effectLst/>
                <a:latin typeface="Times New Roman" panose="02020603050405020304" pitchFamily="18" charset="0"/>
              </a:rPr>
              <a:t>́ </a:t>
            </a:r>
            <a:r>
              <a:rPr lang="cs-CZ" sz="1200" dirty="0" err="1">
                <a:effectLst/>
                <a:latin typeface="Times New Roman" panose="02020603050405020304" pitchFamily="18" charset="0"/>
              </a:rPr>
              <a:t>neodkladne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péče</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postižene</a:t>
            </a:r>
            <a:r>
              <a:rPr lang="cs-CZ" sz="1200" dirty="0">
                <a:effectLst/>
                <a:latin typeface="Times New Roman" panose="02020603050405020304" pitchFamily="18" charset="0"/>
              </a:rPr>
              <a:t>́ </a:t>
            </a:r>
            <a:r>
              <a:rPr lang="cs-CZ" sz="1200" dirty="0" err="1">
                <a:effectLst/>
                <a:latin typeface="Times New Roman" panose="02020603050405020304" pitchFamily="18" charset="0"/>
              </a:rPr>
              <a:t>osobe</a:t>
            </a:r>
            <a:r>
              <a:rPr lang="cs-CZ" sz="1200" dirty="0">
                <a:effectLst/>
                <a:latin typeface="Times New Roman" panose="02020603050405020304" pitchFamily="18" charset="0"/>
              </a:rPr>
              <a:t>̌. J</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 </a:t>
            </a:r>
            <a:r>
              <a:rPr lang="cs-CZ" sz="1200" b="1" dirty="0" err="1">
                <a:effectLst/>
                <a:latin typeface="Times New Roman" panose="02020603050405020304" pitchFamily="18" charset="0"/>
              </a:rPr>
              <a:t>požadovat</a:t>
            </a:r>
            <a:r>
              <a:rPr lang="cs-CZ" sz="1200" b="1" dirty="0">
                <a:effectLst/>
                <a:latin typeface="Times New Roman" panose="02020603050405020304" pitchFamily="18" charset="0"/>
              </a:rPr>
              <a:t> osobní nebo </a:t>
            </a:r>
            <a:r>
              <a:rPr lang="cs-CZ" sz="1200" b="1" dirty="0" err="1">
                <a:effectLst/>
                <a:latin typeface="Times New Roman" panose="02020603050405020304" pitchFamily="18" charset="0"/>
              </a:rPr>
              <a:t>věcnou</a:t>
            </a:r>
            <a:r>
              <a:rPr lang="cs-CZ" sz="1200" b="1" dirty="0">
                <a:effectLst/>
                <a:latin typeface="Times New Roman" panose="02020603050405020304" pitchFamily="18" charset="0"/>
              </a:rPr>
              <a:t> pomoc od </a:t>
            </a:r>
            <a:r>
              <a:rPr lang="cs-CZ" sz="1200" b="1" dirty="0" err="1">
                <a:effectLst/>
                <a:latin typeface="Times New Roman" panose="02020603050405020304" pitchFamily="18" charset="0"/>
              </a:rPr>
              <a:t>fyzických</a:t>
            </a:r>
            <a:r>
              <a:rPr lang="cs-CZ" sz="1200" b="1" dirty="0">
                <a:effectLst/>
                <a:latin typeface="Times New Roman" panose="02020603050405020304" pitchFamily="18" charset="0"/>
              </a:rPr>
              <a:t> osob v </a:t>
            </a:r>
            <a:r>
              <a:rPr lang="cs-CZ" sz="1200" b="1" dirty="0" err="1">
                <a:effectLst/>
                <a:latin typeface="Times New Roman" panose="02020603050405020304" pitchFamily="18" charset="0"/>
              </a:rPr>
              <a:t>míste</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události</a:t>
            </a:r>
            <a:r>
              <a:rPr lang="cs-CZ" sz="1200" b="1"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požadovat</a:t>
            </a:r>
            <a:r>
              <a:rPr lang="cs-CZ" sz="1200" b="1" dirty="0">
                <a:effectLst/>
                <a:latin typeface="Times New Roman" panose="02020603050405020304" pitchFamily="18" charset="0"/>
              </a:rPr>
              <a:t> informace od osob </a:t>
            </a:r>
            <a:r>
              <a:rPr lang="cs-CZ" sz="1200" b="1" dirty="0" err="1">
                <a:effectLst/>
                <a:latin typeface="Times New Roman" panose="02020603050405020304" pitchFamily="18" charset="0"/>
              </a:rPr>
              <a:t>fyzických</a:t>
            </a:r>
            <a:r>
              <a:rPr lang="cs-CZ" sz="1200" b="1" dirty="0">
                <a:effectLst/>
                <a:latin typeface="Times New Roman" panose="02020603050405020304" pitchFamily="18" charset="0"/>
              </a:rPr>
              <a:t> i </a:t>
            </a:r>
            <a:r>
              <a:rPr lang="cs-CZ" sz="1200" b="1" dirty="0" err="1">
                <a:effectLst/>
                <a:latin typeface="Times New Roman" panose="02020603050405020304" pitchFamily="18" charset="0"/>
              </a:rPr>
              <a:t>právnických</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nutne</a:t>
            </a:r>
            <a:r>
              <a:rPr lang="cs-CZ" sz="1200" b="1" dirty="0">
                <a:effectLst/>
                <a:latin typeface="Times New Roman" panose="02020603050405020304" pitchFamily="18" charset="0"/>
              </a:rPr>
              <a:t>́ k poskytnutí </a:t>
            </a:r>
            <a:r>
              <a:rPr lang="cs-CZ" sz="1200" b="1" dirty="0" err="1">
                <a:effectLst/>
                <a:latin typeface="Times New Roman" panose="02020603050405020304" pitchFamily="18" charset="0"/>
              </a:rPr>
              <a:t>záchrany</a:t>
            </a:r>
            <a:r>
              <a:rPr lang="cs-CZ" sz="1200" b="1"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Pokud </a:t>
            </a:r>
            <a:r>
              <a:rPr lang="cs-CZ" sz="1200" dirty="0" err="1">
                <a:effectLst/>
                <a:latin typeface="Times New Roman" panose="02020603050405020304" pitchFamily="18" charset="0"/>
              </a:rPr>
              <a:t>těmto</a:t>
            </a:r>
            <a:r>
              <a:rPr lang="cs-CZ" sz="1200" dirty="0">
                <a:effectLst/>
                <a:latin typeface="Times New Roman" panose="02020603050405020304" pitchFamily="18" charset="0"/>
              </a:rPr>
              <a:t> </a:t>
            </a:r>
            <a:r>
              <a:rPr lang="cs-CZ" sz="1200" dirty="0" err="1">
                <a:effectLst/>
                <a:latin typeface="Times New Roman" panose="02020603050405020304" pitchFamily="18" charset="0"/>
              </a:rPr>
              <a:t>osobám</a:t>
            </a:r>
            <a:r>
              <a:rPr lang="cs-CZ" sz="1200" dirty="0">
                <a:effectLst/>
                <a:latin typeface="Times New Roman" panose="02020603050405020304" pitchFamily="18" charset="0"/>
              </a:rPr>
              <a:t> vznikne </a:t>
            </a:r>
            <a:r>
              <a:rPr lang="cs-CZ" sz="1200" dirty="0" err="1">
                <a:effectLst/>
                <a:latin typeface="Times New Roman" panose="02020603050405020304" pitchFamily="18" charset="0"/>
              </a:rPr>
              <a:t>při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poskytováni</a:t>
            </a:r>
            <a:r>
              <a:rPr lang="cs-CZ" sz="1200" dirty="0">
                <a:effectLst/>
                <a:latin typeface="Times New Roman" panose="02020603050405020304" pitchFamily="18" charset="0"/>
              </a:rPr>
              <a:t>́ osobní </a:t>
            </a:r>
            <a:r>
              <a:rPr lang="cs-CZ" sz="1200" dirty="0" err="1">
                <a:effectLst/>
                <a:latin typeface="Times New Roman" panose="02020603050405020304" pitchFamily="18" charset="0"/>
              </a:rPr>
              <a:t>či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věcne</a:t>
            </a:r>
            <a:r>
              <a:rPr lang="cs-CZ" sz="1200" dirty="0">
                <a:effectLst/>
                <a:latin typeface="Times New Roman" panose="02020603050405020304" pitchFamily="18" charset="0"/>
              </a:rPr>
              <a:t>́ pomoci </a:t>
            </a:r>
            <a:r>
              <a:rPr lang="cs-CZ" sz="1200" dirty="0" err="1">
                <a:effectLst/>
                <a:latin typeface="Times New Roman" panose="02020603050405020304" pitchFamily="18" charset="0"/>
              </a:rPr>
              <a:t>prokazatelna</a:t>
            </a:r>
            <a:r>
              <a:rPr lang="cs-CZ" sz="1200" dirty="0">
                <a:effectLst/>
                <a:latin typeface="Times New Roman" panose="02020603050405020304" pitchFamily="18" charset="0"/>
              </a:rPr>
              <a:t>́ </a:t>
            </a:r>
            <a:r>
              <a:rPr lang="cs-CZ" sz="1200" dirty="0" err="1">
                <a:effectLst/>
                <a:latin typeface="Times New Roman" panose="02020603050405020304" pitchFamily="18" charset="0"/>
              </a:rPr>
              <a:t>škoda</a:t>
            </a:r>
            <a:r>
              <a:rPr lang="cs-CZ" sz="1200" dirty="0">
                <a:effectLst/>
                <a:latin typeface="Times New Roman" panose="02020603050405020304" pitchFamily="18" charset="0"/>
              </a:rPr>
              <a:t>, </a:t>
            </a:r>
            <a:r>
              <a:rPr lang="cs-CZ" sz="1200" dirty="0" err="1">
                <a:effectLst/>
                <a:latin typeface="Times New Roman" panose="02020603050405020304" pitchFamily="18" charset="0"/>
              </a:rPr>
              <a:t>odpovída</a:t>
            </a:r>
            <a:r>
              <a:rPr lang="cs-CZ" sz="1200" dirty="0">
                <a:effectLst/>
                <a:latin typeface="Times New Roman" panose="02020603050405020304" pitchFamily="18" charset="0"/>
              </a:rPr>
              <a:t>́ za ní poskytovatel ZZS v </a:t>
            </a:r>
            <a:r>
              <a:rPr lang="cs-CZ" sz="1200" dirty="0" err="1">
                <a:effectLst/>
                <a:latin typeface="Times New Roman" panose="02020603050405020304" pitchFamily="18" charset="0"/>
              </a:rPr>
              <a:t>případe</a:t>
            </a:r>
            <a:r>
              <a:rPr lang="cs-CZ" sz="1200" dirty="0">
                <a:effectLst/>
                <a:latin typeface="Times New Roman" panose="02020603050405020304" pitchFamily="18" charset="0"/>
              </a:rPr>
              <a:t>̌, </a:t>
            </a:r>
            <a:r>
              <a:rPr lang="cs-CZ" sz="1200" dirty="0" err="1">
                <a:effectLst/>
                <a:latin typeface="Times New Roman" panose="02020603050405020304" pitchFamily="18" charset="0"/>
              </a:rPr>
              <a:t>že</a:t>
            </a:r>
            <a:r>
              <a:rPr lang="cs-CZ" sz="1200" dirty="0">
                <a:effectLst/>
                <a:latin typeface="Times New Roman" panose="02020603050405020304" pitchFamily="18" charset="0"/>
              </a:rPr>
              <a:t> by k ní jinak </a:t>
            </a:r>
            <a:r>
              <a:rPr lang="cs-CZ" sz="1200" dirty="0" err="1">
                <a:effectLst/>
                <a:latin typeface="Times New Roman" panose="02020603050405020304" pitchFamily="18" charset="0"/>
              </a:rPr>
              <a:t>nedošlo</a:t>
            </a:r>
            <a:r>
              <a:rPr lang="cs-CZ" sz="1200" dirty="0">
                <a:effectLst/>
                <a:latin typeface="Times New Roman" panose="02020603050405020304" pitchFamily="18" charset="0"/>
              </a:rPr>
              <a:t> nebo si ji </a:t>
            </a:r>
            <a:r>
              <a:rPr lang="cs-CZ" sz="1200" dirty="0" err="1">
                <a:effectLst/>
                <a:latin typeface="Times New Roman" panose="02020603050405020304" pitchFamily="18" charset="0"/>
              </a:rPr>
              <a:t>poškozena</a:t>
            </a:r>
            <a:r>
              <a:rPr lang="cs-CZ" sz="1200" dirty="0">
                <a:effectLst/>
                <a:latin typeface="Times New Roman" panose="02020603050405020304" pitchFamily="18" charset="0"/>
              </a:rPr>
              <a:t>́ osoba nezavinila sama.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do 2 minut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err="1">
                <a:effectLst/>
                <a:latin typeface="Times New Roman" panose="02020603050405020304" pitchFamily="18" charset="0"/>
              </a:rPr>
              <a:t>Vedouci</a:t>
            </a:r>
            <a:r>
              <a:rPr lang="cs-CZ" sz="1200" dirty="0">
                <a:effectLst/>
                <a:latin typeface="Times New Roman" panose="02020603050405020304" pitchFamily="18" charset="0"/>
              </a:rPr>
              <a:t>́ </a:t>
            </a:r>
            <a:r>
              <a:rPr lang="cs-CZ" sz="1200" dirty="0" err="1">
                <a:effectLst/>
                <a:latin typeface="Times New Roman" panose="02020603050405020304" pitchFamily="18" charset="0"/>
              </a:rPr>
              <a:t>každe</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výjezdove</a:t>
            </a:r>
            <a:r>
              <a:rPr lang="cs-CZ" sz="1200" dirty="0">
                <a:effectLst/>
                <a:latin typeface="Times New Roman" panose="02020603050405020304" pitchFamily="18" charset="0"/>
              </a:rPr>
              <a:t>́ skupiny </a:t>
            </a:r>
            <a:r>
              <a:rPr lang="cs-CZ" sz="1200" dirty="0" err="1">
                <a:effectLst/>
                <a:latin typeface="Times New Roman" panose="02020603050405020304" pitchFamily="18" charset="0"/>
              </a:rPr>
              <a:t>ma</a:t>
            </a:r>
            <a:r>
              <a:rPr lang="cs-CZ" sz="1200" dirty="0">
                <a:effectLst/>
                <a:latin typeface="Times New Roman" panose="02020603050405020304" pitchFamily="18" charset="0"/>
              </a:rPr>
              <a:t>́ </a:t>
            </a:r>
            <a:r>
              <a:rPr lang="cs-CZ" sz="1200" dirty="0" err="1">
                <a:effectLst/>
                <a:latin typeface="Times New Roman" panose="02020603050405020304" pitchFamily="18" charset="0"/>
              </a:rPr>
              <a:t>téz</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právo</a:t>
            </a:r>
            <a:r>
              <a:rPr lang="cs-CZ" sz="1200" dirty="0">
                <a:effectLst/>
                <a:latin typeface="Times New Roman" panose="02020603050405020304" pitchFamily="18" charset="0"/>
              </a:rPr>
              <a:t> rozhodnout o </a:t>
            </a:r>
            <a:r>
              <a:rPr lang="cs-CZ" sz="1200" b="1" dirty="0">
                <a:effectLst/>
                <a:latin typeface="Times New Roman" panose="02020603050405020304" pitchFamily="18" charset="0"/>
              </a:rPr>
              <a:t>neposkytnutí </a:t>
            </a:r>
            <a:r>
              <a:rPr lang="cs-CZ" sz="1200" b="1" dirty="0" err="1">
                <a:effectLst/>
                <a:latin typeface="Times New Roman" panose="02020603050405020304" pitchFamily="18" charset="0"/>
              </a:rPr>
              <a:t>zdravotni</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péc</a:t>
            </a:r>
            <a:r>
              <a:rPr lang="cs-CZ" sz="1200" b="0" dirty="0" err="1">
                <a:effectLst/>
                <a:latin typeface="Times New Roman" panose="02020603050405020304" pitchFamily="18" charset="0"/>
              </a:rPr>
              <a:t>̌e</a:t>
            </a:r>
            <a:r>
              <a:rPr lang="cs-CZ" sz="1200" b="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dirty="0">
                <a:effectLst/>
                <a:latin typeface="Times New Roman" panose="02020603050405020304" pitchFamily="18" charset="0"/>
              </a:rPr>
              <a:t>- </a:t>
            </a:r>
            <a:r>
              <a:rPr lang="cs-CZ" sz="1200" dirty="0" err="1">
                <a:effectLst/>
                <a:latin typeface="Times New Roman" panose="02020603050405020304" pitchFamily="18" charset="0"/>
              </a:rPr>
              <a:t>hrozi</a:t>
            </a:r>
            <a:r>
              <a:rPr lang="cs-CZ" sz="1200" dirty="0">
                <a:effectLst/>
                <a:latin typeface="Times New Roman" panose="02020603050405020304" pitchFamily="18" charset="0"/>
              </a:rPr>
              <a:t>́ </a:t>
            </a:r>
            <a:r>
              <a:rPr lang="cs-CZ" sz="1200" b="1" dirty="0" err="1">
                <a:effectLst/>
                <a:latin typeface="Times New Roman" panose="02020603050405020304" pitchFamily="18" charset="0"/>
              </a:rPr>
              <a:t>bezprostředni</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ohroženi</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z</a:t>
            </a:r>
            <a:r>
              <a:rPr lang="cs-CZ" sz="1200" dirty="0" err="1">
                <a:effectLst/>
                <a:latin typeface="Times New Roman" panose="02020603050405020304" pitchFamily="18" charset="0"/>
              </a:rPr>
              <a:t>dravi</a:t>
            </a:r>
            <a:r>
              <a:rPr lang="cs-CZ" sz="1200" dirty="0">
                <a:effectLst/>
                <a:latin typeface="Times New Roman" panose="02020603050405020304" pitchFamily="18" charset="0"/>
              </a:rPr>
              <a:t>́ nebo </a:t>
            </a:r>
            <a:r>
              <a:rPr lang="cs-CZ" sz="1200" dirty="0" err="1">
                <a:effectLst/>
                <a:latin typeface="Times New Roman" panose="02020603050405020304" pitchFamily="18" charset="0"/>
              </a:rPr>
              <a:t>životu</a:t>
            </a:r>
            <a:r>
              <a:rPr lang="cs-CZ" sz="1200" dirty="0">
                <a:effectLst/>
                <a:latin typeface="Times New Roman" panose="02020603050405020304" pitchFamily="18" charset="0"/>
              </a:rPr>
              <a:t>̊ </a:t>
            </a:r>
            <a:r>
              <a:rPr lang="cs-CZ" sz="1200" dirty="0" err="1">
                <a:effectLst/>
                <a:latin typeface="Times New Roman" panose="02020603050405020304" pitchFamily="18" charset="0"/>
              </a:rPr>
              <a:t>členu</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výjezdove</a:t>
            </a:r>
            <a:r>
              <a:rPr lang="cs-CZ" sz="1200" dirty="0">
                <a:effectLst/>
                <a:latin typeface="Times New Roman" panose="02020603050405020304" pitchFamily="18" charset="0"/>
              </a:rPr>
              <a:t>́ skupiny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 </a:t>
            </a:r>
            <a:r>
              <a:rPr lang="cs-CZ" sz="1200" dirty="0" err="1">
                <a:effectLst/>
                <a:latin typeface="Times New Roman" panose="02020603050405020304" pitchFamily="18" charset="0"/>
              </a:rPr>
              <a:t>situacích</a:t>
            </a:r>
            <a:r>
              <a:rPr lang="cs-CZ" sz="1200" dirty="0">
                <a:effectLst/>
                <a:latin typeface="Times New Roman" panose="02020603050405020304" pitchFamily="18" charset="0"/>
              </a:rPr>
              <a:t>, pro </a:t>
            </a:r>
            <a:r>
              <a:rPr lang="cs-CZ" sz="1200" dirty="0" err="1">
                <a:effectLst/>
                <a:latin typeface="Times New Roman" panose="02020603050405020304" pitchFamily="18" charset="0"/>
              </a:rPr>
              <a:t>jejichz</a:t>
            </a:r>
            <a:r>
              <a:rPr lang="cs-CZ" sz="1200" dirty="0">
                <a:effectLst/>
                <a:latin typeface="Times New Roman" panose="02020603050405020304" pitchFamily="18" charset="0"/>
              </a:rPr>
              <a:t>̌ </a:t>
            </a:r>
            <a:r>
              <a:rPr lang="cs-CZ" sz="1200" dirty="0" err="1">
                <a:effectLst/>
                <a:latin typeface="Times New Roman" panose="02020603050405020304" pitchFamily="18" charset="0"/>
              </a:rPr>
              <a:t>zvládnuti</a:t>
            </a:r>
            <a:r>
              <a:rPr lang="cs-CZ" sz="1200" dirty="0">
                <a:effectLst/>
                <a:latin typeface="Times New Roman" panose="02020603050405020304" pitchFamily="18" charset="0"/>
              </a:rPr>
              <a:t>́ </a:t>
            </a:r>
            <a:r>
              <a:rPr lang="cs-CZ" sz="1200" dirty="0" err="1">
                <a:effectLst/>
                <a:latin typeface="Times New Roman" panose="02020603050405020304" pitchFamily="18" charset="0"/>
              </a:rPr>
              <a:t>členove</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výjezdove</a:t>
            </a:r>
            <a:r>
              <a:rPr lang="cs-CZ" sz="1200" dirty="0">
                <a:effectLst/>
                <a:latin typeface="Times New Roman" panose="02020603050405020304" pitchFamily="18" charset="0"/>
              </a:rPr>
              <a:t>́ skupiny </a:t>
            </a:r>
            <a:r>
              <a:rPr lang="cs-CZ" sz="1200" b="1" dirty="0">
                <a:effectLst/>
                <a:latin typeface="Times New Roman" panose="02020603050405020304" pitchFamily="18" charset="0"/>
              </a:rPr>
              <a:t>nejsou </a:t>
            </a:r>
            <a:r>
              <a:rPr lang="cs-CZ" sz="1200" b="1" dirty="0" err="1">
                <a:effectLst/>
                <a:latin typeface="Times New Roman" panose="02020603050405020304" pitchFamily="18" charset="0"/>
              </a:rPr>
              <a:t>dostatečne</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vyškoleni</a:t>
            </a:r>
            <a:r>
              <a:rPr lang="cs-CZ" sz="1200" b="1" dirty="0">
                <a:effectLst/>
                <a:latin typeface="Times New Roman" panose="02020603050405020304" pitchFamily="18" charset="0"/>
              </a:rPr>
              <a:t> </a:t>
            </a:r>
            <a:r>
              <a:rPr lang="cs-CZ" sz="1200" b="1" dirty="0" err="1">
                <a:effectLst/>
                <a:latin typeface="Times New Roman" panose="02020603050405020304" pitchFamily="18" charset="0"/>
              </a:rPr>
              <a:t>či</a:t>
            </a:r>
            <a:r>
              <a:rPr lang="cs-CZ" sz="1200" b="1" dirty="0">
                <a:effectLst/>
                <a:latin typeface="Times New Roman" panose="02020603050405020304" pitchFamily="18" charset="0"/>
              </a:rPr>
              <a:t> vybaveni </a:t>
            </a:r>
            <a:r>
              <a:rPr lang="cs-CZ" sz="1200" dirty="0" err="1">
                <a:effectLst/>
                <a:latin typeface="Times New Roman" panose="02020603050405020304" pitchFamily="18" charset="0"/>
              </a:rPr>
              <a:t>vhodnými</a:t>
            </a:r>
            <a:r>
              <a:rPr lang="cs-CZ" sz="1200" dirty="0">
                <a:effectLst/>
                <a:latin typeface="Times New Roman" panose="02020603050405020304" pitchFamily="18" charset="0"/>
              </a:rPr>
              <a:t> </a:t>
            </a:r>
            <a:r>
              <a:rPr lang="cs-CZ" sz="1200" dirty="0" err="1">
                <a:effectLst/>
                <a:latin typeface="Times New Roman" panose="02020603050405020304" pitchFamily="18" charset="0"/>
              </a:rPr>
              <a:t>technickými</a:t>
            </a:r>
            <a:r>
              <a:rPr lang="cs-CZ" sz="1200" dirty="0">
                <a:effectLst/>
                <a:latin typeface="Times New Roman" panose="02020603050405020304" pitchFamily="18" charset="0"/>
              </a:rPr>
              <a:t> a </a:t>
            </a:r>
            <a:r>
              <a:rPr lang="cs-CZ" sz="1200" dirty="0" err="1">
                <a:effectLst/>
                <a:latin typeface="Times New Roman" panose="02020603050405020304" pitchFamily="18" charset="0"/>
              </a:rPr>
              <a:t>osobními</a:t>
            </a:r>
            <a:r>
              <a:rPr lang="cs-CZ" sz="1200" dirty="0">
                <a:effectLst/>
                <a:latin typeface="Times New Roman" panose="02020603050405020304" pitchFamily="18" charset="0"/>
              </a:rPr>
              <a:t> </a:t>
            </a:r>
            <a:r>
              <a:rPr lang="cs-CZ" sz="1200" dirty="0" err="1">
                <a:effectLst/>
                <a:latin typeface="Times New Roman" panose="02020603050405020304" pitchFamily="18" charset="0"/>
              </a:rPr>
              <a:t>ochrannými</a:t>
            </a:r>
            <a:r>
              <a:rPr lang="cs-CZ" sz="1200" dirty="0">
                <a:effectLst/>
                <a:latin typeface="Times New Roman" panose="02020603050405020304" pitchFamily="18" charset="0"/>
              </a:rPr>
              <a:t> </a:t>
            </a:r>
            <a:r>
              <a:rPr lang="cs-CZ" sz="1200" dirty="0" err="1">
                <a:effectLst/>
                <a:latin typeface="Times New Roman" panose="02020603050405020304" pitchFamily="18" charset="0"/>
              </a:rPr>
              <a:t>prostředky</a:t>
            </a:r>
            <a:r>
              <a:rPr lang="cs-CZ" sz="12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dirty="0">
                <a:effectLst/>
                <a:latin typeface="Times New Roman" panose="02020603050405020304" pitchFamily="18" charset="0"/>
              </a:rPr>
              <a:t>Pokud tak </a:t>
            </a:r>
            <a:r>
              <a:rPr lang="cs-CZ" sz="1200" dirty="0" err="1">
                <a:effectLst/>
                <a:latin typeface="Times New Roman" panose="02020603050405020304" pitchFamily="18" charset="0"/>
              </a:rPr>
              <a:t>vedouci</a:t>
            </a:r>
            <a:r>
              <a:rPr lang="cs-CZ" sz="1200" dirty="0">
                <a:effectLst/>
                <a:latin typeface="Times New Roman" panose="02020603050405020304" pitchFamily="18" charset="0"/>
              </a:rPr>
              <a:t>́ </a:t>
            </a:r>
            <a:r>
              <a:rPr lang="cs-CZ" sz="1200" dirty="0" err="1">
                <a:effectLst/>
                <a:latin typeface="Times New Roman" panose="02020603050405020304" pitchFamily="18" charset="0"/>
              </a:rPr>
              <a:t>výjezdove</a:t>
            </a:r>
            <a:r>
              <a:rPr lang="cs-CZ" sz="1200" dirty="0">
                <a:effectLst/>
                <a:latin typeface="Times New Roman" panose="02020603050405020304" pitchFamily="18" charset="0"/>
              </a:rPr>
              <a:t>́ skupiny rozhodne, informuje </a:t>
            </a:r>
            <a:r>
              <a:rPr lang="cs-CZ" sz="1200" dirty="0" err="1">
                <a:effectLst/>
                <a:latin typeface="Times New Roman" panose="02020603050405020304" pitchFamily="18" charset="0"/>
              </a:rPr>
              <a:t>neprodlene</a:t>
            </a:r>
            <a:r>
              <a:rPr lang="cs-CZ" sz="1200" dirty="0">
                <a:effectLst/>
                <a:latin typeface="Times New Roman" panose="02020603050405020304" pitchFamily="18" charset="0"/>
              </a:rPr>
              <a:t>̌ ZOS.</a:t>
            </a:r>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25</a:t>
            </a:fld>
            <a:endParaRPr lang="cs-CZ"/>
          </a:p>
        </p:txBody>
      </p:sp>
    </p:spTree>
    <p:extLst>
      <p:ext uri="{BB962C8B-B14F-4D97-AF65-F5344CB8AC3E}">
        <p14:creationId xmlns:p14="http://schemas.microsoft.com/office/powerpoint/2010/main" val="2544168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Způsobilost k výkonu povolání zdravotnického pracovníka</a:t>
            </a:r>
          </a:p>
          <a:p>
            <a:r>
              <a:rPr lang="cs-CZ" dirty="0">
                <a:effectLst/>
                <a:latin typeface="Helvetica" pitchFamily="2" charset="0"/>
              </a:rPr>
              <a:t>• Odborná způsobilost</a:t>
            </a:r>
          </a:p>
          <a:p>
            <a:r>
              <a:rPr lang="cs-CZ" dirty="0">
                <a:effectLst/>
                <a:latin typeface="Helvetica" pitchFamily="2" charset="0"/>
              </a:rPr>
              <a:t>• Zdravotní způsobilost</a:t>
            </a:r>
          </a:p>
          <a:p>
            <a:r>
              <a:rPr lang="cs-CZ" dirty="0">
                <a:effectLst/>
                <a:latin typeface="Helvetica" pitchFamily="2" charset="0"/>
              </a:rPr>
              <a:t>• Bezúhonnost : nebyl pravomocně </a:t>
            </a:r>
          </a:p>
          <a:p>
            <a:r>
              <a:rPr lang="cs-CZ" dirty="0">
                <a:effectLst/>
                <a:latin typeface="Helvetica" pitchFamily="2" charset="0"/>
              </a:rPr>
              <a:t>odsouzen k </a:t>
            </a:r>
            <a:r>
              <a:rPr lang="cs-CZ" b="1" dirty="0">
                <a:effectLst/>
                <a:latin typeface="Helvetica" pitchFamily="2" charset="0"/>
              </a:rPr>
              <a:t>nepodmíněnému trestu odnětí </a:t>
            </a:r>
          </a:p>
          <a:p>
            <a:r>
              <a:rPr lang="cs-CZ" dirty="0">
                <a:effectLst/>
                <a:latin typeface="Helvetica" pitchFamily="2" charset="0"/>
              </a:rPr>
              <a:t>svobody pro úmyslný trestný čin spáchaný </a:t>
            </a:r>
          </a:p>
          <a:p>
            <a:r>
              <a:rPr lang="cs-CZ" dirty="0">
                <a:effectLst/>
                <a:latin typeface="Helvetica" pitchFamily="2" charset="0"/>
              </a:rPr>
              <a:t>v souvislosti s poskytováním zdravotních </a:t>
            </a:r>
          </a:p>
          <a:p>
            <a:r>
              <a:rPr lang="cs-CZ" dirty="0">
                <a:effectLst/>
                <a:latin typeface="Helvetica" pitchFamily="2" charset="0"/>
              </a:rPr>
              <a:t>služeb, nebo se na něho hledí, jako by </a:t>
            </a:r>
          </a:p>
          <a:p>
            <a:r>
              <a:rPr lang="cs-CZ" dirty="0">
                <a:effectLst/>
                <a:latin typeface="Helvetica" pitchFamily="2" charset="0"/>
              </a:rPr>
              <a:t>nebyl odsouzen </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26</a:t>
            </a:fld>
            <a:endParaRPr lang="cs-CZ"/>
          </a:p>
        </p:txBody>
      </p:sp>
    </p:spTree>
    <p:extLst>
      <p:ext uri="{BB962C8B-B14F-4D97-AF65-F5344CB8AC3E}">
        <p14:creationId xmlns:p14="http://schemas.microsoft.com/office/powerpoint/2010/main" val="299607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Odborná způsobilost – s odborným dohledem</a:t>
            </a:r>
          </a:p>
          <a:p>
            <a:r>
              <a:rPr lang="cs-CZ" dirty="0">
                <a:effectLst/>
                <a:latin typeface="Helvetica" pitchFamily="2" charset="0"/>
              </a:rPr>
              <a:t>• Způsobilost k výkonu povolání bez odborného </a:t>
            </a:r>
          </a:p>
          <a:p>
            <a:r>
              <a:rPr lang="cs-CZ" dirty="0">
                <a:effectLst/>
                <a:latin typeface="Helvetica" pitchFamily="2" charset="0"/>
              </a:rPr>
              <a:t>dohledu po získání odborné a specializované </a:t>
            </a:r>
          </a:p>
          <a:p>
            <a:r>
              <a:rPr lang="cs-CZ" dirty="0">
                <a:effectLst/>
                <a:latin typeface="Helvetica" pitchFamily="2" charset="0"/>
              </a:rPr>
              <a:t>způsobilosti</a:t>
            </a:r>
          </a:p>
          <a:p>
            <a:r>
              <a:rPr lang="cs-CZ" dirty="0">
                <a:effectLst/>
                <a:latin typeface="Helvetica" pitchFamily="2" charset="0"/>
              </a:rPr>
              <a:t>• Indikace lékařem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effectLst/>
                <a:latin typeface="Helvetica" pitchFamily="2" charset="0"/>
              </a:rPr>
              <a:t>Přechodná ustanovení zákona 96/2004</a:t>
            </a:r>
          </a:p>
          <a:p>
            <a:pPr marL="171450" indent="-171450">
              <a:buFont typeface="Arial" panose="020B0604020202020204" pitchFamily="34" charset="0"/>
              <a:buChar char="•"/>
            </a:pPr>
            <a:r>
              <a:rPr lang="cs-CZ" dirty="0">
                <a:effectLst/>
                <a:latin typeface="Helvetica" pitchFamily="2" charset="0"/>
              </a:rPr>
              <a:t>a) 6 let, pokud prokáží minimálně </a:t>
            </a:r>
            <a:r>
              <a:rPr lang="cs-CZ" b="1" dirty="0">
                <a:effectLst/>
                <a:latin typeface="Helvetica" pitchFamily="2" charset="0"/>
              </a:rPr>
              <a:t>3 roky </a:t>
            </a:r>
            <a:r>
              <a:rPr lang="cs-CZ" dirty="0">
                <a:effectLst/>
                <a:latin typeface="Helvetica" pitchFamily="2" charset="0"/>
              </a:rPr>
              <a:t>z posledních 6 let v rozsahu minimálně poloviny stanovené týdenní pracovní doby 6) a účast na celoživotním vzdělávání,</a:t>
            </a:r>
          </a:p>
          <a:p>
            <a:endParaRPr lang="cs-CZ" dirty="0">
              <a:effectLst/>
              <a:latin typeface="Helvetica" pitchFamily="2" charset="0"/>
            </a:endParaRPr>
          </a:p>
          <a:p>
            <a:r>
              <a:rPr lang="cs-CZ" dirty="0">
                <a:effectLst/>
                <a:latin typeface="Helvetica" pitchFamily="2" charset="0"/>
              </a:rPr>
              <a:t>• b) 5 let, pokud prokáží minimálně 1 rok </a:t>
            </a:r>
            <a:r>
              <a:rPr lang="cs-CZ" dirty="0" err="1">
                <a:effectLst/>
                <a:latin typeface="Helvetica" pitchFamily="2" charset="0"/>
              </a:rPr>
              <a:t>zposledních</a:t>
            </a:r>
            <a:r>
              <a:rPr lang="cs-CZ" dirty="0">
                <a:effectLst/>
                <a:latin typeface="Helvetica" pitchFamily="2" charset="0"/>
              </a:rPr>
              <a:t> 6 let v rozsahu minimálně poloviny stanovené týdenní pracovní doby 6) nebo 2 let výkonu zdravotnického povolání z období posledních 6 let v rozsahu minimálně pětiny stanovené týdenní pracovní doby, 6)</a:t>
            </a:r>
          </a:p>
          <a:p>
            <a:endParaRPr lang="cs-CZ" dirty="0">
              <a:effectLst/>
              <a:latin typeface="Helvetica" pitchFamily="2" charset="0"/>
            </a:endParaRPr>
          </a:p>
          <a:p>
            <a:r>
              <a:rPr lang="cs-CZ" dirty="0">
                <a:effectLst/>
                <a:latin typeface="Helvetica" pitchFamily="2" charset="0"/>
              </a:rPr>
              <a:t>• c) 4 let v ostatních případech.</a:t>
            </a:r>
          </a:p>
          <a:p>
            <a:endParaRPr lang="cs-CZ" b="1"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effectLst/>
                <a:latin typeface="Helvetica" pitchFamily="2" charset="0"/>
              </a:rPr>
              <a:t>Přímé vedení</a:t>
            </a:r>
          </a:p>
          <a:p>
            <a:r>
              <a:rPr lang="cs-CZ" dirty="0">
                <a:effectLst/>
                <a:latin typeface="Helvetica" pitchFamily="2" charset="0"/>
              </a:rPr>
              <a:t>§4 odst. 5 = výkon činností, ke kterým je zdravotnický pracovník nebo jiný odborný pracovník způsobilý nebo ke kterým způsobilost získává, </a:t>
            </a:r>
            <a:r>
              <a:rPr lang="cs-CZ" b="1" dirty="0">
                <a:effectLst/>
                <a:latin typeface="Helvetica" pitchFamily="2" charset="0"/>
              </a:rPr>
              <a:t>při stálé přítomnosti</a:t>
            </a:r>
            <a:r>
              <a:rPr lang="cs-CZ" dirty="0">
                <a:effectLst/>
                <a:latin typeface="Helvetica" pitchFamily="2" charset="0"/>
              </a:rPr>
              <a:t> a podle pokynů zdravotnického pracovníka způsobilého k výkonu těchto činností bez odborného dohledu a v rozsahu, který tento zdravotnický pracovník určí. Přímé vedení může vykonávat také lékař</a:t>
            </a:r>
          </a:p>
          <a:p>
            <a:endParaRPr lang="cs-CZ" dirty="0">
              <a:effectLst/>
              <a:latin typeface="Helvetica" pitchFamily="2" charset="0"/>
            </a:endParaRPr>
          </a:p>
          <a:p>
            <a:r>
              <a:rPr lang="cs-CZ" b="1" dirty="0">
                <a:effectLst/>
                <a:latin typeface="Helvetica" pitchFamily="2" charset="0"/>
              </a:rPr>
              <a:t>Odborný dohled</a:t>
            </a:r>
          </a:p>
          <a:p>
            <a:r>
              <a:rPr lang="cs-CZ" dirty="0">
                <a:effectLst/>
                <a:latin typeface="Helvetica" pitchFamily="2" charset="0"/>
              </a:rPr>
              <a:t>• §4 odst. 4 zákona č. 96/2004 Sb.</a:t>
            </a:r>
          </a:p>
          <a:p>
            <a:r>
              <a:rPr lang="cs-CZ" dirty="0">
                <a:effectLst/>
                <a:latin typeface="Helvetica" pitchFamily="2" charset="0"/>
              </a:rPr>
              <a:t>• výkon činností, ke kterým je zdravotnický pracovník nebo jiný odborný pracovník způsobilý nebo ke kterým způsobilost získává, při </a:t>
            </a:r>
            <a:r>
              <a:rPr lang="cs-CZ" b="1" dirty="0">
                <a:effectLst/>
                <a:latin typeface="Helvetica" pitchFamily="2" charset="0"/>
              </a:rPr>
              <a:t>dosažitelnosti rady a pomoci zdravotnického pracovníka </a:t>
            </a:r>
            <a:r>
              <a:rPr lang="cs-CZ" dirty="0">
                <a:effectLst/>
                <a:latin typeface="Helvetica" pitchFamily="2" charset="0"/>
              </a:rPr>
              <a:t>způsobilého k výkonu těchto činností bez odborného dohledu a v rozsahu, který tento zdravotnický pracovník určí. Odborný dohled může vykonávat také lékař</a:t>
            </a:r>
          </a:p>
          <a:p>
            <a:endParaRPr lang="cs-CZ" dirty="0">
              <a:effectLst/>
              <a:latin typeface="Helvetica" pitchFamily="2" charset="0"/>
            </a:endParaRPr>
          </a:p>
          <a:p>
            <a:endParaRPr lang="cs-CZ" dirty="0">
              <a:effectLst/>
              <a:latin typeface="Helvetica" pitchFamily="2" charset="0"/>
            </a:endParaRPr>
          </a:p>
          <a:p>
            <a:endParaRPr lang="cs-CZ" dirty="0">
              <a:effectLst/>
              <a:latin typeface="Helvetica" pitchFamily="2" charset="0"/>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27</a:t>
            </a:fld>
            <a:endParaRPr lang="cs-CZ"/>
          </a:p>
        </p:txBody>
      </p:sp>
    </p:spTree>
    <p:extLst>
      <p:ext uri="{BB962C8B-B14F-4D97-AF65-F5344CB8AC3E}">
        <p14:creationId xmlns:p14="http://schemas.microsoft.com/office/powerpoint/2010/main" val="3094970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Zdravotnický záchranář</a:t>
            </a:r>
          </a:p>
          <a:p>
            <a:r>
              <a:rPr lang="cs-CZ" dirty="0">
                <a:effectLst/>
                <a:latin typeface="Helvetica" pitchFamily="2" charset="0"/>
              </a:rPr>
              <a:t>• bez odborného dohledu a bez indikace poskytuje v rámci přednemocniční neodkladné péče, včetně letecké záchranné služby, a dále v rámci anesteziologicko-resuscitační péče a v rámci akutního příjmu specifickou ošetřovatelskou péči:</a:t>
            </a:r>
          </a:p>
          <a:p>
            <a:endParaRPr lang="cs-CZ" dirty="0"/>
          </a:p>
          <a:p>
            <a:pPr marL="171450" indent="-171450">
              <a:buFont typeface="Arial" panose="020B0604020202020204" pitchFamily="34" charset="0"/>
              <a:buChar char="•"/>
            </a:pPr>
            <a:r>
              <a:rPr lang="cs-CZ" b="1" dirty="0">
                <a:effectLst/>
                <a:latin typeface="Helvetica" pitchFamily="2" charset="0"/>
              </a:rPr>
              <a:t>monitorovat </a:t>
            </a:r>
            <a:r>
              <a:rPr lang="cs-CZ" dirty="0">
                <a:effectLst/>
                <a:latin typeface="Helvetica" pitchFamily="2" charset="0"/>
              </a:rPr>
              <a:t>a hodnotit vitální funkce včetně EKG průběžného sledování a hodnocení poruch rytmu, SpO2</a:t>
            </a:r>
          </a:p>
          <a:p>
            <a:r>
              <a:rPr lang="cs-CZ" dirty="0">
                <a:effectLst/>
                <a:latin typeface="Helvetica" pitchFamily="2" charset="0"/>
              </a:rPr>
              <a:t>• zahajovat a provádět </a:t>
            </a:r>
            <a:r>
              <a:rPr lang="cs-CZ" b="1" dirty="0">
                <a:effectLst/>
                <a:latin typeface="Helvetica" pitchFamily="2" charset="0"/>
              </a:rPr>
              <a:t>kardiopulmonální resuscitaci </a:t>
            </a:r>
            <a:r>
              <a:rPr lang="cs-CZ" dirty="0">
                <a:effectLst/>
                <a:latin typeface="Helvetica" pitchFamily="2" charset="0"/>
              </a:rPr>
              <a:t>s použitím ručních křísicích vaků, včetně defibrilace po záznamu EKG</a:t>
            </a:r>
          </a:p>
          <a:p>
            <a:r>
              <a:rPr lang="cs-CZ" dirty="0">
                <a:effectLst/>
                <a:latin typeface="Helvetica" pitchFamily="2" charset="0"/>
              </a:rPr>
              <a:t>• zajišťovat periferní </a:t>
            </a:r>
            <a:r>
              <a:rPr lang="cs-CZ" b="1" dirty="0">
                <a:effectLst/>
                <a:latin typeface="Helvetica" pitchFamily="2" charset="0"/>
              </a:rPr>
              <a:t>žilní vstup, </a:t>
            </a:r>
            <a:r>
              <a:rPr lang="cs-CZ" dirty="0">
                <a:effectLst/>
                <a:latin typeface="Helvetica" pitchFamily="2" charset="0"/>
              </a:rPr>
              <a:t>aplikovat krystaloidní roztoky a roztoky glukózy u pacienta s ověřenou hypoglykemií,</a:t>
            </a:r>
          </a:p>
          <a:p>
            <a:r>
              <a:rPr lang="cs-CZ" dirty="0">
                <a:effectLst/>
                <a:latin typeface="Helvetica" pitchFamily="2" charset="0"/>
              </a:rPr>
              <a:t>• provádět orientační </a:t>
            </a:r>
            <a:r>
              <a:rPr lang="cs-CZ" b="1" dirty="0">
                <a:effectLst/>
                <a:latin typeface="Helvetica" pitchFamily="2" charset="0"/>
              </a:rPr>
              <a:t>laboratorní vyšetř</a:t>
            </a:r>
            <a:r>
              <a:rPr lang="cs-CZ" dirty="0">
                <a:effectLst/>
                <a:latin typeface="Helvetica" pitchFamily="2" charset="0"/>
              </a:rPr>
              <a:t>ení určená pro urgentní medicínu a orientačně je posuzovat</a:t>
            </a:r>
          </a:p>
          <a:p>
            <a:pPr marL="171450" indent="-171450">
              <a:buFont typeface="Arial" panose="020B0604020202020204" pitchFamily="34" charset="0"/>
              <a:buChar char="•"/>
            </a:pPr>
            <a:r>
              <a:rPr lang="cs-CZ" dirty="0">
                <a:effectLst/>
                <a:latin typeface="Helvetica" pitchFamily="2" charset="0"/>
              </a:rPr>
              <a:t>obsluhovat a udržovat vybavení všech kategorií </a:t>
            </a:r>
            <a:r>
              <a:rPr lang="cs-CZ" b="1" dirty="0">
                <a:effectLst/>
                <a:latin typeface="Helvetica" pitchFamily="2" charset="0"/>
              </a:rPr>
              <a:t>dopravních prostředků</a:t>
            </a:r>
            <a:r>
              <a:rPr lang="cs-CZ" dirty="0">
                <a:effectLst/>
                <a:latin typeface="Helvetica" pitchFamily="2" charset="0"/>
              </a:rPr>
              <a:t>, řídit pozemní dopravní prostředky, a to i v obtížných podmínkách jízdy s využitím výstražných zvukových a světelných zařízení,</a:t>
            </a:r>
          </a:p>
          <a:p>
            <a:r>
              <a:rPr lang="cs-CZ" dirty="0">
                <a:effectLst/>
                <a:latin typeface="Helvetica" pitchFamily="2" charset="0"/>
              </a:rPr>
              <a:t>• provádět první </a:t>
            </a:r>
            <a:r>
              <a:rPr lang="cs-CZ" b="1" dirty="0">
                <a:effectLst/>
                <a:latin typeface="Helvetica" pitchFamily="2" charset="0"/>
              </a:rPr>
              <a:t>ošetření ran</a:t>
            </a:r>
            <a:r>
              <a:rPr lang="cs-CZ" dirty="0">
                <a:effectLst/>
                <a:latin typeface="Helvetica" pitchFamily="2" charset="0"/>
              </a:rPr>
              <a:t>, včetně zástavy krvácení,</a:t>
            </a:r>
          </a:p>
          <a:p>
            <a:r>
              <a:rPr lang="cs-CZ" dirty="0">
                <a:effectLst/>
                <a:latin typeface="Helvetica" pitchFamily="2" charset="0"/>
              </a:rPr>
              <a:t>• zajišťovat nebo provádět bezpečné </a:t>
            </a:r>
            <a:r>
              <a:rPr lang="cs-CZ" b="1" dirty="0">
                <a:effectLst/>
                <a:latin typeface="Helvetica" pitchFamily="2" charset="0"/>
              </a:rPr>
              <a:t>vyproštění, polohování, imobilizaci, transport </a:t>
            </a:r>
            <a:r>
              <a:rPr lang="cs-CZ" dirty="0">
                <a:effectLst/>
                <a:latin typeface="Helvetica" pitchFamily="2" charset="0"/>
              </a:rPr>
              <a:t>pacientů a zajišťovat bezpečnost pacientů během transportu</a:t>
            </a:r>
          </a:p>
          <a:p>
            <a:r>
              <a:rPr lang="cs-CZ" dirty="0">
                <a:effectLst/>
                <a:latin typeface="Helvetica" pitchFamily="2" charset="0"/>
              </a:rPr>
              <a:t>• provádět neodkladné výkony v rámci </a:t>
            </a:r>
            <a:r>
              <a:rPr lang="cs-CZ" b="1" dirty="0">
                <a:effectLst/>
                <a:latin typeface="Helvetica" pitchFamily="2" charset="0"/>
              </a:rPr>
              <a:t>probíhajícího porodu</a:t>
            </a:r>
            <a:r>
              <a:rPr lang="cs-CZ" dirty="0">
                <a:effectLst/>
                <a:latin typeface="Helvetica" pitchFamily="2" charset="0"/>
              </a:rPr>
              <a:t>,</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28</a:t>
            </a:fld>
            <a:endParaRPr lang="cs-CZ"/>
          </a:p>
        </p:txBody>
      </p:sp>
    </p:spTree>
    <p:extLst>
      <p:ext uri="{BB962C8B-B14F-4D97-AF65-F5344CB8AC3E}">
        <p14:creationId xmlns:p14="http://schemas.microsoft.com/office/powerpoint/2010/main" val="2349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effectLst/>
                <a:latin typeface="Helvetica" pitchFamily="2" charset="0"/>
              </a:rPr>
              <a:t>činnosti při řešení následků </a:t>
            </a:r>
            <a:r>
              <a:rPr lang="cs-CZ" b="1" dirty="0">
                <a:effectLst/>
                <a:latin typeface="Helvetica" pitchFamily="2" charset="0"/>
              </a:rPr>
              <a:t>hromadných neštěstí </a:t>
            </a:r>
            <a:r>
              <a:rPr lang="cs-CZ" dirty="0">
                <a:effectLst/>
                <a:latin typeface="Helvetica" pitchFamily="2" charset="0"/>
              </a:rPr>
              <a:t>v rámci integrovaného záchranného systému,</a:t>
            </a:r>
          </a:p>
          <a:p>
            <a:r>
              <a:rPr lang="cs-CZ" dirty="0">
                <a:effectLst/>
                <a:latin typeface="Helvetica" pitchFamily="2" charset="0"/>
              </a:rPr>
              <a:t>• zajišťovat v případě potřeby </a:t>
            </a:r>
            <a:r>
              <a:rPr lang="cs-CZ" b="1" dirty="0">
                <a:effectLst/>
                <a:latin typeface="Helvetica" pitchFamily="2" charset="0"/>
              </a:rPr>
              <a:t>péči o tělo zemřelého</a:t>
            </a:r>
            <a:r>
              <a:rPr lang="cs-CZ" dirty="0">
                <a:effectLst/>
                <a:latin typeface="Helvetica" pitchFamily="2" charset="0"/>
              </a:rPr>
              <a:t>,</a:t>
            </a:r>
          </a:p>
          <a:p>
            <a:r>
              <a:rPr lang="cs-CZ" dirty="0">
                <a:effectLst/>
                <a:latin typeface="Helvetica" pitchFamily="2" charset="0"/>
              </a:rPr>
              <a:t>• přejímat, kontrolovat a ukládat </a:t>
            </a:r>
            <a:r>
              <a:rPr lang="cs-CZ" b="1" dirty="0">
                <a:effectLst/>
                <a:latin typeface="Helvetica" pitchFamily="2" charset="0"/>
              </a:rPr>
              <a:t>léčivé přípravky, zdravotnické prostředky </a:t>
            </a:r>
            <a:r>
              <a:rPr lang="cs-CZ" dirty="0">
                <a:effectLst/>
                <a:latin typeface="Helvetica" pitchFamily="2" charset="0"/>
              </a:rPr>
              <a:t>a prádlo, zajišťovat jejich dezinfekci a sterilizaci,</a:t>
            </a:r>
          </a:p>
          <a:p>
            <a:endParaRPr lang="cs-CZ" dirty="0"/>
          </a:p>
          <a:p>
            <a:pPr marL="171450" indent="-171450">
              <a:buFont typeface="Arial" panose="020B0604020202020204" pitchFamily="34" charset="0"/>
              <a:buChar char="•"/>
            </a:pPr>
            <a:r>
              <a:rPr lang="cs-CZ" dirty="0">
                <a:effectLst/>
                <a:latin typeface="Helvetica" pitchFamily="2" charset="0"/>
              </a:rPr>
              <a:t>přijímat, evidovat a vyhodnocovat tísňové</a:t>
            </a:r>
            <a:r>
              <a:rPr lang="cs-CZ" b="1" dirty="0">
                <a:effectLst/>
                <a:latin typeface="Helvetica" pitchFamily="2" charset="0"/>
              </a:rPr>
              <a:t> výzvy </a:t>
            </a:r>
            <a:r>
              <a:rPr lang="cs-CZ" dirty="0">
                <a:effectLst/>
                <a:latin typeface="Helvetica" pitchFamily="2" charset="0"/>
              </a:rPr>
              <a:t>z hlediska závažnosti zdravotního stavu pacienta a podle stupně naléhavosti, zabezpečovat odpovídající způsob jejich řešení za použití telekomunikační a sdělovací techniky, </a:t>
            </a:r>
          </a:p>
          <a:p>
            <a:r>
              <a:rPr lang="cs-CZ" dirty="0">
                <a:effectLst/>
                <a:latin typeface="Helvetica" pitchFamily="2" charset="0"/>
              </a:rPr>
              <a:t>• provádět telefonní instruktáž k poskytování první pomoci a poskytovat další potřebné rady za použití vhodného psychologického přístupu</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29</a:t>
            </a:fld>
            <a:endParaRPr lang="cs-CZ"/>
          </a:p>
        </p:txBody>
      </p:sp>
    </p:spTree>
    <p:extLst>
      <p:ext uri="{BB962C8B-B14F-4D97-AF65-F5344CB8AC3E}">
        <p14:creationId xmlns:p14="http://schemas.microsoft.com/office/powerpoint/2010/main" val="2564677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Na základě indikace lékaře</a:t>
            </a:r>
          </a:p>
          <a:p>
            <a:r>
              <a:rPr lang="cs-CZ" dirty="0">
                <a:effectLst/>
                <a:latin typeface="Helvetica" pitchFamily="2" charset="0"/>
              </a:rPr>
              <a:t>• zajišťovat dýchací cesty dostupnými pomůckami, zajišťovat přístrojovou ventilaci s parametry určenými lékařem,</a:t>
            </a:r>
          </a:p>
          <a:p>
            <a:r>
              <a:rPr lang="cs-CZ" dirty="0">
                <a:effectLst/>
                <a:latin typeface="Helvetica" pitchFamily="2" charset="0"/>
              </a:rPr>
              <a:t>• podávat léčivé přípravky </a:t>
            </a:r>
          </a:p>
          <a:p>
            <a:r>
              <a:rPr lang="cs-CZ" dirty="0">
                <a:effectLst/>
                <a:latin typeface="Helvetica" pitchFamily="2" charset="0"/>
              </a:rPr>
              <a:t>• asistovat při zahájení aplikace transfuzních přípravků</a:t>
            </a:r>
          </a:p>
          <a:p>
            <a:r>
              <a:rPr lang="cs-CZ" dirty="0">
                <a:effectLst/>
                <a:latin typeface="Helvetica" pitchFamily="2" charset="0"/>
              </a:rPr>
              <a:t>• provádět katetrizaci močového měchýře dospělých a dívek nad 10 let,</a:t>
            </a:r>
          </a:p>
          <a:p>
            <a:endParaRPr lang="cs-CZ" dirty="0"/>
          </a:p>
          <a:p>
            <a:pPr marL="171450" indent="-171450">
              <a:buFont typeface="Arial" panose="020B0604020202020204" pitchFamily="34" charset="0"/>
              <a:buChar char="•"/>
            </a:pPr>
            <a:r>
              <a:rPr lang="cs-CZ" dirty="0">
                <a:effectLst/>
                <a:latin typeface="Helvetica" pitchFamily="2" charset="0"/>
              </a:rPr>
              <a:t>odebírat biologický materiál na vyšetření,</a:t>
            </a:r>
          </a:p>
          <a:p>
            <a:r>
              <a:rPr lang="cs-CZ" dirty="0">
                <a:effectLst/>
                <a:latin typeface="Helvetica" pitchFamily="2" charset="0"/>
              </a:rPr>
              <a:t>• asistovat při porodu a provádět první ošetření novorozence,</a:t>
            </a:r>
          </a:p>
          <a:p>
            <a:r>
              <a:rPr lang="cs-CZ" dirty="0">
                <a:effectLst/>
                <a:latin typeface="Helvetica" pitchFamily="2" charset="0"/>
              </a:rPr>
              <a:t>• zajišťovat </a:t>
            </a:r>
            <a:r>
              <a:rPr lang="cs-CZ" dirty="0" err="1">
                <a:effectLst/>
                <a:latin typeface="Helvetica" pitchFamily="2" charset="0"/>
              </a:rPr>
              <a:t>intraoseální</a:t>
            </a:r>
            <a:r>
              <a:rPr lang="cs-CZ" dirty="0">
                <a:effectLst/>
                <a:latin typeface="Helvetica" pitchFamily="2" charset="0"/>
              </a:rPr>
              <a:t> vstup</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30</a:t>
            </a:fld>
            <a:endParaRPr lang="cs-CZ"/>
          </a:p>
        </p:txBody>
      </p:sp>
    </p:spTree>
    <p:extLst>
      <p:ext uri="{BB962C8B-B14F-4D97-AF65-F5344CB8AC3E}">
        <p14:creationId xmlns:p14="http://schemas.microsoft.com/office/powerpoint/2010/main" val="258586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Zdravotnický záchranář se </a:t>
            </a:r>
          </a:p>
          <a:p>
            <a:r>
              <a:rPr lang="cs-CZ" dirty="0">
                <a:effectLst/>
                <a:latin typeface="Helvetica" pitchFamily="2" charset="0"/>
              </a:rPr>
              <a:t>specializovanou způsobilostí</a:t>
            </a:r>
          </a:p>
          <a:p>
            <a:r>
              <a:rPr lang="cs-CZ" dirty="0">
                <a:effectLst/>
                <a:latin typeface="Helvetica" pitchFamily="2" charset="0"/>
              </a:rPr>
              <a:t>(ZZ pro urgentní medicínu)</a:t>
            </a:r>
          </a:p>
          <a:p>
            <a:r>
              <a:rPr lang="cs-CZ" dirty="0">
                <a:effectLst/>
                <a:latin typeface="Helvetica" pitchFamily="2" charset="0"/>
              </a:rPr>
              <a:t>Bez odborného dohledu a bez indikace </a:t>
            </a:r>
          </a:p>
          <a:p>
            <a:r>
              <a:rPr lang="cs-CZ" dirty="0">
                <a:effectLst/>
                <a:latin typeface="Helvetica" pitchFamily="2" charset="0"/>
              </a:rPr>
              <a:t>lékaře:</a:t>
            </a:r>
          </a:p>
          <a:p>
            <a:r>
              <a:rPr lang="cs-CZ" dirty="0">
                <a:effectLst/>
                <a:latin typeface="Helvetica" pitchFamily="2" charset="0"/>
              </a:rPr>
              <a:t>• zajišťovat dýchací cesty dostupnými pomůckami u pacienta nad 10 let při KPCR,</a:t>
            </a:r>
          </a:p>
          <a:p>
            <a:r>
              <a:rPr lang="cs-CZ" dirty="0">
                <a:effectLst/>
                <a:latin typeface="Helvetica" pitchFamily="2" charset="0"/>
              </a:rPr>
              <a:t>• zahájit a provádět KPCR použití přístrojů k automatické srdeční masáži, včetně defibrilace po provedení záznamu EKG, a podání léčiv bezprostředně nezbytných,</a:t>
            </a:r>
          </a:p>
          <a:p>
            <a:r>
              <a:rPr lang="cs-CZ" dirty="0">
                <a:effectLst/>
                <a:latin typeface="Helvetica" pitchFamily="2" charset="0"/>
              </a:rPr>
              <a:t>• odebírat biologický materiál na vyšetření,</a:t>
            </a:r>
          </a:p>
          <a:p>
            <a:r>
              <a:rPr lang="cs-CZ" dirty="0">
                <a:effectLst/>
                <a:latin typeface="Helvetica" pitchFamily="2" charset="0"/>
              </a:rPr>
              <a:t>• zavádět a udržovat kyslíkovou terapii,</a:t>
            </a:r>
          </a:p>
          <a:p>
            <a:r>
              <a:rPr lang="cs-CZ" dirty="0">
                <a:effectLst/>
                <a:latin typeface="Helvetica" pitchFamily="2" charset="0"/>
              </a:rPr>
              <a:t>• zajišťovat </a:t>
            </a:r>
            <a:r>
              <a:rPr lang="cs-CZ" dirty="0" err="1">
                <a:effectLst/>
                <a:latin typeface="Helvetica" pitchFamily="2" charset="0"/>
              </a:rPr>
              <a:t>intraoseální</a:t>
            </a:r>
            <a:r>
              <a:rPr lang="cs-CZ" dirty="0">
                <a:effectLst/>
                <a:latin typeface="Helvetica" pitchFamily="2" charset="0"/>
              </a:rPr>
              <a:t> vstup,</a:t>
            </a:r>
          </a:p>
          <a:p>
            <a:r>
              <a:rPr lang="cs-CZ" dirty="0">
                <a:effectLst/>
                <a:latin typeface="Helvetica" pitchFamily="2" charset="0"/>
              </a:rPr>
              <a:t>• zajišťovat stálou připravenost pracoviště, sledovat a analyzovat údaje na speciální přístrojové technice, </a:t>
            </a:r>
          </a:p>
          <a:p>
            <a:r>
              <a:rPr lang="cs-CZ" dirty="0">
                <a:effectLst/>
                <a:latin typeface="Helvetica" pitchFamily="2" charset="0"/>
              </a:rPr>
              <a:t>• provádět zdravotnickou část záchranných a likvidačních prací při mimořádných událostech v součinnosti s velitelem zásahu;</a:t>
            </a:r>
          </a:p>
          <a:p>
            <a:endParaRPr lang="cs-CZ" dirty="0">
              <a:effectLst/>
              <a:latin typeface="Helvetica" pitchFamily="2" charset="0"/>
            </a:endParaRPr>
          </a:p>
          <a:p>
            <a:r>
              <a:rPr lang="cs-CZ" dirty="0">
                <a:effectLst/>
                <a:latin typeface="Helvetica" pitchFamily="2" charset="0"/>
              </a:rPr>
              <a:t>• Bez odborného dohledu na základě </a:t>
            </a:r>
          </a:p>
          <a:p>
            <a:r>
              <a:rPr lang="cs-CZ" dirty="0">
                <a:effectLst/>
                <a:latin typeface="Helvetica" pitchFamily="2" charset="0"/>
              </a:rPr>
              <a:t>indikace lékaře:</a:t>
            </a:r>
          </a:p>
          <a:p>
            <a:r>
              <a:rPr lang="cs-CZ" dirty="0">
                <a:effectLst/>
                <a:latin typeface="Helvetica" pitchFamily="2" charset="0"/>
              </a:rPr>
              <a:t>• provádět měření a analýzu fyziologických funkcí pomocí přístrojové techniky, včetně využití invazivních metod,</a:t>
            </a:r>
          </a:p>
          <a:p>
            <a:r>
              <a:rPr lang="cs-CZ" dirty="0">
                <a:effectLst/>
                <a:latin typeface="Helvetica" pitchFamily="2" charset="0"/>
              </a:rPr>
              <a:t>• provádět externí </a:t>
            </a:r>
            <a:r>
              <a:rPr lang="cs-CZ" dirty="0" err="1">
                <a:effectLst/>
                <a:latin typeface="Helvetica" pitchFamily="2" charset="0"/>
              </a:rPr>
              <a:t>kardiostimulaci</a:t>
            </a:r>
            <a:r>
              <a:rPr lang="cs-CZ" dirty="0">
                <a:effectLst/>
                <a:latin typeface="Helvetica" pitchFamily="2" charset="0"/>
              </a:rPr>
              <a:t>,</a:t>
            </a:r>
          </a:p>
          <a:p>
            <a:r>
              <a:rPr lang="cs-CZ" dirty="0">
                <a:effectLst/>
                <a:latin typeface="Helvetica" pitchFamily="2" charset="0"/>
              </a:rPr>
              <a:t>• provádět tracheobronchiální laváže pacientů s </a:t>
            </a:r>
            <a:r>
              <a:rPr lang="cs-CZ" dirty="0" err="1">
                <a:effectLst/>
                <a:latin typeface="Helvetica" pitchFamily="2" charset="0"/>
              </a:rPr>
              <a:t>tracheáln</a:t>
            </a:r>
            <a:endParaRPr lang="cs-CZ" dirty="0">
              <a:effectLst/>
              <a:latin typeface="Helvetica" pitchFamily="2" charset="0"/>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31</a:t>
            </a:fld>
            <a:endParaRPr lang="cs-CZ"/>
          </a:p>
        </p:txBody>
      </p:sp>
    </p:spTree>
    <p:extLst>
      <p:ext uri="{BB962C8B-B14F-4D97-AF65-F5344CB8AC3E}">
        <p14:creationId xmlns:p14="http://schemas.microsoft.com/office/powerpoint/2010/main" val="3875096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Helvetica" pitchFamily="2" charset="0"/>
              </a:rPr>
              <a:t>• Bez odborného dohledu na základě </a:t>
            </a:r>
          </a:p>
          <a:p>
            <a:r>
              <a:rPr lang="cs-CZ" dirty="0">
                <a:effectLst/>
                <a:latin typeface="Helvetica" pitchFamily="2" charset="0"/>
              </a:rPr>
              <a:t>indikace lékaře:</a:t>
            </a:r>
          </a:p>
          <a:p>
            <a:r>
              <a:rPr lang="cs-CZ" dirty="0">
                <a:effectLst/>
                <a:latin typeface="Helvetica" pitchFamily="2" charset="0"/>
              </a:rPr>
              <a:t>• provádět měření a analýzu fyziologických funkcí pomocí přístrojové techniky, včetně využití invazivních metod,</a:t>
            </a:r>
          </a:p>
          <a:p>
            <a:r>
              <a:rPr lang="cs-CZ" dirty="0">
                <a:effectLst/>
                <a:latin typeface="Helvetica" pitchFamily="2" charset="0"/>
              </a:rPr>
              <a:t>• provádět externí </a:t>
            </a:r>
            <a:r>
              <a:rPr lang="cs-CZ" dirty="0" err="1">
                <a:effectLst/>
                <a:latin typeface="Helvetica" pitchFamily="2" charset="0"/>
              </a:rPr>
              <a:t>kardiostimulaci</a:t>
            </a:r>
            <a:r>
              <a:rPr lang="cs-CZ" dirty="0">
                <a:effectLst/>
                <a:latin typeface="Helvetica" pitchFamily="2" charset="0"/>
              </a:rPr>
              <a:t>,</a:t>
            </a:r>
          </a:p>
          <a:p>
            <a:r>
              <a:rPr lang="cs-CZ" dirty="0">
                <a:effectLst/>
                <a:latin typeface="Helvetica" pitchFamily="2" charset="0"/>
              </a:rPr>
              <a:t>• provádět tracheobronchiální laváže pacientů s tracheální intubací</a:t>
            </a:r>
          </a:p>
          <a:p>
            <a:pPr marL="171450" indent="-171450">
              <a:buFont typeface="Arial" panose="020B0604020202020204" pitchFamily="34" charset="0"/>
              <a:buChar char="•"/>
            </a:pPr>
            <a:r>
              <a:rPr lang="cs-CZ" dirty="0">
                <a:effectLst/>
                <a:latin typeface="Helvetica" pitchFamily="2" charset="0"/>
              </a:rPr>
              <a:t>zavádět gastrickou sondu a provádět výplach žaludku u pacienta při vědomí,</a:t>
            </a:r>
          </a:p>
          <a:p>
            <a:r>
              <a:rPr lang="cs-CZ" dirty="0">
                <a:effectLst/>
                <a:latin typeface="Helvetica" pitchFamily="2" charset="0"/>
              </a:rPr>
              <a:t>• zavádět gastrickou sondu a provádět výplach žaludku u pacienta staršího 10 let v bezvědomí se zajištěnými dýchacími cestami,</a:t>
            </a:r>
          </a:p>
          <a:p>
            <a:r>
              <a:rPr lang="cs-CZ" dirty="0">
                <a:effectLst/>
                <a:latin typeface="Helvetica" pitchFamily="2" charset="0"/>
              </a:rPr>
              <a:t>• provádět </a:t>
            </a:r>
            <a:r>
              <a:rPr lang="cs-CZ" dirty="0" err="1">
                <a:effectLst/>
                <a:latin typeface="Helvetica" pitchFamily="2" charset="0"/>
              </a:rPr>
              <a:t>extubaci</a:t>
            </a:r>
            <a:r>
              <a:rPr lang="cs-CZ" dirty="0">
                <a:effectLst/>
                <a:latin typeface="Helvetica" pitchFamily="2" charset="0"/>
              </a:rPr>
              <a:t> tracheální kanyly.</a:t>
            </a:r>
          </a:p>
          <a:p>
            <a:endParaRPr lang="cs-CZ" dirty="0">
              <a:effectLst/>
              <a:latin typeface="Helvetica" pitchFamily="2" charset="0"/>
            </a:endParaRP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32</a:t>
            </a:fld>
            <a:endParaRPr lang="cs-CZ"/>
          </a:p>
        </p:txBody>
      </p:sp>
    </p:spTree>
    <p:extLst>
      <p:ext uri="{BB962C8B-B14F-4D97-AF65-F5344CB8AC3E}">
        <p14:creationId xmlns:p14="http://schemas.microsoft.com/office/powerpoint/2010/main" val="1708690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33</a:t>
            </a:fld>
            <a:endParaRPr lang="cs-CZ"/>
          </a:p>
        </p:txBody>
      </p:sp>
    </p:spTree>
    <p:extLst>
      <p:ext uri="{BB962C8B-B14F-4D97-AF65-F5344CB8AC3E}">
        <p14:creationId xmlns:p14="http://schemas.microsoft.com/office/powerpoint/2010/main" val="175044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a:r>
              <a:rPr lang="cs-CZ" dirty="0"/>
              <a:t>Úrazy</a:t>
            </a:r>
            <a:endParaRPr lang="en-US" dirty="0"/>
          </a:p>
          <a:p>
            <a:pPr lvl="0"/>
            <a:r>
              <a:rPr lang="cs-CZ" dirty="0"/>
              <a:t>Nehody sanitních vozidel</a:t>
            </a:r>
            <a:endParaRPr lang="en-US" dirty="0"/>
          </a:p>
          <a:p>
            <a:pPr lvl="0"/>
            <a:r>
              <a:rPr lang="cs-CZ" dirty="0"/>
              <a:t>Záření, chemické látky, el. Proud</a:t>
            </a:r>
            <a:endParaRPr lang="en-US" dirty="0"/>
          </a:p>
          <a:p>
            <a:pPr lvl="0"/>
            <a:r>
              <a:rPr lang="cs-CZ" dirty="0"/>
              <a:t>Infekce</a:t>
            </a:r>
            <a:endParaRPr lang="en-US" dirty="0"/>
          </a:p>
          <a:p>
            <a:pPr lvl="0"/>
            <a:r>
              <a:rPr lang="cs-CZ" dirty="0"/>
              <a:t>Agresivní pacient</a:t>
            </a:r>
          </a:p>
          <a:p>
            <a:pPr lvl="0"/>
            <a:endParaRPr lang="cs-CZ" dirty="0"/>
          </a:p>
          <a:p>
            <a:pPr lvl="0"/>
            <a:r>
              <a:rPr lang="cs-CZ" dirty="0" err="1"/>
              <a:t>Posttrauamtická</a:t>
            </a:r>
            <a:r>
              <a:rPr lang="cs-CZ" dirty="0"/>
              <a:t> porucha</a:t>
            </a:r>
            <a:endParaRPr lang="en-US" dirty="0"/>
          </a:p>
          <a:p>
            <a:pPr lvl="0"/>
            <a:r>
              <a:rPr lang="cs-CZ" dirty="0"/>
              <a:t>Chronický stres</a:t>
            </a:r>
            <a:endParaRPr lang="en-US" dirty="0"/>
          </a:p>
          <a:p>
            <a:pPr lvl="0"/>
            <a:r>
              <a:rPr lang="cs-CZ" dirty="0"/>
              <a:t>Syndrom vyhoření</a:t>
            </a:r>
            <a:endParaRPr lang="en-US" dirty="0"/>
          </a:p>
          <a:p>
            <a:pPr lvl="0"/>
            <a:r>
              <a:rPr lang="cs-CZ" dirty="0"/>
              <a:t>Deprese</a:t>
            </a:r>
            <a:endParaRPr lang="en-US" dirty="0"/>
          </a:p>
          <a:p>
            <a:pPr lvl="0"/>
            <a:r>
              <a:rPr lang="cs-CZ" dirty="0"/>
              <a:t>Práce pod tlakem času a okolí</a:t>
            </a:r>
          </a:p>
          <a:p>
            <a:pPr lvl="0"/>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Zvedání těžkých břemen</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Nebezpečné prostředí (požáry, DN, nestabilní stavby, kontaminace)</a:t>
            </a:r>
            <a:endParaRPr lang="en-US"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a:t>
            </a:fld>
            <a:endParaRPr lang="cs-CZ"/>
          </a:p>
        </p:txBody>
      </p:sp>
    </p:spTree>
    <p:extLst>
      <p:ext uri="{BB962C8B-B14F-4D97-AF65-F5344CB8AC3E}">
        <p14:creationId xmlns:p14="http://schemas.microsoft.com/office/powerpoint/2010/main" val="2971984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34</a:t>
            </a:fld>
            <a:endParaRPr lang="cs-CZ"/>
          </a:p>
        </p:txBody>
      </p:sp>
    </p:spTree>
    <p:extLst>
      <p:ext uri="{BB962C8B-B14F-4D97-AF65-F5344CB8AC3E}">
        <p14:creationId xmlns:p14="http://schemas.microsoft.com/office/powerpoint/2010/main" val="270901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35</a:t>
            </a:fld>
            <a:endParaRPr lang="cs-CZ"/>
          </a:p>
        </p:txBody>
      </p:sp>
    </p:spTree>
    <p:extLst>
      <p:ext uri="{BB962C8B-B14F-4D97-AF65-F5344CB8AC3E}">
        <p14:creationId xmlns:p14="http://schemas.microsoft.com/office/powerpoint/2010/main" val="1656997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36</a:t>
            </a:fld>
            <a:endParaRPr lang="cs-CZ"/>
          </a:p>
        </p:txBody>
      </p:sp>
    </p:spTree>
    <p:extLst>
      <p:ext uri="{BB962C8B-B14F-4D97-AF65-F5344CB8AC3E}">
        <p14:creationId xmlns:p14="http://schemas.microsoft.com/office/powerpoint/2010/main" val="3956992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38</a:t>
            </a:fld>
            <a:endParaRPr lang="cs-CZ"/>
          </a:p>
        </p:txBody>
      </p:sp>
    </p:spTree>
    <p:extLst>
      <p:ext uri="{BB962C8B-B14F-4D97-AF65-F5344CB8AC3E}">
        <p14:creationId xmlns:p14="http://schemas.microsoft.com/office/powerpoint/2010/main" val="2177627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u="none" strike="noStrike" dirty="0">
                <a:solidFill>
                  <a:srgbClr val="4F4F4F"/>
                </a:solidFill>
                <a:effectLst/>
                <a:latin typeface="Arial CE"/>
              </a:rPr>
              <a:t>V praxi to mj. znamená, že pokud zasahuje více složek IZS, na místě většinou velí příslušník Hasičského záchranného sboru ČR, který řídí součinnost složek a koordinuje záchranné a likvidační práce. </a:t>
            </a:r>
          </a:p>
          <a:p>
            <a:endParaRPr lang="cs-CZ" b="1" i="0" u="none" strike="noStrike" dirty="0">
              <a:solidFill>
                <a:srgbClr val="4F4F4F"/>
              </a:solidFill>
              <a:effectLst/>
              <a:latin typeface="Arial CE"/>
            </a:endParaRPr>
          </a:p>
          <a:p>
            <a:r>
              <a:rPr lang="cs-CZ" b="1" i="0" u="none" strike="noStrike" dirty="0">
                <a:solidFill>
                  <a:srgbClr val="4F4F4F"/>
                </a:solidFill>
                <a:effectLst/>
                <a:latin typeface="Arial CE"/>
              </a:rPr>
              <a:t>Operační a informační středisko IZS </a:t>
            </a:r>
            <a:r>
              <a:rPr lang="cs-CZ" b="0" i="0" u="none" strike="noStrike" dirty="0">
                <a:solidFill>
                  <a:srgbClr val="4F4F4F"/>
                </a:solidFill>
                <a:effectLst/>
                <a:latin typeface="Arial CE"/>
              </a:rPr>
              <a:t>(je jím operační a informační středisko  HZS ČR) povolává a nasazuje  potřebné síly a prostředky  jednotlivých složek IZS v konkrétních lokalitách. Na strategické úrovni je pak integrovaný záchranný systém koordinován krizovými orgány krajů a Ministerstva vnitra.</a:t>
            </a:r>
          </a:p>
          <a:p>
            <a:endParaRPr lang="cs-CZ" b="0" i="0" u="none" strike="noStrike" dirty="0">
              <a:solidFill>
                <a:srgbClr val="4F4F4F"/>
              </a:solidFill>
              <a:effectLst/>
              <a:latin typeface="Arial CE"/>
            </a:endParaRPr>
          </a:p>
          <a:p>
            <a:pPr algn="just"/>
            <a:r>
              <a:rPr lang="cs-CZ" b="0" i="0" u="none" strike="noStrike" dirty="0">
                <a:solidFill>
                  <a:srgbClr val="4F4F4F"/>
                </a:solidFill>
                <a:effectLst/>
                <a:latin typeface="Arial CE"/>
              </a:rPr>
              <a:t>Dle zákona o integrovaném záchranném systému </a:t>
            </a:r>
            <a:r>
              <a:rPr lang="cs-CZ" b="1" i="0" u="none" strike="noStrike" dirty="0">
                <a:solidFill>
                  <a:srgbClr val="4F4F4F"/>
                </a:solidFill>
                <a:effectLst/>
                <a:latin typeface="Arial CE"/>
              </a:rPr>
              <a:t>velitel zásahu má při provádění záchranných a likvidačních prací rozsáhlé pravomoci</a:t>
            </a:r>
            <a:r>
              <a:rPr lang="cs-CZ" b="0" i="0" u="none" strike="noStrike" dirty="0">
                <a:solidFill>
                  <a:srgbClr val="4F4F4F"/>
                </a:solidFill>
                <a:effectLst/>
                <a:latin typeface="Arial CE"/>
              </a:rPr>
              <a:t>. Může mj. </a:t>
            </a:r>
          </a:p>
          <a:p>
            <a:pPr algn="just"/>
            <a:r>
              <a:rPr lang="cs-CZ" b="0" i="0" u="none" strike="noStrike" dirty="0">
                <a:solidFill>
                  <a:srgbClr val="4F4F4F"/>
                </a:solidFill>
                <a:effectLst/>
                <a:latin typeface="Arial CE"/>
              </a:rPr>
              <a:t>- </a:t>
            </a:r>
            <a:r>
              <a:rPr lang="cs-CZ" b="1" i="0" u="none" strike="noStrike" dirty="0">
                <a:solidFill>
                  <a:srgbClr val="4F4F4F"/>
                </a:solidFill>
                <a:effectLst/>
                <a:latin typeface="Arial CE"/>
              </a:rPr>
              <a:t>zakázat nebo omezit vstup osob na místo zásahu, </a:t>
            </a:r>
          </a:p>
          <a:p>
            <a:pPr algn="just"/>
            <a:r>
              <a:rPr lang="cs-CZ" b="1" i="0" u="none" strike="noStrike" dirty="0">
                <a:solidFill>
                  <a:srgbClr val="4F4F4F"/>
                </a:solidFill>
                <a:effectLst/>
                <a:latin typeface="Arial CE"/>
              </a:rPr>
              <a:t>- nařídit evakuaci osob nebo stanovit jiná </a:t>
            </a:r>
          </a:p>
          <a:p>
            <a:pPr algn="just"/>
            <a:r>
              <a:rPr lang="cs-CZ" b="1" i="0" u="none" strike="noStrike" dirty="0">
                <a:solidFill>
                  <a:srgbClr val="4F4F4F"/>
                </a:solidFill>
                <a:effectLst/>
                <a:latin typeface="Arial CE"/>
              </a:rPr>
              <a:t>- dočasná omezení k ochraně života, zdraví, majetku a životního prostředí, velitel zásahu je rovněž ze zákona oprávněn </a:t>
            </a:r>
          </a:p>
          <a:p>
            <a:pPr algn="just"/>
            <a:r>
              <a:rPr lang="cs-CZ" b="1" i="0" u="none" strike="noStrike" dirty="0">
                <a:solidFill>
                  <a:srgbClr val="4F4F4F"/>
                </a:solidFill>
                <a:effectLst/>
                <a:latin typeface="Arial CE"/>
              </a:rPr>
              <a:t>- vyzvat právnické a fyzické osoby k poskytnutí osobní nebo věcné pomoci</a:t>
            </a:r>
            <a:r>
              <a:rPr lang="cs-CZ" b="0" i="0" u="none" strike="noStrike" dirty="0">
                <a:solidFill>
                  <a:srgbClr val="4F4F4F"/>
                </a:solidFill>
                <a:effectLst/>
                <a:latin typeface="Arial CE"/>
              </a:rPr>
              <a:t>. Firmy a občané mají ze zákona povinnost tuto žádost o pomoc při řešení mimořádné události vyslyšet.</a:t>
            </a:r>
          </a:p>
          <a:p>
            <a:pPr algn="just"/>
            <a:r>
              <a:rPr lang="cs-CZ" b="0" i="0" u="none" strike="noStrike" dirty="0">
                <a:solidFill>
                  <a:srgbClr val="4F4F4F"/>
                </a:solidFill>
                <a:effectLst/>
                <a:latin typeface="Arial CE"/>
              </a:rPr>
              <a:t>Práva a povinnosti právnických, podnikajících fyzických osob a fyzických  osob při mimořádných událostech stanoví  zákon č. 239/2000 Sb., o integrovaném záchranném systému, v §23-25.</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39</a:t>
            </a:fld>
            <a:endParaRPr lang="cs-CZ"/>
          </a:p>
        </p:txBody>
      </p:sp>
    </p:spTree>
    <p:extLst>
      <p:ext uri="{BB962C8B-B14F-4D97-AF65-F5344CB8AC3E}">
        <p14:creationId xmlns:p14="http://schemas.microsoft.com/office/powerpoint/2010/main" val="3938322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41</a:t>
            </a:fld>
            <a:endParaRPr lang="cs-CZ"/>
          </a:p>
        </p:txBody>
      </p:sp>
    </p:spTree>
    <p:extLst>
      <p:ext uri="{BB962C8B-B14F-4D97-AF65-F5344CB8AC3E}">
        <p14:creationId xmlns:p14="http://schemas.microsoft.com/office/powerpoint/2010/main" val="65118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44</a:t>
            </a:fld>
            <a:endParaRPr lang="cs-CZ"/>
          </a:p>
        </p:txBody>
      </p:sp>
    </p:spTree>
    <p:extLst>
      <p:ext uri="{BB962C8B-B14F-4D97-AF65-F5344CB8AC3E}">
        <p14:creationId xmlns:p14="http://schemas.microsoft.com/office/powerpoint/2010/main" val="4061671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dirty="0">
                <a:effectLst/>
                <a:latin typeface="Times New Roman" panose="02020603050405020304" pitchFamily="18" charset="0"/>
              </a:rPr>
              <a:t>1798</a:t>
            </a:r>
          </a:p>
          <a:p>
            <a:r>
              <a:rPr lang="cs-CZ" sz="1800" dirty="0" err="1">
                <a:effectLst/>
                <a:latin typeface="Times New Roman" panose="02020603050405020304" pitchFamily="18" charset="0"/>
              </a:rPr>
              <a:t>Prvni</a:t>
            </a:r>
            <a:r>
              <a:rPr lang="cs-CZ" sz="1800" dirty="0">
                <a:effectLst/>
                <a:latin typeface="Times New Roman" panose="02020603050405020304" pitchFamily="18" charset="0"/>
              </a:rPr>
              <a:t>́ opravdovou organizací </a:t>
            </a:r>
            <a:r>
              <a:rPr lang="cs-CZ" sz="1800" dirty="0" err="1">
                <a:effectLst/>
                <a:latin typeface="Times New Roman" panose="02020603050405020304" pitchFamily="18" charset="0"/>
              </a:rPr>
              <a:t>zabývajíci</a:t>
            </a:r>
            <a:r>
              <a:rPr lang="cs-CZ" sz="1800" dirty="0">
                <a:effectLst/>
                <a:latin typeface="Times New Roman" panose="02020603050405020304" pitchFamily="18" charset="0"/>
              </a:rPr>
              <a:t>́ se </a:t>
            </a:r>
            <a:r>
              <a:rPr lang="cs-CZ" sz="1800" dirty="0" err="1">
                <a:effectLst/>
                <a:latin typeface="Times New Roman" panose="02020603050405020304" pitchFamily="18" charset="0"/>
              </a:rPr>
              <a:t>záchranou</a:t>
            </a:r>
            <a:r>
              <a:rPr lang="cs-CZ" sz="1800" dirty="0">
                <a:effectLst/>
                <a:latin typeface="Times New Roman" panose="02020603050405020304" pitchFamily="18" charset="0"/>
              </a:rPr>
              <a:t> </a:t>
            </a:r>
            <a:r>
              <a:rPr lang="cs-CZ" sz="1800" dirty="0" err="1">
                <a:effectLst/>
                <a:latin typeface="Times New Roman" panose="02020603050405020304" pitchFamily="18" charset="0"/>
              </a:rPr>
              <a:t>lidských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životu</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našem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územi</a:t>
            </a:r>
            <a:r>
              <a:rPr lang="cs-CZ" sz="1800" dirty="0">
                <a:effectLst/>
                <a:latin typeface="Times New Roman" panose="02020603050405020304" pitchFamily="18" charset="0"/>
              </a:rPr>
              <a:t>́ byla tzv. „</a:t>
            </a:r>
            <a:r>
              <a:rPr lang="cs-CZ" sz="1800" b="1" dirty="0" err="1">
                <a:solidFill>
                  <a:srgbClr val="FF0000"/>
                </a:solidFill>
                <a:effectLst/>
                <a:latin typeface="Times New Roman" panose="02020603050405020304" pitchFamily="18" charset="0"/>
              </a:rPr>
              <a:t>Humanitni</a:t>
            </a:r>
            <a:r>
              <a:rPr lang="cs-CZ" sz="1800" b="1" dirty="0">
                <a:solidFill>
                  <a:srgbClr val="FF0000"/>
                </a:solidFill>
                <a:effectLst/>
                <a:latin typeface="Times New Roman" panose="02020603050405020304" pitchFamily="18" charset="0"/>
              </a:rPr>
              <a:t>́ </a:t>
            </a:r>
            <a:r>
              <a:rPr lang="cs-CZ" sz="1800" b="1" dirty="0" err="1">
                <a:solidFill>
                  <a:srgbClr val="FF0000"/>
                </a:solidFill>
                <a:effectLst/>
                <a:latin typeface="Times New Roman" panose="02020603050405020304" pitchFamily="18" charset="0"/>
              </a:rPr>
              <a:t>společnost</a:t>
            </a:r>
            <a:r>
              <a:rPr lang="cs-CZ" sz="1800" b="1" dirty="0">
                <a:solidFill>
                  <a:srgbClr val="FF0000"/>
                </a:solidFill>
                <a:effectLst/>
                <a:latin typeface="Times New Roman" panose="02020603050405020304" pitchFamily="18" charset="0"/>
              </a:rPr>
              <a:t> pro </a:t>
            </a:r>
            <a:r>
              <a:rPr lang="cs-CZ" sz="1800" b="1" dirty="0" err="1">
                <a:solidFill>
                  <a:srgbClr val="FF0000"/>
                </a:solidFill>
                <a:effectLst/>
                <a:latin typeface="Times New Roman" panose="02020603050405020304" pitchFamily="18" charset="0"/>
              </a:rPr>
              <a:t>záchranu</a:t>
            </a:r>
            <a:r>
              <a:rPr lang="cs-CZ" sz="1800" b="1" dirty="0">
                <a:solidFill>
                  <a:srgbClr val="FF0000"/>
                </a:solidFill>
                <a:effectLst/>
                <a:latin typeface="Times New Roman" panose="02020603050405020304" pitchFamily="18" charset="0"/>
              </a:rPr>
              <a:t> </a:t>
            </a:r>
            <a:r>
              <a:rPr lang="cs-CZ" sz="1800" b="1" dirty="0" err="1">
                <a:solidFill>
                  <a:srgbClr val="FF0000"/>
                </a:solidFill>
                <a:effectLst/>
                <a:latin typeface="Times New Roman" panose="02020603050405020304" pitchFamily="18" charset="0"/>
              </a:rPr>
              <a:t>zdánlive</a:t>
            </a:r>
            <a:r>
              <a:rPr lang="cs-CZ" sz="1800" b="1" dirty="0">
                <a:solidFill>
                  <a:srgbClr val="FF0000"/>
                </a:solidFill>
                <a:effectLst/>
                <a:latin typeface="Times New Roman" panose="02020603050405020304" pitchFamily="18" charset="0"/>
              </a:rPr>
              <a:t>̌ </a:t>
            </a:r>
            <a:r>
              <a:rPr lang="cs-CZ" sz="1800" b="1" dirty="0" err="1">
                <a:solidFill>
                  <a:srgbClr val="FF0000"/>
                </a:solidFill>
                <a:effectLst/>
                <a:latin typeface="Times New Roman" panose="02020603050405020304" pitchFamily="18" charset="0"/>
              </a:rPr>
              <a:t>mrtvých</a:t>
            </a:r>
            <a:r>
              <a:rPr lang="cs-CZ" sz="1800" b="1" dirty="0">
                <a:solidFill>
                  <a:srgbClr val="FF0000"/>
                </a:solidFill>
                <a:effectLst/>
                <a:latin typeface="Times New Roman" panose="02020603050405020304" pitchFamily="18" charset="0"/>
              </a:rPr>
              <a:t> a v </a:t>
            </a:r>
            <a:r>
              <a:rPr lang="cs-CZ" sz="1800" b="1" dirty="0" err="1">
                <a:solidFill>
                  <a:srgbClr val="FF0000"/>
                </a:solidFill>
                <a:effectLst/>
                <a:latin typeface="Times New Roman" panose="02020603050405020304" pitchFamily="18" charset="0"/>
              </a:rPr>
              <a:t>náhlém</a:t>
            </a:r>
            <a:r>
              <a:rPr lang="cs-CZ" sz="1800" b="1" dirty="0">
                <a:solidFill>
                  <a:srgbClr val="FF0000"/>
                </a:solidFill>
                <a:effectLst/>
                <a:latin typeface="Times New Roman" panose="02020603050405020304" pitchFamily="18" charset="0"/>
              </a:rPr>
              <a:t> </a:t>
            </a:r>
            <a:r>
              <a:rPr lang="cs-CZ" sz="1800" b="1" dirty="0" err="1">
                <a:solidFill>
                  <a:srgbClr val="FF0000"/>
                </a:solidFill>
                <a:effectLst/>
                <a:latin typeface="Times New Roman" panose="02020603050405020304" pitchFamily="18" charset="0"/>
              </a:rPr>
              <a:t>nebezpeči</a:t>
            </a:r>
            <a:r>
              <a:rPr lang="cs-CZ" sz="1800" b="1" dirty="0">
                <a:solidFill>
                  <a:srgbClr val="FF0000"/>
                </a:solidFill>
                <a:effectLst/>
                <a:latin typeface="Times New Roman" panose="02020603050405020304" pitchFamily="18" charset="0"/>
              </a:rPr>
              <a:t>́ smrti se </a:t>
            </a:r>
            <a:r>
              <a:rPr lang="cs-CZ" sz="1800" b="1" dirty="0" err="1">
                <a:solidFill>
                  <a:srgbClr val="FF0000"/>
                </a:solidFill>
                <a:effectLst/>
                <a:latin typeface="Times New Roman" panose="02020603050405020304" pitchFamily="18" charset="0"/>
              </a:rPr>
              <a:t>ocitnuvších</a:t>
            </a:r>
            <a:r>
              <a:rPr lang="cs-CZ" sz="1800" b="1" dirty="0">
                <a:solidFill>
                  <a:srgbClr val="FF0000"/>
                </a:solidFill>
                <a:effectLst/>
                <a:latin typeface="Times New Roman" panose="02020603050405020304" pitchFamily="18" charset="0"/>
              </a:rPr>
              <a:t>"</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ktera</a:t>
            </a:r>
            <a:r>
              <a:rPr lang="cs-CZ" sz="1800" dirty="0">
                <a:effectLst/>
                <a:latin typeface="Times New Roman" panose="02020603050405020304" pitchFamily="18" charset="0"/>
              </a:rPr>
              <a:t>́ byla </a:t>
            </a:r>
            <a:r>
              <a:rPr lang="cs-CZ" sz="1800" dirty="0" err="1">
                <a:effectLst/>
                <a:latin typeface="Times New Roman" panose="02020603050405020304" pitchFamily="18" charset="0"/>
              </a:rPr>
              <a:t>založena</a:t>
            </a:r>
            <a:r>
              <a:rPr lang="cs-CZ" sz="1800" dirty="0">
                <a:effectLst/>
                <a:latin typeface="Times New Roman" panose="02020603050405020304" pitchFamily="18" charset="0"/>
              </a:rPr>
              <a:t> roku </a:t>
            </a:r>
            <a:r>
              <a:rPr lang="cs-CZ" sz="1800" b="0" dirty="0">
                <a:solidFill>
                  <a:srgbClr val="FF0000"/>
                </a:solidFill>
                <a:effectLst/>
                <a:latin typeface="Times New Roman" panose="02020603050405020304" pitchFamily="18" charset="0"/>
              </a:rPr>
              <a:t>1798</a:t>
            </a:r>
            <a:r>
              <a:rPr lang="cs-CZ" sz="1800" dirty="0">
                <a:effectLst/>
                <a:latin typeface="Times New Roman" panose="02020603050405020304" pitchFamily="18" charset="0"/>
              </a:rPr>
              <a:t>. Jednatelem </a:t>
            </a:r>
            <a:r>
              <a:rPr lang="cs-CZ" sz="1800" dirty="0" err="1">
                <a:effectLst/>
                <a:latin typeface="Times New Roman" panose="02020603050405020304" pitchFamily="18" charset="0"/>
              </a:rPr>
              <a:t>této</a:t>
            </a:r>
            <a:r>
              <a:rPr lang="cs-CZ" sz="1800" dirty="0">
                <a:effectLst/>
                <a:latin typeface="Times New Roman" panose="02020603050405020304" pitchFamily="18" charset="0"/>
              </a:rPr>
              <a:t> </a:t>
            </a:r>
            <a:r>
              <a:rPr lang="cs-CZ" sz="1800" dirty="0" err="1">
                <a:effectLst/>
                <a:latin typeface="Times New Roman" panose="02020603050405020304" pitchFamily="18" charset="0"/>
              </a:rPr>
              <a:t>společnosti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nazývane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téz</a:t>
            </a:r>
            <a:r>
              <a:rPr lang="cs-CZ" sz="1800" dirty="0">
                <a:effectLst/>
                <a:latin typeface="Times New Roman" panose="02020603050405020304" pitchFamily="18" charset="0"/>
              </a:rPr>
              <a:t>̌ „</a:t>
            </a:r>
            <a:r>
              <a:rPr lang="cs-CZ" sz="1800" dirty="0" err="1">
                <a:effectLst/>
                <a:latin typeface="Times New Roman" panose="02020603050405020304" pitchFamily="18" charset="0"/>
              </a:rPr>
              <a:t>Rettungsanstalt</a:t>
            </a:r>
            <a:r>
              <a:rPr lang="cs-CZ" sz="1800" dirty="0">
                <a:effectLst/>
                <a:latin typeface="Times New Roman" panose="02020603050405020304" pitchFamily="18" charset="0"/>
              </a:rPr>
              <a:t>", byl doktor filozofie a </a:t>
            </a:r>
            <a:r>
              <a:rPr lang="cs-CZ" sz="1800" dirty="0" err="1">
                <a:effectLst/>
                <a:latin typeface="Times New Roman" panose="02020603050405020304" pitchFamily="18" charset="0"/>
              </a:rPr>
              <a:t>lékařského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uměni</a:t>
            </a:r>
            <a:r>
              <a:rPr lang="cs-CZ" sz="1800" dirty="0">
                <a:effectLst/>
                <a:latin typeface="Times New Roman" panose="02020603050405020304" pitchFamily="18" charset="0"/>
              </a:rPr>
              <a:t>́, profesor </a:t>
            </a:r>
            <a:r>
              <a:rPr lang="cs-CZ" sz="1800" dirty="0" err="1">
                <a:effectLst/>
                <a:latin typeface="Times New Roman" panose="02020603050405020304" pitchFamily="18" charset="0"/>
              </a:rPr>
              <a:t>policejni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medicíny</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člen</a:t>
            </a:r>
            <a:r>
              <a:rPr lang="cs-CZ" sz="1800" dirty="0">
                <a:effectLst/>
                <a:latin typeface="Times New Roman" panose="02020603050405020304" pitchFamily="18" charset="0"/>
              </a:rPr>
              <a:t> </a:t>
            </a:r>
            <a:r>
              <a:rPr lang="cs-CZ" sz="1800" dirty="0" err="1">
                <a:effectLst/>
                <a:latin typeface="Times New Roman" panose="02020603050405020304" pitchFamily="18" charset="0"/>
              </a:rPr>
              <a:t>Royal</a:t>
            </a:r>
            <a:r>
              <a:rPr lang="cs-CZ" sz="1800" dirty="0">
                <a:effectLst/>
                <a:latin typeface="Times New Roman" panose="02020603050405020304" pitchFamily="18" charset="0"/>
              </a:rPr>
              <a:t> </a:t>
            </a:r>
            <a:r>
              <a:rPr lang="cs-CZ" sz="1800" dirty="0" err="1">
                <a:effectLst/>
                <a:latin typeface="Times New Roman" panose="02020603050405020304" pitchFamily="18" charset="0"/>
              </a:rPr>
              <a:t>Human</a:t>
            </a:r>
            <a:r>
              <a:rPr lang="cs-CZ" sz="1800" dirty="0">
                <a:effectLst/>
                <a:latin typeface="Times New Roman" panose="02020603050405020304" pitchFamily="18" charset="0"/>
              </a:rPr>
              <a:t> Society </a:t>
            </a:r>
            <a:r>
              <a:rPr lang="cs-CZ" sz="1800" dirty="0" err="1">
                <a:effectLst/>
                <a:latin typeface="Times New Roman" panose="02020603050405020304" pitchFamily="18" charset="0"/>
              </a:rPr>
              <a:t>of</a:t>
            </a:r>
            <a:r>
              <a:rPr lang="cs-CZ" sz="1800" dirty="0">
                <a:effectLst/>
                <a:latin typeface="Times New Roman" panose="02020603050405020304" pitchFamily="18" charset="0"/>
              </a:rPr>
              <a:t> London, Adalbert Vincenc </a:t>
            </a:r>
            <a:r>
              <a:rPr lang="cs-CZ" sz="1800" dirty="0" err="1">
                <a:effectLst/>
                <a:latin typeface="Times New Roman" panose="02020603050405020304" pitchFamily="18" charset="0"/>
              </a:rPr>
              <a:t>Zarda</a:t>
            </a:r>
            <a:r>
              <a:rPr lang="cs-CZ" sz="1800" dirty="0">
                <a:effectLst/>
                <a:latin typeface="Times New Roman" panose="02020603050405020304" pitchFamily="18" charset="0"/>
              </a:rPr>
              <a:t>.</a:t>
            </a:r>
          </a:p>
          <a:p>
            <a:endParaRPr lang="cs-CZ" dirty="0"/>
          </a:p>
          <a:p>
            <a:r>
              <a:rPr lang="cs-CZ" b="1" dirty="0">
                <a:solidFill>
                  <a:schemeClr val="tx1"/>
                </a:solidFill>
              </a:rPr>
              <a:t>1857</a:t>
            </a:r>
          </a:p>
          <a:p>
            <a:r>
              <a:rPr lang="cs-CZ" sz="1800" dirty="0" err="1">
                <a:effectLst/>
                <a:latin typeface="Times New Roman" panose="02020603050405020304" pitchFamily="18" charset="0"/>
              </a:rPr>
              <a:t>Nejstarši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záchrannou</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službou</a:t>
            </a:r>
            <a:r>
              <a:rPr lang="cs-CZ" sz="1800" dirty="0">
                <a:effectLst/>
                <a:latin typeface="Times New Roman" panose="02020603050405020304" pitchFamily="18" charset="0"/>
              </a:rPr>
              <a:t> jako takovou je v celé </a:t>
            </a:r>
            <a:r>
              <a:rPr lang="cs-CZ" sz="1800" dirty="0" err="1">
                <a:effectLst/>
                <a:latin typeface="Times New Roman" panose="02020603050405020304" pitchFamily="18" charset="0"/>
              </a:rPr>
              <a:t>středni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Evrope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překvapive</a:t>
            </a:r>
            <a:r>
              <a:rPr lang="cs-CZ" sz="1800" dirty="0">
                <a:effectLst/>
                <a:latin typeface="Times New Roman" panose="02020603050405020304" pitchFamily="18" charset="0"/>
              </a:rPr>
              <a:t>̌ ta </a:t>
            </a:r>
            <a:r>
              <a:rPr lang="cs-CZ" sz="1800" dirty="0" err="1">
                <a:effectLst/>
                <a:latin typeface="Times New Roman" panose="02020603050405020304" pitchFamily="18" charset="0"/>
              </a:rPr>
              <a:t>pražska</a:t>
            </a:r>
            <a:r>
              <a:rPr lang="cs-CZ" sz="1800" dirty="0">
                <a:effectLst/>
                <a:latin typeface="Times New Roman" panose="02020603050405020304" pitchFamily="18" charset="0"/>
              </a:rPr>
              <a:t>́. Byla </a:t>
            </a:r>
            <a:r>
              <a:rPr lang="cs-CZ" sz="1800" dirty="0" err="1">
                <a:effectLst/>
                <a:latin typeface="Times New Roman" panose="02020603050405020304" pitchFamily="18" charset="0"/>
              </a:rPr>
              <a:t>založena</a:t>
            </a:r>
            <a:r>
              <a:rPr lang="cs-CZ" sz="1800" dirty="0">
                <a:effectLst/>
                <a:latin typeface="Times New Roman" panose="02020603050405020304" pitchFamily="18" charset="0"/>
              </a:rPr>
              <a:t> 8. 12. 1857. Toho dne byl </a:t>
            </a:r>
            <a:r>
              <a:rPr lang="cs-CZ" sz="1800" dirty="0" err="1">
                <a:effectLst/>
                <a:latin typeface="Times New Roman" panose="02020603050405020304" pitchFamily="18" charset="0"/>
              </a:rPr>
              <a:t>založen</a:t>
            </a:r>
            <a:r>
              <a:rPr lang="cs-CZ" sz="1800" dirty="0">
                <a:effectLst/>
                <a:latin typeface="Times New Roman" panose="02020603050405020304" pitchFamily="18" charset="0"/>
              </a:rPr>
              <a:t> </a:t>
            </a:r>
            <a:r>
              <a:rPr lang="cs-CZ" sz="1800" dirty="0" err="1">
                <a:effectLst/>
                <a:latin typeface="Times New Roman" panose="02020603050405020304" pitchFamily="18" charset="0"/>
              </a:rPr>
              <a:t>takzvany</a:t>
            </a:r>
            <a:r>
              <a:rPr lang="cs-CZ" sz="1800" dirty="0">
                <a:effectLst/>
                <a:latin typeface="Times New Roman" panose="02020603050405020304" pitchFamily="18" charset="0"/>
              </a:rPr>
              <a:t>́ „</a:t>
            </a:r>
            <a:r>
              <a:rPr lang="cs-CZ" sz="1800" b="1" dirty="0" err="1">
                <a:effectLst/>
                <a:latin typeface="Times New Roman" panose="02020603050405020304" pitchFamily="18" charset="0"/>
              </a:rPr>
              <a:t>Pražsky</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dobrovolny</a:t>
            </a:r>
            <a:r>
              <a:rPr lang="cs-CZ" sz="1800" b="1" dirty="0">
                <a:effectLst/>
                <a:latin typeface="Times New Roman" panose="02020603050405020304" pitchFamily="18" charset="0"/>
              </a:rPr>
              <a:t>́ sbor </a:t>
            </a:r>
            <a:r>
              <a:rPr lang="cs-CZ" sz="1800" b="1" dirty="0" err="1">
                <a:effectLst/>
                <a:latin typeface="Times New Roman" panose="02020603050405020304" pitchFamily="18" charset="0"/>
              </a:rPr>
              <a:t>ochranny</a:t>
            </a:r>
            <a:r>
              <a:rPr lang="cs-CZ" sz="1800" b="1" dirty="0">
                <a:effectLst/>
                <a:latin typeface="Times New Roman" panose="02020603050405020304" pitchFamily="18" charset="0"/>
              </a:rPr>
              <a:t>́</a:t>
            </a:r>
            <a:r>
              <a:rPr lang="cs-CZ" sz="1800" dirty="0">
                <a:effectLst/>
                <a:latin typeface="Times New Roman" panose="02020603050405020304" pitchFamily="18" charset="0"/>
              </a:rPr>
              <a:t>“. Stalo se tak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rozhodnutí </a:t>
            </a:r>
            <a:r>
              <a:rPr lang="cs-CZ" sz="1800" dirty="0" err="1">
                <a:effectLst/>
                <a:latin typeface="Times New Roman" panose="02020603050405020304" pitchFamily="18" charset="0"/>
              </a:rPr>
              <a:t>ředitele</a:t>
            </a:r>
            <a:r>
              <a:rPr lang="cs-CZ" sz="1800" dirty="0">
                <a:effectLst/>
                <a:latin typeface="Times New Roman" panose="02020603050405020304" pitchFamily="18" charset="0"/>
              </a:rPr>
              <a:t> c. k. Policie </a:t>
            </a:r>
            <a:r>
              <a:rPr lang="cs-CZ" sz="1800" dirty="0" err="1">
                <a:effectLst/>
                <a:latin typeface="Times New Roman" panose="02020603050405020304" pitchFamily="18" charset="0"/>
              </a:rPr>
              <a:t>pražske</a:t>
            </a:r>
            <a:r>
              <a:rPr lang="cs-CZ" sz="1800" dirty="0">
                <a:effectLst/>
                <a:latin typeface="Times New Roman" panose="02020603050405020304" pitchFamily="18" charset="0"/>
              </a:rPr>
              <a:t>́, barona </a:t>
            </a:r>
            <a:r>
              <a:rPr lang="cs-CZ" sz="1800" dirty="0" err="1">
                <a:effectLst/>
                <a:latin typeface="Times New Roman" panose="02020603050405020304" pitchFamily="18" charset="0"/>
              </a:rPr>
              <a:t>Päumanna</a:t>
            </a:r>
            <a:r>
              <a:rPr lang="cs-CZ" sz="1800" dirty="0">
                <a:effectLst/>
                <a:latin typeface="Times New Roman" panose="02020603050405020304" pitchFamily="18" charset="0"/>
              </a:rPr>
              <a:t>. </a:t>
            </a:r>
          </a:p>
          <a:p>
            <a:r>
              <a:rPr lang="cs-CZ" sz="1800" dirty="0">
                <a:effectLst/>
                <a:latin typeface="Times New Roman" panose="02020603050405020304" pitchFamily="18" charset="0"/>
              </a:rPr>
              <a:t>Tzv. „</a:t>
            </a:r>
            <a:r>
              <a:rPr lang="cs-CZ" sz="1800" dirty="0" err="1">
                <a:effectLst/>
                <a:latin typeface="Times New Roman" panose="02020603050405020304" pitchFamily="18" charset="0"/>
              </a:rPr>
              <a:t>Pražsky</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dobrovolny</a:t>
            </a:r>
            <a:r>
              <a:rPr lang="cs-CZ" sz="1800" dirty="0">
                <a:effectLst/>
                <a:latin typeface="Times New Roman" panose="02020603050405020304" pitchFamily="18" charset="0"/>
              </a:rPr>
              <a:t>́ sbor </a:t>
            </a:r>
            <a:r>
              <a:rPr lang="cs-CZ" sz="1800" dirty="0" err="1">
                <a:effectLst/>
                <a:latin typeface="Times New Roman" panose="02020603050405020304" pitchFamily="18" charset="0"/>
              </a:rPr>
              <a:t>ochranny</a:t>
            </a:r>
            <a:r>
              <a:rPr lang="cs-CZ" sz="1800" dirty="0">
                <a:effectLst/>
                <a:latin typeface="Times New Roman" panose="02020603050405020304" pitchFamily="18" charset="0"/>
              </a:rPr>
              <a:t>́“ </a:t>
            </a:r>
            <a:r>
              <a:rPr lang="cs-CZ" sz="1800" dirty="0" err="1">
                <a:effectLst/>
                <a:latin typeface="Times New Roman" panose="02020603050405020304" pitchFamily="18" charset="0"/>
              </a:rPr>
              <a:t>měl</a:t>
            </a:r>
            <a:r>
              <a:rPr lang="cs-CZ" sz="1800" dirty="0">
                <a:effectLst/>
                <a:latin typeface="Times New Roman" panose="02020603050405020304" pitchFamily="18" charset="0"/>
              </a:rPr>
              <a:t> </a:t>
            </a:r>
            <a:r>
              <a:rPr lang="cs-CZ" sz="1800" dirty="0" err="1">
                <a:effectLst/>
                <a:latin typeface="Times New Roman" panose="02020603050405020304" pitchFamily="18" charset="0"/>
              </a:rPr>
              <a:t>zpočátku</a:t>
            </a:r>
            <a:r>
              <a:rPr lang="cs-CZ" sz="1800" dirty="0">
                <a:effectLst/>
                <a:latin typeface="Times New Roman" panose="02020603050405020304" pitchFamily="18" charset="0"/>
              </a:rPr>
              <a:t> pouze </a:t>
            </a:r>
            <a:r>
              <a:rPr lang="cs-CZ" sz="1800" b="1" dirty="0">
                <a:effectLst/>
                <a:latin typeface="Times New Roman" panose="02020603050405020304" pitchFamily="18" charset="0"/>
              </a:rPr>
              <a:t>36 </a:t>
            </a:r>
            <a:r>
              <a:rPr lang="cs-CZ" sz="1800" b="1" dirty="0" err="1">
                <a:effectLst/>
                <a:latin typeface="Times New Roman" panose="02020603050405020304" pitchFamily="18" charset="0"/>
              </a:rPr>
              <a:t>členu</a:t>
            </a:r>
            <a:r>
              <a:rPr lang="cs-CZ" sz="1800" dirty="0">
                <a:effectLst/>
                <a:latin typeface="Times New Roman" panose="02020603050405020304" pitchFamily="18" charset="0"/>
              </a:rPr>
              <a:t>̊ - </a:t>
            </a:r>
            <a:r>
              <a:rPr lang="cs-CZ" sz="1800" dirty="0" err="1">
                <a:effectLst/>
                <a:latin typeface="Times New Roman" panose="02020603050405020304" pitchFamily="18" charset="0"/>
              </a:rPr>
              <a:t>dobrovolníku</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kteři</a:t>
            </a:r>
            <a:r>
              <a:rPr lang="cs-CZ" sz="1800" dirty="0">
                <a:effectLst/>
                <a:latin typeface="Times New Roman" panose="02020603050405020304" pitchFamily="18" charset="0"/>
              </a:rPr>
              <a:t>́ byli </a:t>
            </a:r>
            <a:r>
              <a:rPr lang="cs-CZ" sz="1800" dirty="0" err="1">
                <a:effectLst/>
                <a:latin typeface="Times New Roman" panose="02020603050405020304" pitchFamily="18" charset="0"/>
              </a:rPr>
              <a:t>vyučeni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nejrůznějším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profesím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Zdravotníky</a:t>
            </a:r>
            <a:r>
              <a:rPr lang="cs-CZ" sz="1800" dirty="0">
                <a:effectLst/>
                <a:latin typeface="Times New Roman" panose="02020603050405020304" pitchFamily="18" charset="0"/>
              </a:rPr>
              <a:t> byli pouze </a:t>
            </a:r>
            <a:r>
              <a:rPr lang="cs-CZ" sz="1800" dirty="0" err="1">
                <a:effectLst/>
                <a:latin typeface="Times New Roman" panose="02020603050405020304" pitchFamily="18" charset="0"/>
              </a:rPr>
              <a:t>tři</a:t>
            </a:r>
            <a:r>
              <a:rPr lang="cs-CZ" sz="1800" dirty="0">
                <a:effectLst/>
                <a:latin typeface="Times New Roman" panose="02020603050405020304" pitchFamily="18" charset="0"/>
              </a:rPr>
              <a:t>. Vybaveni byli tehdy pouze </a:t>
            </a:r>
            <a:r>
              <a:rPr lang="cs-CZ" sz="1800" dirty="0" err="1">
                <a:effectLst/>
                <a:latin typeface="Times New Roman" panose="02020603050405020304" pitchFamily="18" charset="0"/>
              </a:rPr>
              <a:t>dvoukoláky</a:t>
            </a:r>
            <a:r>
              <a:rPr lang="cs-CZ" sz="1800" dirty="0">
                <a:effectLst/>
                <a:latin typeface="Times New Roman" panose="02020603050405020304" pitchFamily="18" charset="0"/>
              </a:rPr>
              <a:t> pro transport pacientů.</a:t>
            </a:r>
            <a:endParaRPr lang="cs-CZ" dirty="0"/>
          </a:p>
          <a:p>
            <a:r>
              <a:rPr lang="cs-CZ" sz="1800" dirty="0" err="1">
                <a:effectLst/>
                <a:latin typeface="Times New Roman" panose="02020603050405020304" pitchFamily="18" charset="0"/>
              </a:rPr>
              <a:t>Cílem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Pražského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dobrovolného</a:t>
            </a:r>
            <a:r>
              <a:rPr lang="cs-CZ" sz="1800" dirty="0">
                <a:effectLst/>
                <a:latin typeface="Times New Roman" panose="02020603050405020304" pitchFamily="18" charset="0"/>
              </a:rPr>
              <a:t> sboru </a:t>
            </a:r>
            <a:r>
              <a:rPr lang="cs-CZ" sz="1800" dirty="0" err="1">
                <a:effectLst/>
                <a:latin typeface="Times New Roman" panose="02020603050405020304" pitchFamily="18" charset="0"/>
              </a:rPr>
              <a:t>ochranného</a:t>
            </a:r>
            <a:r>
              <a:rPr lang="cs-CZ" sz="1800" dirty="0">
                <a:effectLst/>
                <a:latin typeface="Times New Roman" panose="02020603050405020304" pitchFamily="18" charset="0"/>
              </a:rPr>
              <a:t> bylo: „...</a:t>
            </a:r>
            <a:r>
              <a:rPr lang="cs-CZ" sz="1800" dirty="0" err="1">
                <a:effectLst/>
                <a:latin typeface="Times New Roman" panose="02020603050405020304" pitchFamily="18" charset="0"/>
              </a:rPr>
              <a:t>ochrániti</a:t>
            </a:r>
            <a:r>
              <a:rPr lang="cs-CZ" sz="1800" dirty="0">
                <a:effectLst/>
                <a:latin typeface="Times New Roman" panose="02020603050405020304" pitchFamily="18" charset="0"/>
              </a:rPr>
              <a:t>, co jest ochrany hodno, </a:t>
            </a:r>
            <a:r>
              <a:rPr lang="cs-CZ" sz="1800" dirty="0" err="1">
                <a:effectLst/>
                <a:latin typeface="Times New Roman" panose="02020603050405020304" pitchFamily="18" charset="0"/>
              </a:rPr>
              <a:t>zachránit</a:t>
            </a:r>
            <a:r>
              <a:rPr lang="cs-CZ" sz="1800" dirty="0">
                <a:effectLst/>
                <a:latin typeface="Times New Roman" panose="02020603050405020304" pitchFamily="18" charset="0"/>
              </a:rPr>
              <a:t> v </a:t>
            </a:r>
            <a:r>
              <a:rPr lang="cs-CZ" sz="1800" dirty="0" err="1">
                <a:effectLst/>
                <a:latin typeface="Times New Roman" panose="02020603050405020304" pitchFamily="18" charset="0"/>
              </a:rPr>
              <a:t>každém</a:t>
            </a:r>
            <a:r>
              <a:rPr lang="cs-CZ" sz="1800" dirty="0">
                <a:effectLst/>
                <a:latin typeface="Times New Roman" panose="02020603050405020304" pitchFamily="18" charset="0"/>
              </a:rPr>
              <a:t> druhu </a:t>
            </a:r>
            <a:r>
              <a:rPr lang="cs-CZ" sz="1800" dirty="0" err="1">
                <a:effectLst/>
                <a:latin typeface="Times New Roman" panose="02020603050405020304" pitchFamily="18" charset="0"/>
              </a:rPr>
              <a:t>nebezpeči</a:t>
            </a:r>
            <a:r>
              <a:rPr lang="cs-CZ" sz="1800" dirty="0">
                <a:effectLst/>
                <a:latin typeface="Times New Roman" panose="02020603050405020304" pitchFamily="18" charset="0"/>
              </a:rPr>
              <a:t>́ jak </a:t>
            </a:r>
            <a:r>
              <a:rPr lang="cs-CZ" sz="1800" dirty="0" err="1">
                <a:effectLst/>
                <a:latin typeface="Times New Roman" panose="02020603050405020304" pitchFamily="18" charset="0"/>
              </a:rPr>
              <a:t>životy</a:t>
            </a:r>
            <a:r>
              <a:rPr lang="cs-CZ" sz="1800" dirty="0">
                <a:effectLst/>
                <a:latin typeface="Times New Roman" panose="02020603050405020304" pitchFamily="18" charset="0"/>
              </a:rPr>
              <a:t> </a:t>
            </a:r>
            <a:r>
              <a:rPr lang="cs-CZ" sz="1800" dirty="0" err="1">
                <a:effectLst/>
                <a:latin typeface="Times New Roman" panose="02020603050405020304" pitchFamily="18" charset="0"/>
              </a:rPr>
              <a:t>lidske</a:t>
            </a:r>
            <a:r>
              <a:rPr lang="cs-CZ" sz="1800" dirty="0">
                <a:effectLst/>
                <a:latin typeface="Times New Roman" panose="02020603050405020304" pitchFamily="18" charset="0"/>
              </a:rPr>
              <a:t>́, tak i majetek </a:t>
            </a:r>
            <a:r>
              <a:rPr lang="cs-CZ" sz="1800" dirty="0" err="1">
                <a:effectLst/>
                <a:latin typeface="Times New Roman" panose="02020603050405020304" pitchFamily="18" charset="0"/>
              </a:rPr>
              <a:t>spoluobčanu</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dobrovolne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neohrožene</a:t>
            </a:r>
            <a:r>
              <a:rPr lang="cs-CZ" sz="1800" dirty="0">
                <a:effectLst/>
                <a:latin typeface="Times New Roman" panose="02020603050405020304" pitchFamily="18" charset="0"/>
              </a:rPr>
              <a:t>̌ a nezištně.“</a:t>
            </a: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45</a:t>
            </a:fld>
            <a:endParaRPr lang="cs-CZ"/>
          </a:p>
        </p:txBody>
      </p:sp>
    </p:spTree>
    <p:extLst>
      <p:ext uri="{BB962C8B-B14F-4D97-AF65-F5344CB8AC3E}">
        <p14:creationId xmlns:p14="http://schemas.microsoft.com/office/powerpoint/2010/main" val="1436375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1925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za podpory Ministerstva </a:t>
            </a:r>
            <a:r>
              <a:rPr lang="cs-CZ" sz="1800" dirty="0" err="1">
                <a:effectLst/>
                <a:latin typeface="Times New Roman" panose="02020603050405020304" pitchFamily="18" charset="0"/>
              </a:rPr>
              <a:t>veřejného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zdravotnictvi</a:t>
            </a:r>
            <a:r>
              <a:rPr lang="cs-CZ" sz="1800" dirty="0">
                <a:effectLst/>
                <a:latin typeface="Times New Roman" panose="02020603050405020304" pitchFamily="18" charset="0"/>
              </a:rPr>
              <a:t>́ vznikají po celém Československu „</a:t>
            </a:r>
            <a:r>
              <a:rPr lang="cs-CZ" sz="1800" dirty="0" err="1">
                <a:effectLst/>
                <a:latin typeface="Times New Roman" panose="02020603050405020304" pitchFamily="18" charset="0"/>
              </a:rPr>
              <a:t>Automobilni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záchranné</a:t>
            </a:r>
            <a:r>
              <a:rPr lang="cs-CZ" sz="1800" dirty="0">
                <a:effectLst/>
                <a:latin typeface="Times New Roman" panose="02020603050405020304" pitchFamily="18" charset="0"/>
              </a:rPr>
              <a:t> stanice“ pod </a:t>
            </a:r>
            <a:r>
              <a:rPr lang="cs-CZ" sz="1800" dirty="0" err="1">
                <a:effectLst/>
                <a:latin typeface="Times New Roman" panose="02020603050405020304" pitchFamily="18" charset="0"/>
              </a:rPr>
              <a:t>vedeník</a:t>
            </a:r>
            <a:r>
              <a:rPr lang="cs-CZ" sz="1800" dirty="0">
                <a:effectLst/>
                <a:latin typeface="Times New Roman" panose="02020603050405020304" pitchFamily="18" charset="0"/>
              </a:rPr>
              <a:t> </a:t>
            </a:r>
            <a:r>
              <a:rPr lang="cs-CZ" sz="1800" dirty="0" err="1">
                <a:effectLst/>
                <a:latin typeface="Times New Roman" panose="02020603050405020304" pitchFamily="18" charset="0"/>
              </a:rPr>
              <a:t>Československyé</a:t>
            </a:r>
            <a:r>
              <a:rPr lang="cs-CZ" sz="1800" dirty="0">
                <a:effectLst/>
                <a:latin typeface="Times New Roman" panose="02020603050405020304" pitchFamily="18" charset="0"/>
              </a:rPr>
              <a:t> </a:t>
            </a:r>
            <a:r>
              <a:rPr lang="cs-CZ" sz="1800" dirty="0" err="1">
                <a:effectLst/>
                <a:latin typeface="Times New Roman" panose="02020603050405020304" pitchFamily="18" charset="0"/>
              </a:rPr>
              <a:t>červenyé</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kříže</a:t>
            </a:r>
            <a:r>
              <a:rPr lang="cs-CZ" sz="1800" dirty="0">
                <a:effectLst/>
                <a:latin typeface="Times New Roman" panose="02020603050405020304" pitchFamily="18" charset="0"/>
              </a:rPr>
              <a:t> (ČSČK)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1937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bylo </a:t>
            </a:r>
            <a:r>
              <a:rPr lang="cs-CZ" sz="1800" dirty="0" err="1">
                <a:effectLst/>
                <a:latin typeface="Times New Roman" panose="02020603050405020304" pitchFamily="18" charset="0"/>
              </a:rPr>
              <a:t>jiz</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územi</a:t>
            </a:r>
            <a:r>
              <a:rPr lang="cs-CZ" sz="1800" dirty="0">
                <a:effectLst/>
                <a:latin typeface="Times New Roman" panose="02020603050405020304" pitchFamily="18" charset="0"/>
              </a:rPr>
              <a:t>́ ČSR v provozu 183 </a:t>
            </a:r>
            <a:r>
              <a:rPr lang="cs-CZ" sz="1800" dirty="0" err="1">
                <a:effectLst/>
                <a:latin typeface="Times New Roman" panose="02020603050405020304" pitchFamily="18" charset="0"/>
              </a:rPr>
              <a:t>sanitních</a:t>
            </a:r>
            <a:r>
              <a:rPr lang="cs-CZ" sz="1800" dirty="0">
                <a:effectLst/>
                <a:latin typeface="Times New Roman" panose="02020603050405020304" pitchFamily="18" charset="0"/>
              </a:rPr>
              <a:t> vozů ČSČK </a:t>
            </a:r>
            <a:endParaRPr lang="cs-CZ"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1940</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byly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stanice </a:t>
            </a:r>
            <a:r>
              <a:rPr lang="cs-CZ" sz="1800" dirty="0" err="1">
                <a:effectLst/>
                <a:latin typeface="Times New Roman" panose="02020603050405020304" pitchFamily="18" charset="0"/>
              </a:rPr>
              <a:t>převzaty</a:t>
            </a:r>
            <a:r>
              <a:rPr lang="cs-CZ" sz="1800" dirty="0">
                <a:effectLst/>
                <a:latin typeface="Times New Roman" panose="02020603050405020304" pitchFamily="18" charset="0"/>
              </a:rPr>
              <a:t> </a:t>
            </a:r>
            <a:r>
              <a:rPr lang="cs-CZ" sz="1800" dirty="0" err="1">
                <a:effectLst/>
                <a:latin typeface="Times New Roman" panose="02020603050405020304" pitchFamily="18" charset="0"/>
              </a:rPr>
              <a:t>hasiči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úplne</a:t>
            </a:r>
            <a:r>
              <a:rPr lang="cs-CZ" sz="1800" dirty="0">
                <a:effectLst/>
                <a:latin typeface="Times New Roman" panose="02020603050405020304" pitchFamily="18" charset="0"/>
              </a:rPr>
              <a:t>̌, a to </a:t>
            </a:r>
            <a:r>
              <a:rPr lang="cs-CZ" sz="1800" dirty="0" err="1">
                <a:effectLst/>
                <a:latin typeface="Times New Roman" panose="02020603050405020304" pitchFamily="18" charset="0"/>
              </a:rPr>
              <a:t>včetne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příslušných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dopravních</a:t>
            </a:r>
            <a:r>
              <a:rPr lang="cs-CZ" sz="1800" dirty="0">
                <a:effectLst/>
                <a:latin typeface="Times New Roman" panose="02020603050405020304" pitchFamily="18" charset="0"/>
              </a:rPr>
              <a:t> prostředků.</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1946 - 1948</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Obnoveno bylo 40 stanic na </a:t>
            </a:r>
            <a:r>
              <a:rPr lang="cs-CZ" sz="1800" dirty="0" err="1">
                <a:effectLst/>
                <a:latin typeface="Times New Roman" panose="02020603050405020304" pitchFamily="18" charset="0"/>
              </a:rPr>
              <a:t>územi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Čech</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Vnásledujícím</a:t>
            </a:r>
            <a:r>
              <a:rPr lang="cs-CZ" sz="1800" dirty="0">
                <a:effectLst/>
                <a:latin typeface="Times New Roman" panose="02020603050405020304" pitchFamily="18" charset="0"/>
              </a:rPr>
              <a:t> roce bylo </a:t>
            </a:r>
            <a:r>
              <a:rPr lang="cs-CZ" sz="1800" dirty="0" err="1">
                <a:effectLst/>
                <a:latin typeface="Times New Roman" panose="02020603050405020304" pitchFamily="18" charset="0"/>
              </a:rPr>
              <a:t>vykonáno</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přes</a:t>
            </a:r>
            <a:r>
              <a:rPr lang="cs-CZ" sz="1800" dirty="0">
                <a:effectLst/>
                <a:latin typeface="Times New Roman" panose="02020603050405020304" pitchFamily="18" charset="0"/>
              </a:rPr>
              <a:t> 44 000 </a:t>
            </a:r>
            <a:r>
              <a:rPr lang="cs-CZ" sz="1800" dirty="0" err="1">
                <a:effectLst/>
                <a:latin typeface="Times New Roman" panose="02020603050405020304" pitchFamily="18" charset="0"/>
              </a:rPr>
              <a:t>jízd</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najetých</a:t>
            </a:r>
            <a:r>
              <a:rPr lang="cs-CZ" sz="1800" dirty="0">
                <a:effectLst/>
                <a:latin typeface="Times New Roman" panose="02020603050405020304" pitchFamily="18" charset="0"/>
              </a:rPr>
              <a:t> 900 000 km. Provoz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sanitni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v </a:t>
            </a:r>
            <a:r>
              <a:rPr lang="cs-CZ" sz="1800" dirty="0" err="1">
                <a:effectLst/>
                <a:latin typeface="Times New Roman" panose="02020603050405020304" pitchFamily="18" charset="0"/>
              </a:rPr>
              <a:t>te</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dobe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patřil</a:t>
            </a:r>
            <a:r>
              <a:rPr lang="cs-CZ" sz="1800" dirty="0">
                <a:effectLst/>
                <a:latin typeface="Times New Roman" panose="02020603050405020304" pitchFamily="18" charset="0"/>
              </a:rPr>
              <a:t> i </a:t>
            </a:r>
            <a:r>
              <a:rPr lang="cs-CZ" sz="1800" dirty="0" err="1">
                <a:effectLst/>
                <a:latin typeface="Times New Roman" panose="02020603050405020304" pitchFamily="18" charset="0"/>
              </a:rPr>
              <a:t>nadále</a:t>
            </a:r>
            <a:r>
              <a:rPr lang="cs-CZ" sz="1800" dirty="0">
                <a:effectLst/>
                <a:latin typeface="Times New Roman" panose="02020603050405020304" pitchFamily="18" charset="0"/>
              </a:rPr>
              <a:t> k povinnosti </a:t>
            </a:r>
            <a:r>
              <a:rPr lang="cs-CZ" sz="1800" dirty="0" err="1">
                <a:effectLst/>
                <a:latin typeface="Times New Roman" panose="02020603050405020304" pitchFamily="18" charset="0"/>
              </a:rPr>
              <a:t>požárního</a:t>
            </a:r>
            <a:r>
              <a:rPr lang="cs-CZ" sz="1800" dirty="0">
                <a:effectLst/>
                <a:latin typeface="Times New Roman" panose="02020603050405020304" pitchFamily="18" charset="0"/>
              </a:rPr>
              <a:t> sboru.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Az</a:t>
            </a:r>
            <a:r>
              <a:rPr lang="cs-CZ" sz="1800" dirty="0">
                <a:effectLst/>
                <a:latin typeface="Times New Roman" panose="02020603050405020304" pitchFamily="18" charset="0"/>
              </a:rPr>
              <a:t>̌ roku 1948 byl provoz </a:t>
            </a:r>
            <a:r>
              <a:rPr lang="cs-CZ" sz="1800" dirty="0" err="1">
                <a:effectLst/>
                <a:latin typeface="Times New Roman" panose="02020603050405020304" pitchFamily="18" charset="0"/>
              </a:rPr>
              <a:t>záchranných</a:t>
            </a:r>
            <a:r>
              <a:rPr lang="cs-CZ" sz="1800" dirty="0">
                <a:effectLst/>
                <a:latin typeface="Times New Roman" panose="02020603050405020304" pitchFamily="18" charset="0"/>
              </a:rPr>
              <a:t> stanic </a:t>
            </a:r>
            <a:r>
              <a:rPr lang="cs-CZ" sz="1800" dirty="0" err="1">
                <a:effectLst/>
                <a:latin typeface="Times New Roman" panose="02020603050405020304" pitchFamily="18" charset="0"/>
              </a:rPr>
              <a:t>převzat</a:t>
            </a:r>
            <a:r>
              <a:rPr lang="cs-CZ" sz="1800" dirty="0">
                <a:effectLst/>
                <a:latin typeface="Times New Roman" panose="02020603050405020304" pitchFamily="18" charset="0"/>
              </a:rPr>
              <a:t> </a:t>
            </a:r>
            <a:r>
              <a:rPr lang="cs-CZ" sz="1800" dirty="0" err="1">
                <a:effectLst/>
                <a:latin typeface="Times New Roman" panose="02020603050405020304" pitchFamily="18" charset="0"/>
              </a:rPr>
              <a:t>zpět</a:t>
            </a:r>
            <a:r>
              <a:rPr lang="cs-CZ" sz="1800" dirty="0">
                <a:effectLst/>
                <a:latin typeface="Times New Roman" panose="02020603050405020304" pitchFamily="18" charset="0"/>
              </a:rPr>
              <a:t> </a:t>
            </a:r>
            <a:r>
              <a:rPr lang="cs-CZ" sz="1800" dirty="0" err="1">
                <a:effectLst/>
                <a:latin typeface="Times New Roman" panose="02020603050405020304" pitchFamily="18" charset="0"/>
              </a:rPr>
              <a:t>Červeným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křížem</a:t>
            </a:r>
            <a:r>
              <a:rPr lang="cs-CZ" sz="1800" dirty="0">
                <a:effectLst/>
                <a:latin typeface="Times New Roman" panose="02020603050405020304" pitchFamily="18" charset="0"/>
              </a:rPr>
              <a:t>.</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b="1" dirty="0">
                <a:effectLst/>
                <a:latin typeface="Times New Roman" panose="02020603050405020304" pitchFamily="18" charset="0"/>
              </a:rPr>
              <a:t>Posádka se zprvu skládala pouze ze </a:t>
            </a:r>
            <a:r>
              <a:rPr lang="cs-CZ" sz="1800" b="1" dirty="0" err="1">
                <a:effectLst/>
                <a:latin typeface="Times New Roman" panose="02020603050405020304" pitchFamily="18" charset="0"/>
              </a:rPr>
              <a:t>samotných</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řidiču</a:t>
            </a:r>
            <a:r>
              <a:rPr lang="cs-CZ" sz="1800" b="1" dirty="0">
                <a:effectLst/>
                <a:latin typeface="Times New Roman" panose="02020603050405020304" pitchFamily="18" charset="0"/>
              </a:rPr>
              <a:t>̊, k </a:t>
            </a:r>
            <a:r>
              <a:rPr lang="cs-CZ" sz="1800" b="1" dirty="0" err="1">
                <a:effectLst/>
                <a:latin typeface="Times New Roman" panose="02020603050405020304" pitchFamily="18" charset="0"/>
              </a:rPr>
              <a:t>nimz</a:t>
            </a:r>
            <a:r>
              <a:rPr lang="cs-CZ" sz="1800" b="1" dirty="0">
                <a:effectLst/>
                <a:latin typeface="Times New Roman" panose="02020603050405020304" pitchFamily="18" charset="0"/>
              </a:rPr>
              <a:t>̌ se </a:t>
            </a:r>
            <a:r>
              <a:rPr lang="cs-CZ" sz="1800" b="1" dirty="0" err="1">
                <a:effectLst/>
                <a:latin typeface="Times New Roman" panose="02020603050405020304" pitchFamily="18" charset="0"/>
              </a:rPr>
              <a:t>později</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přidali</a:t>
            </a:r>
            <a:r>
              <a:rPr lang="cs-CZ" sz="1800" b="1" dirty="0">
                <a:effectLst/>
                <a:latin typeface="Times New Roman" panose="02020603050405020304" pitchFamily="18" charset="0"/>
              </a:rPr>
              <a:t> i </a:t>
            </a:r>
            <a:r>
              <a:rPr lang="cs-CZ" sz="1800" b="1" dirty="0" err="1">
                <a:effectLst/>
                <a:latin typeface="Times New Roman" panose="02020603050405020304" pitchFamily="18" charset="0"/>
              </a:rPr>
              <a:t>zdravotníci</a:t>
            </a:r>
            <a:r>
              <a:rPr lang="cs-CZ" sz="1800" b="1" dirty="0">
                <a:effectLst/>
                <a:latin typeface="Times New Roman" panose="02020603050405020304" pitchFamily="18" charset="0"/>
              </a:rPr>
              <a:t> ČSČK. V </a:t>
            </a:r>
            <a:r>
              <a:rPr lang="cs-CZ" sz="1800" b="1" dirty="0" err="1">
                <a:effectLst/>
                <a:latin typeface="Times New Roman" panose="02020603050405020304" pitchFamily="18" charset="0"/>
              </a:rPr>
              <a:t>případe</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potřeby</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lékaře</a:t>
            </a:r>
            <a:r>
              <a:rPr lang="cs-CZ" sz="1800" b="1" dirty="0">
                <a:effectLst/>
                <a:latin typeface="Times New Roman" panose="02020603050405020304" pitchFamily="18" charset="0"/>
              </a:rPr>
              <a:t>, byl tento vyzvednut na </a:t>
            </a:r>
            <a:r>
              <a:rPr lang="cs-CZ" sz="1800" b="1" dirty="0" err="1">
                <a:effectLst/>
                <a:latin typeface="Times New Roman" panose="02020603050405020304" pitchFamily="18" charset="0"/>
              </a:rPr>
              <a:t>příslušném</a:t>
            </a:r>
            <a:r>
              <a:rPr lang="cs-CZ" sz="1800" b="1" dirty="0">
                <a:effectLst/>
                <a:latin typeface="Times New Roman" panose="02020603050405020304" pitchFamily="18" charset="0"/>
              </a:rPr>
              <a:t> obvodě </a:t>
            </a:r>
            <a:r>
              <a:rPr lang="cs-CZ" sz="1800" b="1" dirty="0" err="1">
                <a:effectLst/>
                <a:latin typeface="Times New Roman" panose="02020603050405020304" pitchFamily="18" charset="0"/>
              </a:rPr>
              <a:t>či</a:t>
            </a:r>
            <a:r>
              <a:rPr lang="cs-CZ" sz="1800" b="1" dirty="0">
                <a:effectLst/>
                <a:latin typeface="Times New Roman" panose="02020603050405020304" pitchFamily="18" charset="0"/>
              </a:rPr>
              <a:t> v nemocnici. Pacient byl tehdy pouze velice </a:t>
            </a:r>
            <a:r>
              <a:rPr lang="cs-CZ" sz="1800" b="1" dirty="0" err="1">
                <a:effectLst/>
                <a:latin typeface="Times New Roman" panose="02020603050405020304" pitchFamily="18" charset="0"/>
              </a:rPr>
              <a:t>základne</a:t>
            </a:r>
            <a:r>
              <a:rPr lang="cs-CZ" sz="1800" b="1" dirty="0">
                <a:effectLst/>
                <a:latin typeface="Times New Roman" panose="02020603050405020304" pitchFamily="18" charset="0"/>
              </a:rPr>
              <a:t>̌ </a:t>
            </a:r>
            <a:r>
              <a:rPr lang="cs-CZ" sz="1800" b="1" dirty="0" err="1">
                <a:effectLst/>
                <a:latin typeface="Times New Roman" panose="02020603050405020304" pitchFamily="18" charset="0"/>
              </a:rPr>
              <a:t>ošetřen</a:t>
            </a:r>
            <a:r>
              <a:rPr lang="cs-CZ" sz="1800" b="1" dirty="0">
                <a:effectLst/>
                <a:latin typeface="Times New Roman" panose="02020603050405020304" pitchFamily="18" charset="0"/>
              </a:rPr>
              <a:t>, rychle </a:t>
            </a:r>
            <a:r>
              <a:rPr lang="cs-CZ" sz="1800" b="1" dirty="0" err="1">
                <a:effectLst/>
                <a:latin typeface="Times New Roman" panose="02020603050405020304" pitchFamily="18" charset="0"/>
              </a:rPr>
              <a:t>naložen</a:t>
            </a:r>
            <a:r>
              <a:rPr lang="cs-CZ" sz="1800" b="1" dirty="0">
                <a:effectLst/>
                <a:latin typeface="Times New Roman" panose="02020603050405020304" pitchFamily="18" charset="0"/>
              </a:rPr>
              <a:t> a odvezen do nemocnice, kde došlo k definitivnímu ošetření.</a:t>
            </a:r>
            <a:endParaRPr lang="cs-C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1952</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přijat</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zákon</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ktery</a:t>
            </a:r>
            <a:r>
              <a:rPr lang="cs-CZ" sz="1800" dirty="0">
                <a:effectLst/>
                <a:latin typeface="Times New Roman" panose="02020603050405020304" pitchFamily="18" charset="0"/>
              </a:rPr>
              <a:t>́ </a:t>
            </a:r>
            <a:r>
              <a:rPr lang="cs-CZ" sz="1800" dirty="0" err="1">
                <a:effectLst/>
                <a:latin typeface="Times New Roman" panose="02020603050405020304" pitchFamily="18" charset="0"/>
              </a:rPr>
              <a:t>svým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zněním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převedl</a:t>
            </a:r>
            <a:r>
              <a:rPr lang="cs-CZ" sz="1800" dirty="0">
                <a:effectLst/>
                <a:latin typeface="Times New Roman" panose="02020603050405020304" pitchFamily="18" charset="0"/>
              </a:rPr>
              <a:t> </a:t>
            </a:r>
            <a:r>
              <a:rPr lang="cs-CZ" sz="1800" dirty="0" err="1">
                <a:effectLst/>
                <a:latin typeface="Times New Roman" panose="02020603050405020304" pitchFamily="18" charset="0"/>
              </a:rPr>
              <a:t>všechna</a:t>
            </a:r>
            <a:r>
              <a:rPr lang="cs-CZ" sz="1800" dirty="0">
                <a:effectLst/>
                <a:latin typeface="Times New Roman" panose="02020603050405020304" pitchFamily="18" charset="0"/>
              </a:rPr>
              <a:t> vozidla, </a:t>
            </a:r>
            <a:r>
              <a:rPr lang="cs-CZ" sz="1800" dirty="0" err="1">
                <a:effectLst/>
                <a:latin typeface="Times New Roman" panose="02020603050405020304" pitchFamily="18" charset="0"/>
              </a:rPr>
              <a:t>ktera</a:t>
            </a:r>
            <a:r>
              <a:rPr lang="cs-CZ" sz="1800" dirty="0">
                <a:effectLst/>
                <a:latin typeface="Times New Roman" panose="02020603050405020304" pitchFamily="18" charset="0"/>
              </a:rPr>
              <a:t>́ byla upravena jako vozy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do </a:t>
            </a:r>
            <a:r>
              <a:rPr lang="cs-CZ" sz="1800" dirty="0" err="1">
                <a:effectLst/>
                <a:latin typeface="Times New Roman" panose="02020603050405020304" pitchFamily="18" charset="0"/>
              </a:rPr>
              <a:t>správy</a:t>
            </a:r>
            <a:r>
              <a:rPr lang="cs-CZ" sz="1800" dirty="0">
                <a:effectLst/>
                <a:latin typeface="Times New Roman" panose="02020603050405020304" pitchFamily="18" charset="0"/>
              </a:rPr>
              <a:t> </a:t>
            </a:r>
            <a:r>
              <a:rPr lang="cs-CZ" sz="1800" dirty="0" err="1">
                <a:effectLst/>
                <a:latin typeface="Times New Roman" panose="02020603050405020304" pitchFamily="18" charset="0"/>
              </a:rPr>
              <a:t>Okresních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ústavu</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národního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zdravi</a:t>
            </a:r>
            <a:r>
              <a:rPr lang="cs-CZ" sz="1800" dirty="0">
                <a:effectLst/>
                <a:latin typeface="Times New Roman" panose="02020603050405020304" pitchFamily="18" charset="0"/>
              </a:rPr>
              <a:t>́ (OÚNZ).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tohoto </a:t>
            </a:r>
            <a:r>
              <a:rPr lang="cs-CZ" sz="1800" dirty="0" err="1">
                <a:effectLst/>
                <a:latin typeface="Times New Roman" panose="02020603050405020304" pitchFamily="18" charset="0"/>
              </a:rPr>
              <a:t>zákona</a:t>
            </a:r>
            <a:r>
              <a:rPr lang="cs-CZ" sz="1800" dirty="0">
                <a:effectLst/>
                <a:latin typeface="Times New Roman" panose="02020603050405020304" pitchFamily="18" charset="0"/>
              </a:rPr>
              <a:t> byl tedy ČSČK nucen odevzdat 804 </a:t>
            </a:r>
            <a:r>
              <a:rPr lang="cs-CZ" sz="1800" dirty="0" err="1">
                <a:effectLst/>
                <a:latin typeface="Times New Roman" panose="02020603050405020304" pitchFamily="18" charset="0"/>
              </a:rPr>
              <a:t>sanitních</a:t>
            </a:r>
            <a:r>
              <a:rPr lang="cs-CZ" sz="1800" dirty="0">
                <a:effectLst/>
                <a:latin typeface="Times New Roman" panose="02020603050405020304" pitchFamily="18" charset="0"/>
              </a:rPr>
              <a:t> vozidel. </a:t>
            </a:r>
            <a:r>
              <a:rPr lang="cs-CZ" sz="1800" dirty="0" err="1">
                <a:effectLst/>
                <a:latin typeface="Times New Roman" panose="02020603050405020304" pitchFamily="18" charset="0"/>
              </a:rPr>
              <a:t>Všech</a:t>
            </a:r>
            <a:r>
              <a:rPr lang="cs-CZ" sz="1800" dirty="0">
                <a:effectLst/>
                <a:latin typeface="Times New Roman" panose="02020603050405020304" pitchFamily="18" charset="0"/>
              </a:rPr>
              <a:t> 392 jeho stanic tak </a:t>
            </a:r>
            <a:r>
              <a:rPr lang="cs-CZ" sz="1800" dirty="0" err="1">
                <a:effectLst/>
                <a:latin typeface="Times New Roman" panose="02020603050405020304" pitchFamily="18" charset="0"/>
              </a:rPr>
              <a:t>zanika</a:t>
            </a:r>
            <a:r>
              <a:rPr lang="cs-CZ" sz="1800" dirty="0">
                <a:effectLst/>
                <a:latin typeface="Times New Roman" panose="02020603050405020304" pitchFamily="18" charset="0"/>
              </a:rPr>
              <a:t>́. </a:t>
            </a:r>
            <a:r>
              <a:rPr lang="cs-CZ" sz="1800" dirty="0" err="1">
                <a:effectLst/>
                <a:latin typeface="Times New Roman" panose="02020603050405020304" pitchFamily="18" charset="0"/>
              </a:rPr>
              <a:t>Tím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však</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zanika</a:t>
            </a:r>
            <a:r>
              <a:rPr lang="cs-CZ" sz="1800" dirty="0">
                <a:effectLst/>
                <a:latin typeface="Times New Roman" panose="02020603050405020304" pitchFamily="18" charset="0"/>
              </a:rPr>
              <a:t>́ i </a:t>
            </a:r>
            <a:r>
              <a:rPr lang="cs-CZ" sz="1800" dirty="0" err="1">
                <a:effectLst/>
                <a:latin typeface="Times New Roman" panose="02020603050405020304" pitchFamily="18" charset="0"/>
              </a:rPr>
              <a:t>poskytováni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prvni</a:t>
            </a:r>
            <a:r>
              <a:rPr lang="cs-CZ" sz="1800" dirty="0">
                <a:effectLst/>
                <a:latin typeface="Times New Roman" panose="02020603050405020304" pitchFamily="18" charset="0"/>
              </a:rPr>
              <a:t>́ pomoci na venkově. </a:t>
            </a:r>
            <a:r>
              <a:rPr lang="cs-CZ" sz="1800" dirty="0" err="1">
                <a:effectLst/>
                <a:latin typeface="Times New Roman" panose="02020603050405020304" pitchFamily="18" charset="0"/>
              </a:rPr>
              <a:t>Nařízeni</a:t>
            </a:r>
            <a:r>
              <a:rPr lang="cs-CZ" sz="1800" dirty="0">
                <a:effectLst/>
                <a:latin typeface="Times New Roman" panose="02020603050405020304" pitchFamily="18" charset="0"/>
              </a:rPr>
              <a:t>́ Ministerstva </a:t>
            </a:r>
            <a:r>
              <a:rPr lang="cs-CZ" sz="1800" dirty="0" err="1">
                <a:effectLst/>
                <a:latin typeface="Times New Roman" panose="02020603050405020304" pitchFamily="18" charset="0"/>
              </a:rPr>
              <a:t>zdravotnictvi</a:t>
            </a:r>
            <a:r>
              <a:rPr lang="cs-CZ" sz="1800" dirty="0">
                <a:effectLst/>
                <a:latin typeface="Times New Roman" panose="02020603050405020304" pitchFamily="18" charset="0"/>
              </a:rPr>
              <a:t>́ č. 24/1952 Sb., „o organisaci </a:t>
            </a:r>
            <a:r>
              <a:rPr lang="cs-CZ" sz="1800" dirty="0" err="1">
                <a:effectLst/>
                <a:latin typeface="Times New Roman" panose="02020603050405020304" pitchFamily="18" charset="0"/>
              </a:rPr>
              <a:t>preventivni</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léčebne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vydane</a:t>
            </a:r>
            <a:r>
              <a:rPr lang="cs-CZ" sz="1800" dirty="0">
                <a:effectLst/>
                <a:latin typeface="Times New Roman" panose="02020603050405020304" pitchFamily="18" charset="0"/>
              </a:rPr>
              <a:t>́ 24. 6. 1952, definuje stanice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malých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městech</a:t>
            </a:r>
            <a:r>
              <a:rPr lang="cs-CZ" sz="1800" dirty="0">
                <a:effectLst/>
                <a:latin typeface="Times New Roman" panose="02020603050405020304" pitchFamily="18" charset="0"/>
              </a:rPr>
              <a:t>, mimo </a:t>
            </a:r>
            <a:r>
              <a:rPr lang="cs-CZ" sz="1800" dirty="0" err="1">
                <a:effectLst/>
                <a:latin typeface="Times New Roman" panose="02020603050405020304" pitchFamily="18" charset="0"/>
              </a:rPr>
              <a:t>ordinačni</a:t>
            </a:r>
            <a:r>
              <a:rPr lang="cs-CZ" sz="1800" dirty="0">
                <a:effectLst/>
                <a:latin typeface="Times New Roman" panose="02020603050405020304" pitchFamily="18" charset="0"/>
              </a:rPr>
              <a:t>́ dobu, tedy od 15.30 do 7 hodiny </a:t>
            </a:r>
            <a:r>
              <a:rPr lang="cs-CZ" sz="1800" dirty="0" err="1">
                <a:effectLst/>
                <a:latin typeface="Times New Roman" panose="02020603050405020304" pitchFamily="18" charset="0"/>
              </a:rPr>
              <a:t>ranni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zajišťovali</a:t>
            </a:r>
            <a:r>
              <a:rPr lang="cs-CZ" sz="1800" dirty="0">
                <a:effectLst/>
                <a:latin typeface="Times New Roman" panose="02020603050405020304" pitchFamily="18" charset="0"/>
              </a:rPr>
              <a:t> neodkladnou </a:t>
            </a:r>
            <a:r>
              <a:rPr lang="cs-CZ" sz="1800" dirty="0" err="1">
                <a:effectLst/>
                <a:latin typeface="Times New Roman" panose="02020603050405020304" pitchFamily="18" charset="0"/>
              </a:rPr>
              <a:t>péči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obvodni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lékaři</a:t>
            </a:r>
            <a:r>
              <a:rPr lang="cs-CZ" sz="1800" dirty="0">
                <a:effectLst/>
                <a:latin typeface="Times New Roman" panose="02020603050405020304" pitchFamily="18" charset="0"/>
              </a:rPr>
              <a:t> a sestry jako takzvanou </a:t>
            </a:r>
            <a:r>
              <a:rPr lang="cs-CZ" sz="1800" dirty="0" err="1">
                <a:effectLst/>
                <a:latin typeface="Times New Roman" panose="02020603050405020304" pitchFamily="18" charset="0"/>
              </a:rPr>
              <a:t>lékařskou</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službu</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prvni</a:t>
            </a:r>
            <a:r>
              <a:rPr lang="cs-CZ" sz="1800" dirty="0">
                <a:effectLst/>
                <a:latin typeface="Times New Roman" panose="02020603050405020304" pitchFamily="18" charset="0"/>
              </a:rPr>
              <a:t>́ pomoci (LSPP).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50. – 70. letech 20. </a:t>
            </a:r>
            <a:r>
              <a:rPr lang="cs-CZ" sz="1800" dirty="0" err="1">
                <a:effectLst/>
                <a:latin typeface="Times New Roman" panose="02020603050405020304" pitchFamily="18" charset="0"/>
              </a:rPr>
              <a:t>stoleti</a:t>
            </a:r>
            <a:r>
              <a:rPr lang="cs-CZ" sz="1800" dirty="0">
                <a:effectLst/>
                <a:latin typeface="Times New Roman" panose="02020603050405020304" pitchFamily="18" charset="0"/>
              </a:rPr>
              <a:t>́ je </a:t>
            </a:r>
            <a:r>
              <a:rPr lang="cs-CZ" sz="1800" dirty="0" err="1">
                <a:effectLst/>
                <a:latin typeface="Times New Roman" panose="02020603050405020304" pitchFamily="18" charset="0"/>
              </a:rPr>
              <a:t>obvyklým</a:t>
            </a:r>
            <a:r>
              <a:rPr lang="cs-CZ" sz="1800" dirty="0">
                <a:effectLst/>
                <a:latin typeface="Times New Roman" panose="02020603050405020304" pitchFamily="18" charset="0"/>
              </a:rPr>
              <a:t> modelem </a:t>
            </a:r>
            <a:r>
              <a:rPr lang="cs-CZ" sz="1800" dirty="0" err="1">
                <a:effectLst/>
                <a:latin typeface="Times New Roman" panose="02020603050405020304" pitchFamily="18" charset="0"/>
              </a:rPr>
              <a:t>výjezdova</a:t>
            </a:r>
            <a:r>
              <a:rPr lang="cs-CZ" sz="1800" dirty="0">
                <a:effectLst/>
                <a:latin typeface="Times New Roman" panose="02020603050405020304" pitchFamily="18" charset="0"/>
              </a:rPr>
              <a:t>́ skupina, </a:t>
            </a:r>
            <a:r>
              <a:rPr lang="cs-CZ" sz="1800" dirty="0" err="1">
                <a:effectLst/>
                <a:latin typeface="Times New Roman" panose="02020603050405020304" pitchFamily="18" charset="0"/>
              </a:rPr>
              <a:t>posádka</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složena</a:t>
            </a:r>
            <a:r>
              <a:rPr lang="cs-CZ" sz="1800" dirty="0">
                <a:effectLst/>
                <a:latin typeface="Times New Roman" panose="02020603050405020304" pitchFamily="18" charset="0"/>
              </a:rPr>
              <a:t>́ z jednoho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dvou </a:t>
            </a:r>
            <a:r>
              <a:rPr lang="cs-CZ" sz="1800" dirty="0" err="1">
                <a:effectLst/>
                <a:latin typeface="Times New Roman" panose="02020603050405020304" pitchFamily="18" charset="0"/>
              </a:rPr>
              <a:t>řidiču</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lékaře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Zpočátku</a:t>
            </a:r>
            <a:r>
              <a:rPr lang="cs-CZ" sz="1800" dirty="0">
                <a:effectLst/>
                <a:latin typeface="Times New Roman" panose="02020603050405020304" pitchFamily="18" charset="0"/>
              </a:rPr>
              <a:t> bez sestry. K </a:t>
            </a:r>
            <a:r>
              <a:rPr lang="cs-CZ" sz="1800" dirty="0" err="1">
                <a:effectLst/>
                <a:latin typeface="Times New Roman" panose="02020603050405020304" pitchFamily="18" charset="0"/>
              </a:rPr>
              <a:t>pacientům</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vyjížděli</a:t>
            </a:r>
            <a:r>
              <a:rPr lang="cs-CZ" sz="1800" dirty="0">
                <a:effectLst/>
                <a:latin typeface="Times New Roman" panose="02020603050405020304" pitchFamily="18" charset="0"/>
              </a:rPr>
              <a:t> </a:t>
            </a:r>
            <a:r>
              <a:rPr lang="cs-CZ" sz="1800" dirty="0" err="1">
                <a:effectLst/>
                <a:latin typeface="Times New Roman" panose="02020603050405020304" pitchFamily="18" charset="0"/>
              </a:rPr>
              <a:t>obyčejným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sanitním</a:t>
            </a:r>
            <a:r>
              <a:rPr lang="cs-CZ" sz="1800" dirty="0">
                <a:effectLst/>
                <a:latin typeface="Times New Roman" panose="02020603050405020304" pitchFamily="18" charset="0"/>
              </a:rPr>
              <a:t> vozem, </a:t>
            </a:r>
            <a:r>
              <a:rPr lang="cs-CZ" sz="1800" dirty="0" err="1">
                <a:effectLst/>
                <a:latin typeface="Times New Roman" panose="02020603050405020304" pitchFamily="18" charset="0"/>
              </a:rPr>
              <a:t>většinou</a:t>
            </a:r>
            <a:r>
              <a:rPr lang="cs-CZ" sz="1800" dirty="0">
                <a:effectLst/>
                <a:latin typeface="Times New Roman" panose="02020603050405020304" pitchFamily="18" charset="0"/>
              </a:rPr>
              <a:t> jen s </a:t>
            </a:r>
            <a:r>
              <a:rPr lang="cs-CZ" sz="1800" dirty="0" err="1">
                <a:effectLst/>
                <a:latin typeface="Times New Roman" panose="02020603050405020304" pitchFamily="18" charset="0"/>
              </a:rPr>
              <a:t>lékařským</a:t>
            </a:r>
            <a:r>
              <a:rPr lang="cs-CZ" sz="1800" dirty="0">
                <a:effectLst/>
                <a:latin typeface="Times New Roman" panose="02020603050405020304" pitchFamily="18" charset="0"/>
              </a:rPr>
              <a:t> kufrem a </a:t>
            </a:r>
            <a:r>
              <a:rPr lang="cs-CZ" sz="1800" dirty="0" err="1">
                <a:effectLst/>
                <a:latin typeface="Times New Roman" panose="02020603050405020304" pitchFamily="18" charset="0"/>
              </a:rPr>
              <a:t>nosítky</a:t>
            </a:r>
            <a:r>
              <a:rPr lang="cs-CZ" sz="1800" dirty="0">
                <a:effectLst/>
                <a:latin typeface="Times New Roman" panose="02020603050405020304" pitchFamily="18" charset="0"/>
              </a:rPr>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46</a:t>
            </a:fld>
            <a:endParaRPr lang="cs-CZ"/>
          </a:p>
        </p:txBody>
      </p:sp>
    </p:spTree>
    <p:extLst>
      <p:ext uri="{BB962C8B-B14F-4D97-AF65-F5344CB8AC3E}">
        <p14:creationId xmlns:p14="http://schemas.microsoft.com/office/powerpoint/2010/main" val="1520312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50. – 70. letech 20. </a:t>
            </a:r>
            <a:r>
              <a:rPr lang="cs-CZ" sz="1800" dirty="0" err="1">
                <a:effectLst/>
                <a:latin typeface="Times New Roman" panose="02020603050405020304" pitchFamily="18" charset="0"/>
              </a:rPr>
              <a:t>stoleti</a:t>
            </a:r>
            <a:r>
              <a:rPr lang="cs-CZ" sz="1800" dirty="0">
                <a:effectLst/>
                <a:latin typeface="Times New Roman" panose="02020603050405020304" pitchFamily="18" charset="0"/>
              </a:rPr>
              <a:t>́ je </a:t>
            </a:r>
            <a:r>
              <a:rPr lang="cs-CZ" sz="1800" dirty="0" err="1">
                <a:effectLst/>
                <a:latin typeface="Times New Roman" panose="02020603050405020304" pitchFamily="18" charset="0"/>
              </a:rPr>
              <a:t>obvyklým</a:t>
            </a:r>
            <a:r>
              <a:rPr lang="cs-CZ" sz="1800" dirty="0">
                <a:effectLst/>
                <a:latin typeface="Times New Roman" panose="02020603050405020304" pitchFamily="18" charset="0"/>
              </a:rPr>
              <a:t> modelem </a:t>
            </a:r>
            <a:r>
              <a:rPr lang="cs-CZ" sz="1800" dirty="0" err="1">
                <a:effectLst/>
                <a:latin typeface="Times New Roman" panose="02020603050405020304" pitchFamily="18" charset="0"/>
              </a:rPr>
              <a:t>výjezdova</a:t>
            </a:r>
            <a:r>
              <a:rPr lang="cs-CZ" sz="1800" dirty="0">
                <a:effectLst/>
                <a:latin typeface="Times New Roman" panose="02020603050405020304" pitchFamily="18" charset="0"/>
              </a:rPr>
              <a:t>́ skupina, </a:t>
            </a:r>
            <a:r>
              <a:rPr lang="cs-CZ" sz="1800" dirty="0" err="1">
                <a:effectLst/>
                <a:latin typeface="Times New Roman" panose="02020603050405020304" pitchFamily="18" charset="0"/>
              </a:rPr>
              <a:t>posádka</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složena</a:t>
            </a:r>
            <a:r>
              <a:rPr lang="cs-CZ" sz="1800" dirty="0">
                <a:effectLst/>
                <a:latin typeface="Times New Roman" panose="02020603050405020304" pitchFamily="18" charset="0"/>
              </a:rPr>
              <a:t>́ z jednoho </a:t>
            </a:r>
            <a:r>
              <a:rPr lang="cs-CZ" sz="1800" dirty="0" err="1">
                <a:effectLst/>
                <a:latin typeface="Times New Roman" panose="02020603050405020304" pitchFamily="18" charset="0"/>
              </a:rPr>
              <a:t>či</a:t>
            </a:r>
            <a:r>
              <a:rPr lang="cs-CZ" sz="1800" dirty="0">
                <a:effectLst/>
                <a:latin typeface="Times New Roman" panose="02020603050405020304" pitchFamily="18" charset="0"/>
              </a:rPr>
              <a:t> dvou </a:t>
            </a:r>
            <a:r>
              <a:rPr lang="cs-CZ" sz="1800" dirty="0" err="1">
                <a:effectLst/>
                <a:latin typeface="Times New Roman" panose="02020603050405020304" pitchFamily="18" charset="0"/>
              </a:rPr>
              <a:t>řidiču</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lékaře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Zpočátku</a:t>
            </a:r>
            <a:r>
              <a:rPr lang="cs-CZ" sz="1800" dirty="0">
                <a:effectLst/>
                <a:latin typeface="Times New Roman" panose="02020603050405020304" pitchFamily="18" charset="0"/>
              </a:rPr>
              <a:t> bez sestry. K </a:t>
            </a:r>
            <a:r>
              <a:rPr lang="cs-CZ" sz="1800" dirty="0" err="1">
                <a:effectLst/>
                <a:latin typeface="Times New Roman" panose="02020603050405020304" pitchFamily="18" charset="0"/>
              </a:rPr>
              <a:t>pacientům</a:t>
            </a:r>
            <a:r>
              <a:rPr lang="cs-CZ" sz="1800" dirty="0">
                <a:effectLst/>
                <a:latin typeface="Times New Roman" panose="02020603050405020304" pitchFamily="18" charset="0"/>
              </a:rPr>
              <a:t> </a:t>
            </a:r>
            <a:r>
              <a:rPr lang="cs-CZ" sz="1800" dirty="0" err="1">
                <a:effectLst/>
                <a:latin typeface="Times New Roman" panose="02020603050405020304" pitchFamily="18" charset="0"/>
              </a:rPr>
              <a:t>vyjížděli</a:t>
            </a:r>
            <a:r>
              <a:rPr lang="cs-CZ" sz="1800" dirty="0">
                <a:effectLst/>
                <a:latin typeface="Times New Roman" panose="02020603050405020304" pitchFamily="18" charset="0"/>
              </a:rPr>
              <a:t> </a:t>
            </a:r>
            <a:r>
              <a:rPr lang="cs-CZ" sz="1800" dirty="0" err="1">
                <a:effectLst/>
                <a:latin typeface="Times New Roman" panose="02020603050405020304" pitchFamily="18" charset="0"/>
              </a:rPr>
              <a:t>obyčejným</a:t>
            </a:r>
            <a:r>
              <a:rPr lang="cs-CZ" sz="1800" dirty="0">
                <a:effectLst/>
                <a:latin typeface="Times New Roman" panose="02020603050405020304" pitchFamily="18" charset="0"/>
              </a:rPr>
              <a:t> </a:t>
            </a:r>
            <a:r>
              <a:rPr lang="cs-CZ" sz="1800" dirty="0" err="1">
                <a:effectLst/>
                <a:latin typeface="Times New Roman" panose="02020603050405020304" pitchFamily="18" charset="0"/>
              </a:rPr>
              <a:t>sanitním</a:t>
            </a:r>
            <a:r>
              <a:rPr lang="cs-CZ" sz="1800" dirty="0">
                <a:effectLst/>
                <a:latin typeface="Times New Roman" panose="02020603050405020304" pitchFamily="18" charset="0"/>
              </a:rPr>
              <a:t> vozem, </a:t>
            </a:r>
            <a:r>
              <a:rPr lang="cs-CZ" sz="1800" dirty="0" err="1">
                <a:effectLst/>
                <a:latin typeface="Times New Roman" panose="02020603050405020304" pitchFamily="18" charset="0"/>
              </a:rPr>
              <a:t>většinou</a:t>
            </a:r>
            <a:r>
              <a:rPr lang="cs-CZ" sz="1800" dirty="0">
                <a:effectLst/>
                <a:latin typeface="Times New Roman" panose="02020603050405020304" pitchFamily="18" charset="0"/>
              </a:rPr>
              <a:t> jen s </a:t>
            </a:r>
            <a:r>
              <a:rPr lang="cs-CZ" sz="1800" dirty="0" err="1">
                <a:effectLst/>
                <a:latin typeface="Times New Roman" panose="02020603050405020304" pitchFamily="18" charset="0"/>
              </a:rPr>
              <a:t>lékařským</a:t>
            </a:r>
            <a:r>
              <a:rPr lang="cs-CZ" sz="1800" dirty="0">
                <a:effectLst/>
                <a:latin typeface="Times New Roman" panose="02020603050405020304" pitchFamily="18" charset="0"/>
              </a:rPr>
              <a:t> kufrem a </a:t>
            </a:r>
            <a:r>
              <a:rPr lang="cs-CZ" sz="1800" dirty="0" err="1">
                <a:effectLst/>
                <a:latin typeface="Times New Roman" panose="02020603050405020304" pitchFamily="18" charset="0"/>
              </a:rPr>
              <a:t>nosítky</a:t>
            </a:r>
            <a:r>
              <a:rPr lang="cs-CZ" sz="1800" dirty="0">
                <a:effectLst/>
                <a:latin typeface="Times New Roman" panose="02020603050405020304" pitchFamily="18" charset="0"/>
              </a:rPr>
              <a:t>.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Prvni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sanitni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vůz</a:t>
            </a:r>
            <a:r>
              <a:rPr lang="cs-CZ" sz="1800" dirty="0">
                <a:effectLst/>
                <a:latin typeface="Times New Roman" panose="02020603050405020304" pitchFamily="18" charset="0"/>
              </a:rPr>
              <a:t> </a:t>
            </a:r>
            <a:r>
              <a:rPr lang="cs-CZ" sz="1800" dirty="0" err="1">
                <a:effectLst/>
                <a:latin typeface="Times New Roman" panose="02020603050405020304" pitchFamily="18" charset="0"/>
              </a:rPr>
              <a:t>značky</a:t>
            </a:r>
            <a:r>
              <a:rPr lang="cs-CZ" sz="1800" dirty="0">
                <a:effectLst/>
                <a:latin typeface="Times New Roman" panose="02020603050405020304" pitchFamily="18" charset="0"/>
              </a:rPr>
              <a:t> Mercedes-Benz se u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v Praze objevil roku 1976.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1974 </a:t>
            </a:r>
            <a:r>
              <a:rPr lang="cs-CZ" sz="1800" dirty="0" err="1">
                <a:effectLst/>
                <a:latin typeface="Times New Roman" panose="02020603050405020304" pitchFamily="18" charset="0"/>
              </a:rPr>
              <a:t>vydáva</a:t>
            </a:r>
            <a:r>
              <a:rPr lang="cs-CZ" sz="1800" dirty="0">
                <a:effectLst/>
                <a:latin typeface="Times New Roman" panose="02020603050405020304" pitchFamily="18" charset="0"/>
              </a:rPr>
              <a:t>́ Ministerstvo </a:t>
            </a:r>
            <a:r>
              <a:rPr lang="cs-CZ" sz="1800" dirty="0" err="1">
                <a:effectLst/>
                <a:latin typeface="Times New Roman" panose="02020603050405020304" pitchFamily="18" charset="0"/>
              </a:rPr>
              <a:t>zdravotnictvi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věstník</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ktery</a:t>
            </a:r>
            <a:r>
              <a:rPr lang="cs-CZ" sz="1800" dirty="0">
                <a:effectLst/>
                <a:latin typeface="Times New Roman" panose="02020603050405020304" pitchFamily="18" charset="0"/>
              </a:rPr>
              <a:t>́ obsahuje </a:t>
            </a:r>
            <a:r>
              <a:rPr lang="cs-CZ" sz="1800" dirty="0" err="1">
                <a:effectLst/>
                <a:latin typeface="Times New Roman" panose="02020603050405020304" pitchFamily="18" charset="0"/>
              </a:rPr>
              <a:t>metodického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opatřeni</a:t>
            </a:r>
            <a:r>
              <a:rPr lang="cs-CZ" sz="1800" dirty="0">
                <a:effectLst/>
                <a:latin typeface="Times New Roman" panose="02020603050405020304" pitchFamily="18" charset="0"/>
              </a:rPr>
              <a:t>́. </a:t>
            </a:r>
            <a:endParaRPr lang="cs-CZ"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Tento dokument tak </a:t>
            </a:r>
            <a:r>
              <a:rPr lang="cs-CZ" sz="1800" dirty="0" err="1">
                <a:effectLst/>
                <a:latin typeface="Times New Roman" panose="02020603050405020304" pitchFamily="18" charset="0"/>
              </a:rPr>
              <a:t>vytvořil</a:t>
            </a:r>
            <a:r>
              <a:rPr lang="cs-CZ" sz="1800" dirty="0">
                <a:effectLst/>
                <a:latin typeface="Times New Roman" panose="02020603050405020304" pitchFamily="18" charset="0"/>
              </a:rPr>
              <a:t> </a:t>
            </a:r>
            <a:r>
              <a:rPr lang="cs-CZ" sz="1800" dirty="0" err="1">
                <a:effectLst/>
                <a:latin typeface="Times New Roman" panose="02020603050405020304" pitchFamily="18" charset="0"/>
              </a:rPr>
              <a:t>minimálni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podmínky</a:t>
            </a:r>
            <a:r>
              <a:rPr lang="cs-CZ" sz="1800" dirty="0">
                <a:effectLst/>
                <a:latin typeface="Times New Roman" panose="02020603050405020304" pitchFamily="18" charset="0"/>
              </a:rPr>
              <a:t> pro </a:t>
            </a:r>
            <a:r>
              <a:rPr lang="cs-CZ" sz="1800" dirty="0" err="1">
                <a:effectLst/>
                <a:latin typeface="Times New Roman" panose="02020603050405020304" pitchFamily="18" charset="0"/>
              </a:rPr>
              <a:t>vybudováni</a:t>
            </a:r>
            <a:r>
              <a:rPr lang="cs-CZ" sz="1800" dirty="0">
                <a:effectLst/>
                <a:latin typeface="Times New Roman" panose="02020603050405020304" pitchFamily="18" charset="0"/>
              </a:rPr>
              <a:t>́ „Rychlé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pomoci“.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nemocnicích</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tehdejších</a:t>
            </a:r>
            <a:r>
              <a:rPr lang="cs-CZ" sz="1800" dirty="0">
                <a:effectLst/>
                <a:latin typeface="Times New Roman" panose="02020603050405020304" pitchFamily="18" charset="0"/>
              </a:rPr>
              <a:t> OÚNZ. </a:t>
            </a:r>
            <a:endParaRPr lang="cs-CZ"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Nemocnice poskytla prostory, vybavení a zdravotnický </a:t>
            </a:r>
            <a:r>
              <a:rPr lang="cs-CZ" sz="1800" dirty="0" err="1">
                <a:effectLst/>
                <a:latin typeface="Times New Roman" panose="02020603050405020304" pitchFamily="18" charset="0"/>
              </a:rPr>
              <a:t>personál</a:t>
            </a:r>
            <a:r>
              <a:rPr lang="cs-CZ" sz="1800" dirty="0">
                <a:effectLst/>
                <a:latin typeface="Times New Roman" panose="02020603050405020304" pitchFamily="18" charset="0"/>
              </a:rPr>
              <a:t>, </a:t>
            </a:r>
            <a:r>
              <a:rPr lang="cs-CZ" sz="1800" dirty="0" err="1">
                <a:effectLst/>
                <a:latin typeface="Times New Roman" panose="02020603050405020304" pitchFamily="18" charset="0"/>
              </a:rPr>
              <a:t>lékaře</a:t>
            </a:r>
            <a:r>
              <a:rPr lang="cs-CZ" sz="1800" dirty="0">
                <a:effectLst/>
                <a:latin typeface="Times New Roman" panose="02020603050405020304" pitchFamily="18" charset="0"/>
              </a:rPr>
              <a:t> a sestry. Tento </a:t>
            </a:r>
            <a:r>
              <a:rPr lang="cs-CZ" sz="1800" dirty="0" err="1">
                <a:effectLst/>
                <a:latin typeface="Times New Roman" panose="02020603050405020304" pitchFamily="18" charset="0"/>
              </a:rPr>
              <a:t>personál</a:t>
            </a:r>
            <a:r>
              <a:rPr lang="cs-CZ" sz="1800" dirty="0">
                <a:effectLst/>
                <a:latin typeface="Times New Roman" panose="02020603050405020304" pitchFamily="18" charset="0"/>
              </a:rPr>
              <a:t> byl spjat s </a:t>
            </a:r>
            <a:r>
              <a:rPr lang="cs-CZ" sz="1800" dirty="0" err="1">
                <a:effectLst/>
                <a:latin typeface="Times New Roman" panose="02020603050405020304" pitchFamily="18" charset="0"/>
              </a:rPr>
              <a:t>nemocničním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anesteziologicko-resuscitačním</a:t>
            </a:r>
            <a:r>
              <a:rPr lang="cs-CZ" sz="1800" dirty="0">
                <a:effectLst/>
                <a:latin typeface="Times New Roman" panose="02020603050405020304" pitchFamily="18" charset="0"/>
              </a:rPr>
              <a:t> </a:t>
            </a:r>
            <a:r>
              <a:rPr lang="cs-CZ" sz="1800" dirty="0" err="1">
                <a:effectLst/>
                <a:latin typeface="Times New Roman" panose="02020603050405020304" pitchFamily="18" charset="0"/>
              </a:rPr>
              <a:t>oddělením</a:t>
            </a:r>
            <a:r>
              <a:rPr lang="cs-CZ" sz="1800" dirty="0">
                <a:effectLst/>
                <a:latin typeface="Times New Roman" panose="02020603050405020304" pitchFamily="18" charset="0"/>
              </a:rPr>
              <a:t> (ARO). </a:t>
            </a:r>
            <a:r>
              <a:rPr lang="cs-CZ" sz="1800" dirty="0" err="1">
                <a:effectLst/>
                <a:latin typeface="Times New Roman" panose="02020603050405020304" pitchFamily="18" charset="0"/>
              </a:rPr>
              <a:t>Sanitni</a:t>
            </a:r>
            <a:r>
              <a:rPr lang="cs-CZ" sz="1800" dirty="0">
                <a:effectLst/>
                <a:latin typeface="Times New Roman" panose="02020603050405020304" pitchFamily="18" charset="0"/>
              </a:rPr>
              <a:t>́ vozy, </a:t>
            </a:r>
            <a:r>
              <a:rPr lang="cs-CZ" sz="1800" dirty="0" err="1">
                <a:effectLst/>
                <a:latin typeface="Times New Roman" panose="02020603050405020304" pitchFamily="18" charset="0"/>
              </a:rPr>
              <a:t>řidiče</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dispečink</a:t>
            </a:r>
            <a:r>
              <a:rPr lang="cs-CZ" sz="1800" dirty="0">
                <a:effectLst/>
                <a:latin typeface="Times New Roman" panose="02020603050405020304" pitchFamily="18" charset="0"/>
              </a:rPr>
              <a:t> zajistil Krajský </a:t>
            </a:r>
            <a:r>
              <a:rPr lang="cs-CZ" sz="1800" dirty="0" err="1">
                <a:effectLst/>
                <a:latin typeface="Times New Roman" panose="02020603050405020304" pitchFamily="18" charset="0"/>
              </a:rPr>
              <a:t>ústav</a:t>
            </a:r>
            <a:r>
              <a:rPr lang="cs-CZ" sz="1800" dirty="0">
                <a:effectLst/>
                <a:latin typeface="Times New Roman" panose="02020603050405020304" pitchFamily="18" charset="0"/>
              </a:rPr>
              <a:t> </a:t>
            </a:r>
            <a:r>
              <a:rPr lang="cs-CZ" sz="1800" dirty="0" err="1">
                <a:effectLst/>
                <a:latin typeface="Times New Roman" panose="02020603050405020304" pitchFamily="18" charset="0"/>
              </a:rPr>
              <a:t>národního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zdravi</a:t>
            </a:r>
            <a:r>
              <a:rPr lang="cs-CZ" sz="1800" dirty="0">
                <a:effectLst/>
                <a:latin typeface="Times New Roman" panose="02020603050405020304" pitchFamily="18" charset="0"/>
              </a:rPr>
              <a:t>́ (KÚNZ). </a:t>
            </a:r>
            <a:r>
              <a:rPr lang="cs-CZ" sz="1800" dirty="0" err="1">
                <a:effectLst/>
                <a:latin typeface="Times New Roman" panose="02020603050405020304" pitchFamily="18" charset="0"/>
              </a:rPr>
              <a:t>Pracovni</a:t>
            </a:r>
            <a:r>
              <a:rPr lang="cs-CZ" sz="1800" dirty="0">
                <a:effectLst/>
                <a:latin typeface="Times New Roman" panose="02020603050405020304" pitchFamily="18" charset="0"/>
              </a:rPr>
              <a:t>́ doba byla 24 hodin </a:t>
            </a:r>
            <a:r>
              <a:rPr lang="cs-CZ" sz="1800" dirty="0" err="1">
                <a:effectLst/>
                <a:latin typeface="Times New Roman" panose="02020603050405020304" pitchFamily="18" charset="0"/>
              </a:rPr>
              <a:t>denne</a:t>
            </a:r>
            <a:r>
              <a:rPr lang="cs-CZ" sz="1800" dirty="0">
                <a:effectLst/>
                <a:latin typeface="Times New Roman" panose="02020603050405020304" pitchFamily="18" charset="0"/>
              </a:rPr>
              <a:t>̌, tedy </a:t>
            </a:r>
            <a:r>
              <a:rPr lang="cs-CZ" sz="1800" dirty="0" err="1">
                <a:effectLst/>
                <a:latin typeface="Times New Roman" panose="02020603050405020304" pitchFamily="18" charset="0"/>
              </a:rPr>
              <a:t>nepřetržita</a:t>
            </a:r>
            <a:r>
              <a:rPr lang="cs-CZ" sz="1800" dirty="0">
                <a:effectLst/>
                <a:latin typeface="Times New Roman" panose="02020603050405020304" pitchFamily="18" charset="0"/>
              </a:rPr>
              <a:t>́. V </a:t>
            </a:r>
            <a:r>
              <a:rPr lang="cs-CZ" sz="1800" dirty="0" err="1">
                <a:effectLst/>
                <a:latin typeface="Times New Roman" panose="02020603050405020304" pitchFamily="18" charset="0"/>
              </a:rPr>
              <a:t>posádce</a:t>
            </a:r>
            <a:r>
              <a:rPr lang="cs-CZ" sz="1800" dirty="0">
                <a:effectLst/>
                <a:latin typeface="Times New Roman" panose="02020603050405020304" pitchFamily="18" charset="0"/>
              </a:rPr>
              <a:t> byl </a:t>
            </a:r>
            <a:r>
              <a:rPr lang="cs-CZ" sz="1800" dirty="0" err="1">
                <a:effectLst/>
                <a:latin typeface="Times New Roman" panose="02020603050405020304" pitchFamily="18" charset="0"/>
              </a:rPr>
              <a:t>vždy</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přítomen</a:t>
            </a:r>
            <a:r>
              <a:rPr lang="cs-CZ" sz="1800" dirty="0">
                <a:effectLst/>
                <a:latin typeface="Times New Roman" panose="02020603050405020304" pitchFamily="18" charset="0"/>
              </a:rPr>
              <a:t> </a:t>
            </a:r>
            <a:r>
              <a:rPr lang="cs-CZ" sz="1800" dirty="0" err="1">
                <a:effectLst/>
                <a:latin typeface="Times New Roman" panose="02020603050405020304" pitchFamily="18" charset="0"/>
              </a:rPr>
              <a:t>lékar</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Záchranna</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služba</a:t>
            </a:r>
            <a:r>
              <a:rPr lang="cs-CZ" sz="1800" dirty="0">
                <a:effectLst/>
                <a:latin typeface="Times New Roman" panose="02020603050405020304" pitchFamily="18" charset="0"/>
              </a:rPr>
              <a:t>“ byla v </a:t>
            </a:r>
            <a:r>
              <a:rPr lang="cs-CZ" sz="1800" dirty="0" err="1">
                <a:effectLst/>
                <a:latin typeface="Times New Roman" panose="02020603050405020304" pitchFamily="18" charset="0"/>
              </a:rPr>
              <a:t>rámci</a:t>
            </a:r>
            <a:r>
              <a:rPr lang="cs-CZ" sz="1800" dirty="0">
                <a:effectLst/>
                <a:latin typeface="Times New Roman" panose="02020603050405020304" pitchFamily="18" charset="0"/>
              </a:rPr>
              <a:t> okresu obvykle </a:t>
            </a:r>
            <a:r>
              <a:rPr lang="cs-CZ" sz="1800" dirty="0" err="1">
                <a:effectLst/>
                <a:latin typeface="Times New Roman" panose="02020603050405020304" pitchFamily="18" charset="0"/>
              </a:rPr>
              <a:t>zajištěna</a:t>
            </a:r>
            <a:r>
              <a:rPr lang="cs-CZ" sz="1800" dirty="0">
                <a:effectLst/>
                <a:latin typeface="Times New Roman" panose="02020603050405020304" pitchFamily="18" charset="0"/>
              </a:rPr>
              <a:t> pouze </a:t>
            </a:r>
            <a:r>
              <a:rPr lang="cs-CZ" sz="1800" dirty="0" err="1">
                <a:effectLst/>
                <a:latin typeface="Times New Roman" panose="02020603050405020304" pitchFamily="18" charset="0"/>
              </a:rPr>
              <a:t>jediným</a:t>
            </a:r>
            <a:r>
              <a:rPr lang="cs-CZ" sz="1800" dirty="0">
                <a:effectLst/>
                <a:latin typeface="Times New Roman" panose="02020603050405020304" pitchFamily="18" charset="0"/>
              </a:rPr>
              <a:t> vozidlem. </a:t>
            </a:r>
            <a:r>
              <a:rPr lang="cs-CZ" sz="1800" dirty="0" err="1">
                <a:effectLst/>
                <a:latin typeface="Times New Roman" panose="02020603050405020304" pitchFamily="18" charset="0"/>
              </a:rPr>
              <a:t>Problémem</a:t>
            </a:r>
            <a:r>
              <a:rPr lang="cs-CZ" sz="1800" dirty="0">
                <a:effectLst/>
                <a:latin typeface="Times New Roman" panose="02020603050405020304" pitchFamily="18" charset="0"/>
              </a:rPr>
              <a:t> tedy bylo logicky </a:t>
            </a:r>
            <a:r>
              <a:rPr lang="cs-CZ" sz="1800" dirty="0" err="1">
                <a:effectLst/>
                <a:latin typeface="Times New Roman" panose="02020603050405020304" pitchFamily="18" charset="0"/>
              </a:rPr>
              <a:t>zálohováni</a:t>
            </a:r>
            <a:r>
              <a:rPr lang="cs-CZ" sz="1800" dirty="0">
                <a:effectLst/>
                <a:latin typeface="Times New Roman" panose="02020603050405020304" pitchFamily="18" charset="0"/>
              </a:rPr>
              <a:t>́, po </a:t>
            </a:r>
            <a:r>
              <a:rPr lang="cs-CZ" sz="1800" dirty="0" err="1">
                <a:effectLst/>
                <a:latin typeface="Times New Roman" panose="02020603050405020304" pitchFamily="18" charset="0"/>
              </a:rPr>
              <a:t>výjezdu</a:t>
            </a:r>
            <a:r>
              <a:rPr lang="cs-CZ" sz="1800" dirty="0">
                <a:effectLst/>
                <a:latin typeface="Times New Roman" panose="02020603050405020304" pitchFamily="18" charset="0"/>
              </a:rPr>
              <a:t> tohoto vozidla </a:t>
            </a:r>
            <a:r>
              <a:rPr lang="cs-CZ" sz="1800" dirty="0" err="1">
                <a:effectLst/>
                <a:latin typeface="Times New Roman" panose="02020603050405020304" pitchFamily="18" charset="0"/>
              </a:rPr>
              <a:t>zbývala</a:t>
            </a:r>
            <a:r>
              <a:rPr lang="cs-CZ" sz="1800" dirty="0">
                <a:effectLst/>
                <a:latin typeface="Times New Roman" panose="02020603050405020304" pitchFamily="18" charset="0"/>
              </a:rPr>
              <a:t> pouze LSPP. </a:t>
            </a:r>
            <a:endParaRPr lang="cs-CZ"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Roku 1987 byl </a:t>
            </a:r>
            <a:r>
              <a:rPr lang="cs-CZ" sz="1800" dirty="0" err="1">
                <a:effectLst/>
                <a:latin typeface="Times New Roman" panose="02020603050405020304" pitchFamily="18" charset="0"/>
              </a:rPr>
              <a:t>zahájen</a:t>
            </a:r>
            <a:r>
              <a:rPr lang="cs-CZ" sz="1800" dirty="0">
                <a:effectLst/>
                <a:latin typeface="Times New Roman" panose="02020603050405020304" pitchFamily="18" charset="0"/>
              </a:rPr>
              <a:t> provoz </a:t>
            </a:r>
            <a:r>
              <a:rPr lang="cs-CZ" sz="1800" dirty="0" err="1">
                <a:effectLst/>
                <a:latin typeface="Times New Roman" panose="02020603050405020304" pitchFamily="18" charset="0"/>
              </a:rPr>
              <a:t>Letecke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služby</a:t>
            </a:r>
            <a:r>
              <a:rPr lang="cs-CZ" sz="1800" dirty="0">
                <a:effectLst/>
                <a:latin typeface="Times New Roman" panose="02020603050405020304" pitchFamily="18" charset="0"/>
              </a:rPr>
              <a:t> a byl zaveden </a:t>
            </a:r>
            <a:r>
              <a:rPr lang="cs-CZ" sz="1800" dirty="0" err="1">
                <a:effectLst/>
                <a:latin typeface="Times New Roman" panose="02020603050405020304" pitchFamily="18" charset="0"/>
              </a:rPr>
              <a:t>setkávaci</a:t>
            </a:r>
            <a:r>
              <a:rPr lang="cs-CZ" sz="1800" dirty="0">
                <a:effectLst/>
                <a:latin typeface="Times New Roman" panose="02020603050405020304" pitchFamily="18" charset="0"/>
              </a:rPr>
              <a:t>́, tzv. Rendez-vous </a:t>
            </a:r>
            <a:r>
              <a:rPr lang="cs-CZ" sz="1800" dirty="0" err="1">
                <a:effectLst/>
                <a:latin typeface="Times New Roman" panose="02020603050405020304" pitchFamily="18" charset="0"/>
              </a:rPr>
              <a:t>systém</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1992</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vyhláška</a:t>
            </a:r>
            <a:r>
              <a:rPr lang="cs-CZ" sz="1800" dirty="0">
                <a:effectLst/>
                <a:latin typeface="Times New Roman" panose="02020603050405020304" pitchFamily="18" charset="0"/>
              </a:rPr>
              <a:t> Ministerstva </a:t>
            </a:r>
            <a:r>
              <a:rPr lang="cs-CZ" sz="1800" dirty="0" err="1">
                <a:effectLst/>
                <a:latin typeface="Times New Roman" panose="02020603050405020304" pitchFamily="18" charset="0"/>
              </a:rPr>
              <a:t>zdravotnictvi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Česke</a:t>
            </a:r>
            <a:r>
              <a:rPr lang="cs-CZ" sz="1800" dirty="0">
                <a:effectLst/>
                <a:latin typeface="Times New Roman" panose="02020603050405020304" pitchFamily="18" charset="0"/>
              </a:rPr>
              <a:t>́ republiky č. 434/1992 Sb., o </a:t>
            </a:r>
            <a:r>
              <a:rPr lang="cs-CZ" sz="1800" dirty="0" err="1">
                <a:effectLst/>
                <a:latin typeface="Times New Roman" panose="02020603050405020304" pitchFamily="18" charset="0"/>
              </a:rPr>
              <a:t>Zdravotnicke</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službe</a:t>
            </a:r>
            <a:r>
              <a:rPr lang="cs-CZ" sz="1800" dirty="0">
                <a:effectLst/>
                <a:latin typeface="Times New Roman" panose="02020603050405020304" pitchFamily="18" charset="0"/>
              </a:rPr>
              <a:t>̌, ze dne 28. </a:t>
            </a:r>
            <a:r>
              <a:rPr lang="cs-CZ" sz="1800" dirty="0" err="1">
                <a:effectLst/>
                <a:latin typeface="Times New Roman" panose="02020603050405020304" pitchFamily="18" charset="0"/>
              </a:rPr>
              <a:t>července</a:t>
            </a:r>
            <a:r>
              <a:rPr lang="cs-CZ" sz="1800" dirty="0">
                <a:effectLst/>
                <a:latin typeface="Times New Roman" panose="02020603050405020304" pitchFamily="18" charset="0"/>
              </a:rPr>
              <a:t> 1992. Tato koncipovala organizaci a </a:t>
            </a:r>
            <a:r>
              <a:rPr lang="cs-CZ" sz="1800" dirty="0" err="1">
                <a:effectLst/>
                <a:latin typeface="Times New Roman" panose="02020603050405020304" pitchFamily="18" charset="0"/>
              </a:rPr>
              <a:t>zásady</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přednemocnični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neodkladne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péče</a:t>
            </a:r>
            <a:r>
              <a:rPr lang="cs-CZ" sz="1800" dirty="0">
                <a:effectLst/>
                <a:latin typeface="Times New Roman" panose="02020603050405020304" pitchFamily="18" charset="0"/>
              </a:rPr>
              <a:t> a stanovila </a:t>
            </a:r>
            <a:r>
              <a:rPr lang="cs-CZ" sz="1800" dirty="0" err="1">
                <a:effectLst/>
                <a:latin typeface="Times New Roman" panose="02020603050405020304" pitchFamily="18" charset="0"/>
              </a:rPr>
              <a:t>zásady</a:t>
            </a:r>
            <a:r>
              <a:rPr lang="cs-CZ" sz="1800" dirty="0">
                <a:effectLst/>
                <a:latin typeface="Times New Roman" panose="02020603050405020304" pitchFamily="18" charset="0"/>
              </a:rPr>
              <a:t> stavby </a:t>
            </a:r>
            <a:r>
              <a:rPr lang="cs-CZ" sz="1800" dirty="0" err="1">
                <a:effectLst/>
                <a:latin typeface="Times New Roman" panose="02020603050405020304" pitchFamily="18" charset="0"/>
              </a:rPr>
              <a:t>síte</a:t>
            </a:r>
            <a:r>
              <a:rPr lang="cs-CZ" sz="1800" dirty="0">
                <a:effectLst/>
                <a:latin typeface="Times New Roman" panose="02020603050405020304" pitchFamily="18" charset="0"/>
              </a:rPr>
              <a:t>̌ ZZS. Odstartovala trend </a:t>
            </a:r>
            <a:r>
              <a:rPr lang="cs-CZ" sz="1800" dirty="0" err="1">
                <a:effectLst/>
                <a:latin typeface="Times New Roman" panose="02020603050405020304" pitchFamily="18" charset="0"/>
              </a:rPr>
              <a:t>vyčleňováni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Záchranných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služeb</a:t>
            </a:r>
            <a:r>
              <a:rPr lang="cs-CZ" sz="1800" dirty="0">
                <a:effectLst/>
                <a:latin typeface="Times New Roman" panose="02020603050405020304" pitchFamily="18" charset="0"/>
              </a:rPr>
              <a:t>“ z nemocnic a vznik </a:t>
            </a:r>
            <a:r>
              <a:rPr lang="cs-CZ" sz="1800" dirty="0" err="1">
                <a:effectLst/>
                <a:latin typeface="Times New Roman" panose="02020603050405020304" pitchFamily="18" charset="0"/>
              </a:rPr>
              <a:t>samostatných</a:t>
            </a:r>
            <a:r>
              <a:rPr lang="cs-CZ" sz="1800" dirty="0">
                <a:effectLst/>
                <a:latin typeface="Times New Roman" panose="02020603050405020304" pitchFamily="18" charset="0"/>
              </a:rPr>
              <a:t> organizací ZZS. </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47</a:t>
            </a:fld>
            <a:endParaRPr lang="cs-CZ"/>
          </a:p>
        </p:txBody>
      </p:sp>
    </p:spTree>
    <p:extLst>
      <p:ext uri="{BB962C8B-B14F-4D97-AF65-F5344CB8AC3E}">
        <p14:creationId xmlns:p14="http://schemas.microsoft.com/office/powerpoint/2010/main" val="98845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Fyzická</a:t>
            </a:r>
          </a:p>
          <a:p>
            <a:r>
              <a:rPr lang="cs-CZ" dirty="0"/>
              <a:t>Psychická</a:t>
            </a:r>
          </a:p>
          <a:p>
            <a:r>
              <a:rPr lang="cs-CZ" dirty="0"/>
              <a:t>Ergonomická</a:t>
            </a:r>
          </a:p>
          <a:p>
            <a:r>
              <a:rPr lang="cs-CZ" dirty="0"/>
              <a:t>Enviromentální</a:t>
            </a:r>
          </a:p>
          <a:p>
            <a:endParaRPr lang="cs-CZ" dirty="0"/>
          </a:p>
          <a:p>
            <a:pPr lvl="0"/>
            <a:r>
              <a:rPr lang="cs-CZ" dirty="0"/>
              <a:t>Úrazy</a:t>
            </a:r>
            <a:endParaRPr lang="en-US" dirty="0"/>
          </a:p>
          <a:p>
            <a:pPr lvl="0"/>
            <a:r>
              <a:rPr lang="cs-CZ" dirty="0"/>
              <a:t>Nehody sanitních vozidel</a:t>
            </a:r>
            <a:endParaRPr lang="en-US" dirty="0"/>
          </a:p>
          <a:p>
            <a:pPr lvl="0"/>
            <a:r>
              <a:rPr lang="cs-CZ" dirty="0"/>
              <a:t>Záření, chemické látky, el. Proud</a:t>
            </a:r>
            <a:endParaRPr lang="en-US" dirty="0"/>
          </a:p>
          <a:p>
            <a:pPr lvl="0"/>
            <a:r>
              <a:rPr lang="cs-CZ" dirty="0"/>
              <a:t>Infekce</a:t>
            </a:r>
            <a:endParaRPr lang="en-US" dirty="0"/>
          </a:p>
          <a:p>
            <a:pPr lvl="0"/>
            <a:r>
              <a:rPr lang="cs-CZ" dirty="0"/>
              <a:t>Agresivní pacient</a:t>
            </a:r>
          </a:p>
          <a:p>
            <a:pPr lvl="0"/>
            <a:endParaRPr lang="cs-CZ" dirty="0"/>
          </a:p>
          <a:p>
            <a:pPr lvl="0"/>
            <a:r>
              <a:rPr lang="cs-CZ" dirty="0" err="1"/>
              <a:t>Posttrauamtická</a:t>
            </a:r>
            <a:r>
              <a:rPr lang="cs-CZ" dirty="0"/>
              <a:t> porucha</a:t>
            </a:r>
            <a:endParaRPr lang="en-US" dirty="0"/>
          </a:p>
          <a:p>
            <a:pPr lvl="0"/>
            <a:r>
              <a:rPr lang="cs-CZ" dirty="0"/>
              <a:t>Chronický stres</a:t>
            </a:r>
            <a:endParaRPr lang="en-US" dirty="0"/>
          </a:p>
          <a:p>
            <a:pPr lvl="0"/>
            <a:r>
              <a:rPr lang="cs-CZ" dirty="0"/>
              <a:t>Syndrom vyhoření</a:t>
            </a:r>
            <a:endParaRPr lang="en-US" dirty="0"/>
          </a:p>
          <a:p>
            <a:pPr lvl="0"/>
            <a:r>
              <a:rPr lang="cs-CZ" dirty="0"/>
              <a:t>Deprese</a:t>
            </a:r>
            <a:endParaRPr lang="en-US" dirty="0"/>
          </a:p>
          <a:p>
            <a:pPr lvl="0"/>
            <a:r>
              <a:rPr lang="cs-CZ" dirty="0"/>
              <a:t>Práce pod tlakem času a okolí</a:t>
            </a:r>
          </a:p>
          <a:p>
            <a:pPr lvl="0"/>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Zvedání těžkých břemen</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Nebezpečné prostředí (požáry, DN, nestabilní stavby, kontaminace)</a:t>
            </a:r>
            <a:endParaRPr lang="en-US" dirty="0"/>
          </a:p>
          <a:p>
            <a:pPr lvl="0"/>
            <a:endParaRPr lang="en-US" dirty="0"/>
          </a:p>
          <a:p>
            <a:pPr lvl="0"/>
            <a:endParaRPr lang="en-US"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5</a:t>
            </a:fld>
            <a:endParaRPr lang="cs-CZ"/>
          </a:p>
        </p:txBody>
      </p:sp>
    </p:spTree>
    <p:extLst>
      <p:ext uri="{BB962C8B-B14F-4D97-AF65-F5344CB8AC3E}">
        <p14:creationId xmlns:p14="http://schemas.microsoft.com/office/powerpoint/2010/main" val="216299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6</a:t>
            </a:fld>
            <a:endParaRPr lang="cs-CZ"/>
          </a:p>
        </p:txBody>
      </p:sp>
    </p:spTree>
    <p:extLst>
      <p:ext uri="{BB962C8B-B14F-4D97-AF65-F5344CB8AC3E}">
        <p14:creationId xmlns:p14="http://schemas.microsoft.com/office/powerpoint/2010/main" val="235613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POSÁDKA</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AKTIVACE LZS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POSLEDNÍ SLOVO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err="1">
                <a:effectLst/>
                <a:latin typeface="Times New Roman" panose="02020603050405020304" pitchFamily="18" charset="0"/>
              </a:rPr>
              <a:t>Posádku</a:t>
            </a:r>
            <a:r>
              <a:rPr lang="cs-CZ" sz="1800" dirty="0">
                <a:effectLst/>
                <a:latin typeface="Times New Roman" panose="02020603050405020304" pitchFamily="18" charset="0"/>
              </a:rPr>
              <a:t> </a:t>
            </a:r>
            <a:r>
              <a:rPr lang="cs-CZ" sz="1800" dirty="0" err="1">
                <a:effectLst/>
                <a:latin typeface="Times New Roman" panose="02020603050405020304" pitchFamily="18" charset="0"/>
              </a:rPr>
              <a:t>tvoři</a:t>
            </a:r>
            <a:r>
              <a:rPr lang="cs-CZ" sz="1800" dirty="0">
                <a:effectLst/>
                <a:latin typeface="Times New Roman" panose="02020603050405020304" pitchFamily="18" charset="0"/>
              </a:rPr>
              <a:t>́ pilot, </a:t>
            </a:r>
            <a:r>
              <a:rPr lang="cs-CZ" sz="1800" dirty="0" err="1">
                <a:effectLst/>
                <a:latin typeface="Times New Roman" panose="02020603050405020304" pitchFamily="18" charset="0"/>
              </a:rPr>
              <a:t>případne</a:t>
            </a:r>
            <a:r>
              <a:rPr lang="cs-CZ" sz="1800" dirty="0">
                <a:effectLst/>
                <a:latin typeface="Times New Roman" panose="02020603050405020304" pitchFamily="18" charset="0"/>
              </a:rPr>
              <a:t>̌ </a:t>
            </a:r>
            <a:r>
              <a:rPr lang="cs-CZ" sz="1800" dirty="0" err="1">
                <a:effectLst/>
                <a:latin typeface="Times New Roman" panose="02020603050405020304" pitchFamily="18" charset="0"/>
              </a:rPr>
              <a:t>dalši</a:t>
            </a:r>
            <a:r>
              <a:rPr lang="cs-CZ" sz="1800" dirty="0">
                <a:effectLst/>
                <a:latin typeface="Times New Roman" panose="02020603050405020304" pitchFamily="18" charset="0"/>
              </a:rPr>
              <a:t>́ </a:t>
            </a:r>
            <a:r>
              <a:rPr lang="cs-CZ" sz="1800" dirty="0" err="1">
                <a:effectLst/>
                <a:latin typeface="Times New Roman" panose="02020603050405020304" pitchFamily="18" charset="0"/>
              </a:rPr>
              <a:t>členove</a:t>
            </a:r>
            <a:r>
              <a:rPr lang="cs-CZ" sz="1800" dirty="0">
                <a:effectLst/>
                <a:latin typeface="Times New Roman" panose="02020603050405020304" pitchFamily="18" charset="0"/>
              </a:rPr>
              <a:t>́ </a:t>
            </a:r>
            <a:r>
              <a:rPr lang="cs-CZ" sz="1800" dirty="0" err="1">
                <a:effectLst/>
                <a:latin typeface="Times New Roman" panose="02020603050405020304" pitchFamily="18" charset="0"/>
              </a:rPr>
              <a:t>palubního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personálu</a:t>
            </a:r>
            <a:r>
              <a:rPr lang="cs-CZ" sz="1800" dirty="0">
                <a:effectLst/>
                <a:latin typeface="Times New Roman" panose="02020603050405020304" pitchFamily="18" charset="0"/>
              </a:rPr>
              <a:t>, a dva </a:t>
            </a:r>
            <a:r>
              <a:rPr lang="cs-CZ" sz="1800" dirty="0" err="1">
                <a:effectLst/>
                <a:latin typeface="Times New Roman" panose="02020603050405020304" pitchFamily="18" charset="0"/>
              </a:rPr>
              <a:t>zdravotníci</a:t>
            </a:r>
            <a:r>
              <a:rPr lang="cs-CZ" sz="1800" dirty="0">
                <a:effectLst/>
                <a:latin typeface="Times New Roman" panose="02020603050405020304" pitchFamily="18" charset="0"/>
              </a:rPr>
              <a:t>, </a:t>
            </a:r>
            <a:r>
              <a:rPr lang="cs-CZ" sz="1800" dirty="0" err="1">
                <a:effectLst/>
                <a:latin typeface="Times New Roman" panose="02020603050405020304" pitchFamily="18" charset="0"/>
              </a:rPr>
              <a:t>lékar</a:t>
            </a:r>
            <a:r>
              <a:rPr lang="cs-CZ" sz="1800" dirty="0">
                <a:effectLst/>
                <a:latin typeface="Times New Roman" panose="02020603050405020304" pitchFamily="18" charset="0"/>
              </a:rPr>
              <a:t>̌ a záchranář.</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O </a:t>
            </a:r>
            <a:r>
              <a:rPr lang="cs-CZ" sz="1800" dirty="0" err="1">
                <a:effectLst/>
                <a:latin typeface="Times New Roman" panose="02020603050405020304" pitchFamily="18" charset="0"/>
              </a:rPr>
              <a:t>použiti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vrtulníku</a:t>
            </a:r>
            <a:r>
              <a:rPr lang="cs-CZ" sz="1800" dirty="0">
                <a:effectLst/>
                <a:latin typeface="Times New Roman" panose="02020603050405020304" pitchFamily="18" charset="0"/>
              </a:rPr>
              <a:t> rozhoduje </a:t>
            </a:r>
            <a:r>
              <a:rPr lang="cs-CZ" sz="1800" dirty="0" err="1">
                <a:effectLst/>
                <a:latin typeface="Times New Roman" panose="02020603050405020304" pitchFamily="18" charset="0"/>
              </a:rPr>
              <a:t>příslušny</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pracovník</a:t>
            </a:r>
            <a:r>
              <a:rPr lang="cs-CZ" sz="1800" dirty="0">
                <a:effectLst/>
                <a:latin typeface="Times New Roman" panose="02020603050405020304" pitchFamily="18" charset="0"/>
              </a:rPr>
              <a:t> </a:t>
            </a:r>
            <a:r>
              <a:rPr lang="cs-CZ" sz="1800" dirty="0" err="1">
                <a:effectLst/>
                <a:latin typeface="Times New Roman" panose="02020603050405020304" pitchFamily="18" charset="0"/>
              </a:rPr>
              <a:t>operačního</a:t>
            </a:r>
            <a:r>
              <a:rPr lang="cs-CZ" sz="1800" dirty="0">
                <a:effectLst/>
                <a:latin typeface="Times New Roman" panose="02020603050405020304" pitchFamily="18" charset="0"/>
              </a:rPr>
              <a:t> </a:t>
            </a:r>
            <a:r>
              <a:rPr lang="cs-CZ" sz="1800" dirty="0" err="1">
                <a:effectLst/>
                <a:latin typeface="Times New Roman" panose="02020603050405020304" pitchFamily="18" charset="0"/>
              </a:rPr>
              <a:t>střediska</a:t>
            </a:r>
            <a:r>
              <a:rPr lang="cs-CZ" sz="1800" dirty="0">
                <a:effectLst/>
                <a:latin typeface="Times New Roman" panose="02020603050405020304" pitchFamily="18" charset="0"/>
              </a:rPr>
              <a:t>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a:t>
            </a:r>
            <a:r>
              <a:rPr lang="cs-CZ" sz="1800" dirty="0" err="1">
                <a:effectLst/>
                <a:latin typeface="Times New Roman" panose="02020603050405020304" pitchFamily="18" charset="0"/>
              </a:rPr>
              <a:t>dostupných</a:t>
            </a:r>
            <a:r>
              <a:rPr lang="cs-CZ" sz="1800" dirty="0">
                <a:effectLst/>
                <a:latin typeface="Times New Roman" panose="02020603050405020304" pitchFamily="18" charset="0"/>
              </a:rPr>
              <a:t> informací. Rozhoduje o tom na </a:t>
            </a:r>
            <a:r>
              <a:rPr lang="cs-CZ" sz="1800" dirty="0" err="1">
                <a:effectLst/>
                <a:latin typeface="Times New Roman" panose="02020603050405020304" pitchFamily="18" charset="0"/>
              </a:rPr>
              <a:t>základe</a:t>
            </a:r>
            <a:r>
              <a:rPr lang="cs-CZ" sz="1800" dirty="0">
                <a:effectLst/>
                <a:latin typeface="Times New Roman" panose="02020603050405020304" pitchFamily="18" charset="0"/>
              </a:rPr>
              <a:t>̌ informací o </a:t>
            </a:r>
            <a:r>
              <a:rPr lang="cs-CZ" sz="1800" dirty="0" err="1">
                <a:effectLst/>
                <a:latin typeface="Times New Roman" panose="02020603050405020304" pitchFamily="18" charset="0"/>
              </a:rPr>
              <a:t>závažnosti</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poškozeni</a:t>
            </a:r>
            <a:r>
              <a:rPr lang="cs-CZ" sz="1800" dirty="0">
                <a:effectLst/>
                <a:latin typeface="Times New Roman" panose="02020603050405020304" pitchFamily="18" charset="0"/>
              </a:rPr>
              <a:t>́ </a:t>
            </a:r>
            <a:r>
              <a:rPr lang="cs-CZ" sz="1800" dirty="0" err="1">
                <a:effectLst/>
                <a:latin typeface="Times New Roman" panose="02020603050405020304" pitchFamily="18" charset="0"/>
              </a:rPr>
              <a:t>zdravi</a:t>
            </a:r>
            <a:r>
              <a:rPr lang="cs-CZ" sz="1800" dirty="0">
                <a:effectLst/>
                <a:latin typeface="Times New Roman" panose="02020603050405020304" pitchFamily="18" charset="0"/>
              </a:rPr>
              <a:t>́ a stavu pacienta, a </a:t>
            </a:r>
            <a:r>
              <a:rPr lang="cs-CZ" sz="1800" dirty="0" err="1">
                <a:effectLst/>
                <a:latin typeface="Times New Roman" panose="02020603050405020304" pitchFamily="18" charset="0"/>
              </a:rPr>
              <a:t>take</a:t>
            </a:r>
            <a:r>
              <a:rPr lang="cs-CZ" sz="1800" dirty="0">
                <a:effectLst/>
                <a:latin typeface="Times New Roman" panose="02020603050405020304" pitchFamily="18" charset="0"/>
              </a:rPr>
              <a:t>́ o </a:t>
            </a:r>
            <a:r>
              <a:rPr lang="cs-CZ" sz="1800" dirty="0" err="1">
                <a:effectLst/>
                <a:latin typeface="Times New Roman" panose="02020603050405020304" pitchFamily="18" charset="0"/>
              </a:rPr>
              <a:t>podnebních</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přírodních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podmínkách</a:t>
            </a:r>
            <a:r>
              <a:rPr lang="cs-CZ" sz="1800" dirty="0">
                <a:effectLst/>
                <a:latin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800" dirty="0">
                <a:effectLst/>
                <a:latin typeface="Times New Roman" panose="02020603050405020304" pitchFamily="18" charset="0"/>
              </a:rPr>
              <a:t>Pilot </a:t>
            </a:r>
            <a:r>
              <a:rPr lang="cs-CZ" sz="1800" dirty="0" err="1">
                <a:effectLst/>
                <a:latin typeface="Times New Roman" panose="02020603050405020304" pitchFamily="18" charset="0"/>
              </a:rPr>
              <a:t>vrtulníku</a:t>
            </a:r>
            <a:r>
              <a:rPr lang="cs-CZ" sz="1800" dirty="0">
                <a:effectLst/>
                <a:latin typeface="Times New Roman" panose="02020603050405020304" pitchFamily="18" charset="0"/>
              </a:rPr>
              <a:t> </a:t>
            </a:r>
            <a:r>
              <a:rPr lang="cs-CZ" sz="1800" dirty="0" err="1">
                <a:effectLst/>
                <a:latin typeface="Times New Roman" panose="02020603050405020304" pitchFamily="18" charset="0"/>
              </a:rPr>
              <a:t>může</a:t>
            </a:r>
            <a:r>
              <a:rPr lang="cs-CZ" sz="1800" dirty="0">
                <a:effectLst/>
                <a:latin typeface="Times New Roman" panose="02020603050405020304" pitchFamily="18" charset="0"/>
              </a:rPr>
              <a:t> </a:t>
            </a:r>
            <a:r>
              <a:rPr lang="cs-CZ" sz="1800" dirty="0" err="1">
                <a:effectLst/>
                <a:latin typeface="Times New Roman" panose="02020603050405020304" pitchFamily="18" charset="0"/>
              </a:rPr>
              <a:t>odmítnout</a:t>
            </a:r>
            <a:r>
              <a:rPr lang="cs-CZ" sz="1800" dirty="0">
                <a:effectLst/>
                <a:latin typeface="Times New Roman" panose="02020603050405020304" pitchFamily="18" charset="0"/>
              </a:rPr>
              <a:t> start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špatných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povětrnostních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podmínkách</a:t>
            </a:r>
            <a:r>
              <a:rPr lang="cs-CZ" sz="1800" dirty="0">
                <a:effectLst/>
                <a:latin typeface="Times New Roman" panose="02020603050405020304" pitchFamily="18" charset="0"/>
              </a:rPr>
              <a:t>, </a:t>
            </a:r>
            <a:r>
              <a:rPr lang="cs-CZ" sz="1800" dirty="0" err="1">
                <a:effectLst/>
                <a:latin typeface="Times New Roman" panose="02020603050405020304" pitchFamily="18" charset="0"/>
              </a:rPr>
              <a:t>při</a:t>
            </a:r>
            <a:r>
              <a:rPr lang="cs-CZ" sz="1800" dirty="0">
                <a:effectLst/>
                <a:latin typeface="Times New Roman" panose="02020603050405020304" pitchFamily="18" charset="0"/>
              </a:rPr>
              <a:t> </a:t>
            </a:r>
            <a:r>
              <a:rPr lang="cs-CZ" sz="1800" dirty="0" err="1">
                <a:effectLst/>
                <a:latin typeface="Times New Roman" panose="02020603050405020304" pitchFamily="18" charset="0"/>
              </a:rPr>
              <a:t>kterých</a:t>
            </a:r>
            <a:r>
              <a:rPr lang="cs-CZ" sz="1800" dirty="0">
                <a:effectLst/>
                <a:latin typeface="Times New Roman" panose="02020603050405020304" pitchFamily="18" charset="0"/>
              </a:rPr>
              <a:t> by riskoval </a:t>
            </a:r>
            <a:r>
              <a:rPr lang="cs-CZ" sz="1800" dirty="0" err="1">
                <a:effectLst/>
                <a:latin typeface="Times New Roman" panose="02020603050405020304" pitchFamily="18" charset="0"/>
              </a:rPr>
              <a:t>život</a:t>
            </a:r>
            <a:r>
              <a:rPr lang="cs-CZ" sz="1800" dirty="0">
                <a:effectLst/>
                <a:latin typeface="Times New Roman" panose="02020603050405020304" pitchFamily="18" charset="0"/>
              </a:rPr>
              <a:t> </a:t>
            </a:r>
            <a:r>
              <a:rPr lang="cs-CZ" sz="1800" dirty="0" err="1">
                <a:effectLst/>
                <a:latin typeface="Times New Roman" panose="02020603050405020304" pitchFamily="18" charset="0"/>
              </a:rPr>
              <a:t>svůj</a:t>
            </a:r>
            <a:r>
              <a:rPr lang="cs-CZ" sz="1800" dirty="0">
                <a:effectLst/>
                <a:latin typeface="Times New Roman" panose="02020603050405020304" pitchFamily="18" charset="0"/>
              </a:rPr>
              <a:t> a </a:t>
            </a:r>
            <a:r>
              <a:rPr lang="cs-CZ" sz="1800" dirty="0" err="1">
                <a:effectLst/>
                <a:latin typeface="Times New Roman" panose="02020603050405020304" pitchFamily="18" charset="0"/>
              </a:rPr>
              <a:t>posádky</a:t>
            </a:r>
            <a:r>
              <a:rPr lang="cs-CZ" sz="1800" dirty="0">
                <a:effectLst/>
                <a:latin typeface="Times New Roman" panose="02020603050405020304" pitchFamily="18" charset="0"/>
              </a:rPr>
              <a:t>. </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a:t>
            </a:r>
            <a:r>
              <a:rPr lang="cs-CZ" dirty="0" err="1"/>
              <a:t>případe</a:t>
            </a:r>
            <a:r>
              <a:rPr lang="cs-CZ" dirty="0"/>
              <a:t>̌ </a:t>
            </a:r>
            <a:r>
              <a:rPr lang="cs-CZ" dirty="0" err="1"/>
              <a:t>prvního</a:t>
            </a:r>
            <a:r>
              <a:rPr lang="cs-CZ" dirty="0"/>
              <a:t> nebo </a:t>
            </a:r>
            <a:r>
              <a:rPr lang="cs-CZ" dirty="0" err="1"/>
              <a:t>druhého</a:t>
            </a:r>
            <a:r>
              <a:rPr lang="cs-CZ" dirty="0"/>
              <a:t> </a:t>
            </a:r>
            <a:r>
              <a:rPr lang="cs-CZ" dirty="0" err="1"/>
              <a:t>stupne</a:t>
            </a:r>
            <a:r>
              <a:rPr lang="cs-CZ" dirty="0"/>
              <a:t>̌ </a:t>
            </a:r>
            <a:r>
              <a:rPr lang="cs-CZ" dirty="0" err="1"/>
              <a:t>naléhavosti</a:t>
            </a:r>
            <a:r>
              <a:rPr lang="cs-CZ" dirty="0"/>
              <a:t> </a:t>
            </a:r>
            <a:r>
              <a:rPr lang="cs-CZ" dirty="0" err="1"/>
              <a:t>tísňového</a:t>
            </a:r>
            <a:r>
              <a:rPr lang="cs-CZ" dirty="0"/>
              <a:t> </a:t>
            </a:r>
            <a:r>
              <a:rPr lang="cs-CZ" dirty="0" err="1"/>
              <a:t>voláni</a:t>
            </a:r>
            <a:r>
              <a:rPr lang="cs-CZ" dirty="0"/>
              <a:t>́, pokud </a:t>
            </a:r>
            <a:r>
              <a:rPr lang="cs-CZ" b="1" dirty="0"/>
              <a:t>nelze </a:t>
            </a:r>
            <a:r>
              <a:rPr lang="cs-CZ" b="1" dirty="0" err="1"/>
              <a:t>dosáhnout</a:t>
            </a:r>
            <a:r>
              <a:rPr lang="cs-CZ" b="1" dirty="0"/>
              <a:t> </a:t>
            </a:r>
            <a:r>
              <a:rPr lang="cs-CZ" b="1" dirty="0" err="1"/>
              <a:t>místo</a:t>
            </a:r>
            <a:r>
              <a:rPr lang="cs-CZ" b="1" dirty="0"/>
              <a:t> </a:t>
            </a:r>
            <a:r>
              <a:rPr lang="cs-CZ" b="1" dirty="0" err="1"/>
              <a:t>události</a:t>
            </a:r>
            <a:r>
              <a:rPr lang="cs-CZ" b="1" dirty="0"/>
              <a:t> </a:t>
            </a:r>
            <a:r>
              <a:rPr lang="cs-CZ" dirty="0" err="1"/>
              <a:t>pozemni</a:t>
            </a:r>
            <a:r>
              <a:rPr lang="cs-CZ" dirty="0"/>
              <a:t>́ </a:t>
            </a:r>
            <a:r>
              <a:rPr lang="cs-CZ" dirty="0" err="1"/>
              <a:t>výjezdovou</a:t>
            </a:r>
            <a:r>
              <a:rPr lang="cs-CZ" dirty="0"/>
              <a:t> skupinou v </a:t>
            </a:r>
            <a:r>
              <a:rPr lang="cs-CZ" b="1" dirty="0" err="1"/>
              <a:t>dobe</a:t>
            </a:r>
            <a:r>
              <a:rPr lang="cs-CZ" dirty="0"/>
              <a:t>̌ </a:t>
            </a:r>
            <a:r>
              <a:rPr lang="cs-CZ" dirty="0" err="1"/>
              <a:t>nezbytne</a:t>
            </a:r>
            <a:r>
              <a:rPr lang="cs-CZ" dirty="0"/>
              <a:t>́ pro </a:t>
            </a:r>
            <a:r>
              <a:rPr lang="cs-CZ" dirty="0" err="1"/>
              <a:t>účinne</a:t>
            </a:r>
            <a:r>
              <a:rPr lang="cs-CZ" dirty="0"/>
              <a:t>́ poskytnutí </a:t>
            </a:r>
            <a:r>
              <a:rPr lang="cs-CZ" dirty="0" err="1"/>
              <a:t>přednemocnični</a:t>
            </a:r>
            <a:r>
              <a:rPr lang="cs-CZ" dirty="0"/>
              <a:t>́ </a:t>
            </a:r>
            <a:r>
              <a:rPr lang="cs-CZ" dirty="0" err="1"/>
              <a:t>neodkladne</a:t>
            </a:r>
            <a:r>
              <a:rPr lang="cs-CZ" dirty="0"/>
              <a:t>́ </a:t>
            </a:r>
            <a:r>
              <a:rPr lang="cs-CZ" dirty="0" err="1"/>
              <a:t>péče</a:t>
            </a:r>
            <a:r>
              <a:rPr lang="cs-CZ" dirty="0"/>
              <a:t>. </a:t>
            </a:r>
            <a:endParaRPr lang="en-US"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Pokud lze </a:t>
            </a:r>
            <a:r>
              <a:rPr lang="cs-CZ" dirty="0" err="1"/>
              <a:t>předpokládat</a:t>
            </a:r>
            <a:r>
              <a:rPr lang="cs-CZ" dirty="0"/>
              <a:t> </a:t>
            </a:r>
            <a:r>
              <a:rPr lang="cs-CZ" b="1" dirty="0" err="1"/>
              <a:t>zkráceni</a:t>
            </a:r>
            <a:r>
              <a:rPr lang="cs-CZ" b="1" dirty="0"/>
              <a:t>́ doby </a:t>
            </a:r>
            <a:r>
              <a:rPr lang="cs-CZ" b="1" dirty="0" err="1"/>
              <a:t>přepravy</a:t>
            </a:r>
            <a:r>
              <a:rPr lang="cs-CZ" b="1" dirty="0"/>
              <a:t> </a:t>
            </a:r>
            <a:r>
              <a:rPr lang="cs-CZ" dirty="0"/>
              <a:t>pacienta k </a:t>
            </a:r>
            <a:r>
              <a:rPr lang="cs-CZ" dirty="0" err="1"/>
              <a:t>cílovému</a:t>
            </a:r>
            <a:r>
              <a:rPr lang="cs-CZ" dirty="0"/>
              <a:t> poskytovateli </a:t>
            </a:r>
            <a:r>
              <a:rPr lang="cs-CZ" dirty="0" err="1"/>
              <a:t>akutni</a:t>
            </a:r>
            <a:r>
              <a:rPr lang="cs-CZ" dirty="0"/>
              <a:t>́ </a:t>
            </a:r>
            <a:r>
              <a:rPr lang="cs-CZ" dirty="0" err="1"/>
              <a:t>lůžkove</a:t>
            </a:r>
            <a:r>
              <a:rPr lang="cs-CZ" dirty="0"/>
              <a:t>́ </a:t>
            </a:r>
            <a:r>
              <a:rPr lang="cs-CZ" dirty="0" err="1"/>
              <a:t>péče</a:t>
            </a:r>
            <a:r>
              <a:rPr lang="cs-CZ" dirty="0"/>
              <a:t> ve </a:t>
            </a:r>
            <a:r>
              <a:rPr lang="cs-CZ" dirty="0" err="1"/>
              <a:t>srovnáni</a:t>
            </a:r>
            <a:r>
              <a:rPr lang="cs-CZ" dirty="0"/>
              <a:t>́ s </a:t>
            </a:r>
            <a:r>
              <a:rPr lang="cs-CZ" dirty="0" err="1"/>
              <a:t>přepravou</a:t>
            </a:r>
            <a:r>
              <a:rPr lang="cs-CZ" dirty="0"/>
              <a:t> </a:t>
            </a:r>
            <a:r>
              <a:rPr lang="cs-CZ" dirty="0" err="1"/>
              <a:t>pozemni</a:t>
            </a:r>
            <a:r>
              <a:rPr lang="cs-CZ" dirty="0"/>
              <a:t>́ </a:t>
            </a:r>
            <a:r>
              <a:rPr lang="cs-CZ" dirty="0" err="1"/>
              <a:t>výjezdovou</a:t>
            </a:r>
            <a:r>
              <a:rPr lang="cs-CZ" dirty="0"/>
              <a:t> skupinou o </a:t>
            </a:r>
            <a:r>
              <a:rPr lang="cs-CZ" dirty="0" err="1"/>
              <a:t>více</a:t>
            </a:r>
            <a:r>
              <a:rPr lang="cs-CZ" dirty="0"/>
              <a:t> </a:t>
            </a:r>
            <a:r>
              <a:rPr lang="cs-CZ" dirty="0" err="1"/>
              <a:t>nez</a:t>
            </a:r>
            <a:r>
              <a:rPr lang="cs-CZ" dirty="0"/>
              <a:t>̌ 15 minut. </a:t>
            </a:r>
            <a:endParaRPr lang="en-US"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Pokud je </a:t>
            </a:r>
            <a:r>
              <a:rPr lang="cs-CZ" dirty="0" err="1"/>
              <a:t>místo</a:t>
            </a:r>
            <a:r>
              <a:rPr lang="cs-CZ" dirty="0"/>
              <a:t> </a:t>
            </a:r>
            <a:r>
              <a:rPr lang="cs-CZ" dirty="0" err="1"/>
              <a:t>události</a:t>
            </a:r>
            <a:r>
              <a:rPr lang="cs-CZ" dirty="0"/>
              <a:t> pro </a:t>
            </a:r>
            <a:r>
              <a:rPr lang="cs-CZ" dirty="0" err="1"/>
              <a:t>pozemni</a:t>
            </a:r>
            <a:r>
              <a:rPr lang="cs-CZ" dirty="0"/>
              <a:t>́ </a:t>
            </a:r>
            <a:r>
              <a:rPr lang="cs-CZ" dirty="0" err="1"/>
              <a:t>výjezdovou</a:t>
            </a:r>
            <a:r>
              <a:rPr lang="cs-CZ" dirty="0"/>
              <a:t> skupinu </a:t>
            </a:r>
            <a:r>
              <a:rPr lang="cs-CZ" b="1" dirty="0" err="1"/>
              <a:t>obtížne</a:t>
            </a:r>
            <a:r>
              <a:rPr lang="cs-CZ" b="1" dirty="0"/>
              <a:t>̌ </a:t>
            </a:r>
            <a:r>
              <a:rPr lang="cs-CZ" b="1" dirty="0" err="1"/>
              <a:t>přístupne</a:t>
            </a:r>
            <a:r>
              <a:rPr lang="cs-CZ" b="1" dirty="0"/>
              <a:t>́ </a:t>
            </a:r>
            <a:r>
              <a:rPr lang="cs-CZ" b="1" dirty="0" err="1"/>
              <a:t>či</a:t>
            </a:r>
            <a:r>
              <a:rPr lang="cs-CZ" b="1" dirty="0"/>
              <a:t> </a:t>
            </a:r>
            <a:r>
              <a:rPr lang="cs-CZ" b="1" dirty="0" err="1"/>
              <a:t>úplne</a:t>
            </a:r>
            <a:r>
              <a:rPr lang="cs-CZ" b="1" dirty="0"/>
              <a:t>̌ </a:t>
            </a:r>
            <a:r>
              <a:rPr lang="cs-CZ" b="1" dirty="0" err="1"/>
              <a:t>nepřístupne</a:t>
            </a:r>
            <a:r>
              <a:rPr lang="cs-CZ" b="1" dirty="0"/>
              <a:t>́</a:t>
            </a:r>
            <a:r>
              <a:rPr lang="cs-CZ" dirty="0"/>
              <a:t>. </a:t>
            </a:r>
            <a:endParaRPr lang="en-US"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Pokud lze </a:t>
            </a:r>
            <a:r>
              <a:rPr lang="cs-CZ" dirty="0" err="1"/>
              <a:t>předpokládat</a:t>
            </a:r>
            <a:r>
              <a:rPr lang="cs-CZ" dirty="0"/>
              <a:t>, </a:t>
            </a:r>
            <a:r>
              <a:rPr lang="cs-CZ" dirty="0" err="1"/>
              <a:t>že</a:t>
            </a:r>
            <a:r>
              <a:rPr lang="cs-CZ" dirty="0"/>
              <a:t> </a:t>
            </a:r>
            <a:r>
              <a:rPr lang="cs-CZ" dirty="0" err="1"/>
              <a:t>přepravou</a:t>
            </a:r>
            <a:r>
              <a:rPr lang="cs-CZ" dirty="0"/>
              <a:t> leteckou </a:t>
            </a:r>
            <a:r>
              <a:rPr lang="cs-CZ" dirty="0" err="1"/>
              <a:t>výjezdovou</a:t>
            </a:r>
            <a:r>
              <a:rPr lang="cs-CZ" dirty="0"/>
              <a:t> skupinou se </a:t>
            </a:r>
            <a:r>
              <a:rPr lang="cs-CZ" dirty="0" err="1"/>
              <a:t>významne</a:t>
            </a:r>
            <a:r>
              <a:rPr lang="cs-CZ" dirty="0"/>
              <a:t>̌ </a:t>
            </a:r>
            <a:r>
              <a:rPr lang="cs-CZ" b="1" dirty="0" err="1"/>
              <a:t>omezi</a:t>
            </a:r>
            <a:r>
              <a:rPr lang="cs-CZ" b="1" dirty="0"/>
              <a:t>́ riziko </a:t>
            </a:r>
            <a:r>
              <a:rPr lang="cs-CZ" b="1" dirty="0" err="1"/>
              <a:t>zhoršeni</a:t>
            </a:r>
            <a:r>
              <a:rPr lang="cs-CZ" b="1" dirty="0"/>
              <a:t>́ </a:t>
            </a:r>
            <a:r>
              <a:rPr lang="cs-CZ" b="1" dirty="0" err="1"/>
              <a:t>zdravotního</a:t>
            </a:r>
            <a:r>
              <a:rPr lang="cs-CZ" b="1" dirty="0"/>
              <a:t> stavu </a:t>
            </a:r>
            <a:r>
              <a:rPr lang="cs-CZ" dirty="0"/>
              <a:t>pacienta, </a:t>
            </a:r>
            <a:r>
              <a:rPr lang="cs-CZ" dirty="0" err="1"/>
              <a:t>ktere</a:t>
            </a:r>
            <a:r>
              <a:rPr lang="cs-CZ" dirty="0"/>
              <a:t>́ jinak </a:t>
            </a:r>
            <a:r>
              <a:rPr lang="cs-CZ" dirty="0" err="1"/>
              <a:t>hrozi</a:t>
            </a:r>
            <a:r>
              <a:rPr lang="cs-CZ" dirty="0"/>
              <a:t>́ </a:t>
            </a:r>
            <a:r>
              <a:rPr lang="cs-CZ" dirty="0" err="1"/>
              <a:t>při</a:t>
            </a:r>
            <a:r>
              <a:rPr lang="cs-CZ" dirty="0"/>
              <a:t> </a:t>
            </a:r>
            <a:r>
              <a:rPr lang="cs-CZ" dirty="0" err="1"/>
              <a:t>jiném</a:t>
            </a:r>
            <a:r>
              <a:rPr lang="cs-CZ" dirty="0"/>
              <a:t> </a:t>
            </a:r>
            <a:r>
              <a:rPr lang="cs-CZ" dirty="0" err="1"/>
              <a:t>způsobu</a:t>
            </a:r>
            <a:r>
              <a:rPr lang="cs-CZ" dirty="0"/>
              <a:t> </a:t>
            </a:r>
            <a:r>
              <a:rPr lang="cs-CZ" dirty="0" err="1"/>
              <a:t>přepravy</a:t>
            </a:r>
            <a:r>
              <a:rPr lang="cs-CZ" dirty="0"/>
              <a:t> </a:t>
            </a:r>
            <a:endParaRPr lang="en-US"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10</a:t>
            </a:fld>
            <a:endParaRPr lang="cs-CZ"/>
          </a:p>
        </p:txBody>
      </p:sp>
    </p:spTree>
    <p:extLst>
      <p:ext uri="{BB962C8B-B14F-4D97-AF65-F5344CB8AC3E}">
        <p14:creationId xmlns:p14="http://schemas.microsoft.com/office/powerpoint/2010/main" val="32803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err="1">
                <a:effectLst/>
                <a:latin typeface="Calibri" panose="020F0502020204030204" pitchFamily="34" charset="0"/>
              </a:rPr>
              <a:t>Náhle</a:t>
            </a:r>
            <a:r>
              <a:rPr lang="cs-CZ" sz="1200" dirty="0">
                <a:effectLst/>
                <a:latin typeface="Calibri" panose="020F0502020204030204" pitchFamily="34" charset="0"/>
              </a:rPr>
              <a:t> </a:t>
            </a:r>
            <a:r>
              <a:rPr lang="cs-CZ" sz="1200" dirty="0" err="1">
                <a:effectLst/>
                <a:latin typeface="Calibri" panose="020F0502020204030204" pitchFamily="34" charset="0"/>
              </a:rPr>
              <a:t>vznikle</a:t>
            </a:r>
            <a:r>
              <a:rPr lang="cs-CZ" sz="1200" dirty="0">
                <a:effectLst/>
                <a:latin typeface="Calibri" panose="020F0502020204030204" pitchFamily="34" charset="0"/>
              </a:rPr>
              <a:t>́ </a:t>
            </a:r>
            <a:r>
              <a:rPr lang="cs-CZ" sz="1200" dirty="0" err="1">
                <a:effectLst/>
                <a:latin typeface="Calibri" panose="020F0502020204030204" pitchFamily="34" charset="0"/>
              </a:rPr>
              <a:t>zhoršeni</a:t>
            </a:r>
            <a:r>
              <a:rPr lang="cs-CZ" sz="1200" dirty="0">
                <a:effectLst/>
                <a:latin typeface="Calibri" panose="020F0502020204030204" pitchFamily="34" charset="0"/>
              </a:rPr>
              <a:t>́ </a:t>
            </a:r>
            <a:r>
              <a:rPr lang="cs-CZ" sz="1200" dirty="0" err="1">
                <a:effectLst/>
                <a:latin typeface="Calibri" panose="020F0502020204030204" pitchFamily="34" charset="0"/>
              </a:rPr>
              <a:t>zdravotního</a:t>
            </a:r>
            <a:r>
              <a:rPr lang="cs-CZ" sz="1200" dirty="0">
                <a:effectLst/>
                <a:latin typeface="Calibri" panose="020F0502020204030204" pitchFamily="34" charset="0"/>
              </a:rPr>
              <a:t> stavu s </a:t>
            </a:r>
            <a:r>
              <a:rPr lang="cs-CZ" sz="1200" dirty="0" err="1">
                <a:effectLst/>
                <a:latin typeface="Calibri" panose="020F0502020204030204" pitchFamily="34" charset="0"/>
              </a:rPr>
              <a:t>bezprostředním</a:t>
            </a:r>
            <a:r>
              <a:rPr lang="cs-CZ" sz="1200" dirty="0">
                <a:effectLst/>
                <a:latin typeface="Calibri" panose="020F0502020204030204" pitchFamily="34" charset="0"/>
              </a:rPr>
              <a:t> rizikem </a:t>
            </a:r>
            <a:r>
              <a:rPr lang="cs-CZ" sz="1200" dirty="0" err="1">
                <a:effectLst/>
                <a:latin typeface="Calibri" panose="020F0502020204030204" pitchFamily="34" charset="0"/>
              </a:rPr>
              <a:t>selháni</a:t>
            </a:r>
            <a:r>
              <a:rPr lang="cs-CZ" sz="1200" dirty="0">
                <a:effectLst/>
                <a:latin typeface="Calibri" panose="020F0502020204030204" pitchFamily="34" charset="0"/>
              </a:rPr>
              <a:t>́ nebo </a:t>
            </a:r>
            <a:r>
              <a:rPr lang="cs-CZ" sz="1200" dirty="0" err="1">
                <a:effectLst/>
                <a:latin typeface="Calibri" panose="020F0502020204030204" pitchFamily="34" charset="0"/>
              </a:rPr>
              <a:t>selháním</a:t>
            </a:r>
            <a:r>
              <a:rPr lang="cs-CZ" sz="1200" dirty="0">
                <a:effectLst/>
                <a:latin typeface="Calibri" panose="020F0502020204030204" pitchFamily="34" charset="0"/>
              </a:rPr>
              <a:t> </a:t>
            </a:r>
            <a:r>
              <a:rPr lang="cs-CZ" sz="1200" dirty="0" err="1">
                <a:effectLst/>
                <a:latin typeface="Calibri" panose="020F0502020204030204" pitchFamily="34" charset="0"/>
              </a:rPr>
              <a:t>vitálních</a:t>
            </a:r>
            <a:r>
              <a:rPr lang="cs-CZ" sz="1200" dirty="0">
                <a:effectLst/>
                <a:latin typeface="Calibri" panose="020F0502020204030204" pitchFamily="34" charset="0"/>
              </a:rPr>
              <a:t> funkcí (</a:t>
            </a:r>
            <a:r>
              <a:rPr lang="cs-CZ" sz="1200" b="1" dirty="0" err="1">
                <a:effectLst/>
                <a:latin typeface="Calibri" panose="020F0502020204030204" pitchFamily="34" charset="0"/>
              </a:rPr>
              <a:t>napr</a:t>
            </a:r>
            <a:r>
              <a:rPr lang="cs-CZ" sz="1200" b="1" dirty="0">
                <a:effectLst/>
                <a:latin typeface="Calibri" panose="020F0502020204030204" pitchFamily="34" charset="0"/>
              </a:rPr>
              <a:t>̌. </a:t>
            </a:r>
            <a:r>
              <a:rPr lang="cs-CZ" sz="1200" b="1" dirty="0" err="1">
                <a:effectLst/>
                <a:latin typeface="Calibri" panose="020F0502020204030204" pitchFamily="34" charset="0"/>
              </a:rPr>
              <a:t>náhla</a:t>
            </a:r>
            <a:r>
              <a:rPr lang="cs-CZ" sz="1200" b="1" dirty="0">
                <a:effectLst/>
                <a:latin typeface="Calibri" panose="020F0502020204030204" pitchFamily="34" charset="0"/>
              </a:rPr>
              <a:t>́ </a:t>
            </a:r>
            <a:r>
              <a:rPr lang="cs-CZ" sz="1200" b="1" dirty="0" err="1">
                <a:effectLst/>
                <a:latin typeface="Calibri" panose="020F0502020204030204" pitchFamily="34" charset="0"/>
              </a:rPr>
              <a:t>zástava</a:t>
            </a:r>
            <a:r>
              <a:rPr lang="cs-CZ" sz="1200" b="1" dirty="0">
                <a:effectLst/>
                <a:latin typeface="Calibri" panose="020F0502020204030204" pitchFamily="34" charset="0"/>
              </a:rPr>
              <a:t> </a:t>
            </a:r>
            <a:r>
              <a:rPr lang="cs-CZ" sz="1200" b="1" dirty="0" err="1">
                <a:effectLst/>
                <a:latin typeface="Calibri" panose="020F0502020204030204" pitchFamily="34" charset="0"/>
              </a:rPr>
              <a:t>oběhu</a:t>
            </a:r>
            <a:r>
              <a:rPr lang="cs-CZ" sz="1200" b="1" dirty="0">
                <a:effectLst/>
                <a:latin typeface="Calibri" panose="020F0502020204030204" pitchFamily="34" charset="0"/>
              </a:rPr>
              <a:t>, asfyxie, aspirace) </a:t>
            </a:r>
          </a:p>
          <a:p>
            <a:endParaRPr lang="cs-CZ" sz="1200" b="1" dirty="0">
              <a:effectLst/>
              <a:latin typeface="Calibri" panose="020F0502020204030204" pitchFamily="34" charset="0"/>
            </a:endParaRPr>
          </a:p>
          <a:p>
            <a:r>
              <a:rPr lang="cs-CZ" sz="1200" dirty="0">
                <a:effectLst/>
                <a:latin typeface="Calibri" panose="020F0502020204030204" pitchFamily="34" charset="0"/>
              </a:rPr>
              <a:t>Vznik </a:t>
            </a:r>
            <a:r>
              <a:rPr lang="cs-CZ" sz="1200" dirty="0" err="1">
                <a:effectLst/>
                <a:latin typeface="Calibri" panose="020F0502020204030204" pitchFamily="34" charset="0"/>
              </a:rPr>
              <a:t>poraněni</a:t>
            </a:r>
            <a:r>
              <a:rPr lang="cs-CZ" sz="1200" dirty="0">
                <a:effectLst/>
                <a:latin typeface="Calibri" panose="020F0502020204030204" pitchFamily="34" charset="0"/>
              </a:rPr>
              <a:t>́, kde je </a:t>
            </a:r>
            <a:r>
              <a:rPr lang="cs-CZ" sz="1200" dirty="0" err="1">
                <a:effectLst/>
                <a:latin typeface="Calibri" panose="020F0502020204030204" pitchFamily="34" charset="0"/>
              </a:rPr>
              <a:t>předpokládane</a:t>
            </a:r>
            <a:r>
              <a:rPr lang="cs-CZ" sz="1200" dirty="0">
                <a:effectLst/>
                <a:latin typeface="Calibri" panose="020F0502020204030204" pitchFamily="34" charset="0"/>
              </a:rPr>
              <a:t>́ anebo </a:t>
            </a:r>
            <a:r>
              <a:rPr lang="cs-CZ" sz="1200" dirty="0" err="1">
                <a:effectLst/>
                <a:latin typeface="Calibri" panose="020F0502020204030204" pitchFamily="34" charset="0"/>
              </a:rPr>
              <a:t>indikovane</a:t>
            </a:r>
            <a:r>
              <a:rPr lang="cs-CZ" sz="1200" dirty="0">
                <a:effectLst/>
                <a:latin typeface="Calibri" panose="020F0502020204030204" pitchFamily="34" charset="0"/>
              </a:rPr>
              <a:t>́ </a:t>
            </a:r>
            <a:r>
              <a:rPr lang="cs-CZ" sz="1200" dirty="0" err="1">
                <a:effectLst/>
                <a:latin typeface="Calibri" panose="020F0502020204030204" pitchFamily="34" charset="0"/>
              </a:rPr>
              <a:t>primárni</a:t>
            </a:r>
            <a:r>
              <a:rPr lang="cs-CZ" sz="1200" dirty="0">
                <a:effectLst/>
                <a:latin typeface="Calibri" panose="020F0502020204030204" pitchFamily="34" charset="0"/>
              </a:rPr>
              <a:t>́ </a:t>
            </a:r>
            <a:r>
              <a:rPr lang="cs-CZ" sz="1200" dirty="0" err="1">
                <a:effectLst/>
                <a:latin typeface="Calibri" panose="020F0502020204030204" pitchFamily="34" charset="0"/>
              </a:rPr>
              <a:t>směřováni</a:t>
            </a:r>
            <a:r>
              <a:rPr lang="cs-CZ" sz="1200" dirty="0">
                <a:effectLst/>
                <a:latin typeface="Calibri" panose="020F0502020204030204" pitchFamily="34" charset="0"/>
              </a:rPr>
              <a:t>́ pacienta do traumacentra nebo </a:t>
            </a:r>
            <a:r>
              <a:rPr lang="cs-CZ" sz="1200" dirty="0" err="1">
                <a:effectLst/>
                <a:latin typeface="Calibri" panose="020F0502020204030204" pitchFamily="34" charset="0"/>
              </a:rPr>
              <a:t>jiného</a:t>
            </a:r>
            <a:r>
              <a:rPr lang="cs-CZ" sz="1200" dirty="0">
                <a:effectLst/>
                <a:latin typeface="Calibri" panose="020F0502020204030204" pitchFamily="34" charset="0"/>
              </a:rPr>
              <a:t> </a:t>
            </a:r>
            <a:r>
              <a:rPr lang="cs-CZ" sz="1200" dirty="0" err="1">
                <a:effectLst/>
                <a:latin typeface="Calibri" panose="020F0502020204030204" pitchFamily="34" charset="0"/>
              </a:rPr>
              <a:t>specializovaného</a:t>
            </a:r>
            <a:r>
              <a:rPr lang="cs-CZ" sz="1200" dirty="0">
                <a:effectLst/>
                <a:latin typeface="Calibri" panose="020F0502020204030204" pitchFamily="34" charset="0"/>
              </a:rPr>
              <a:t> centra a LZS významně zkrátí dobu transportu</a:t>
            </a:r>
          </a:p>
          <a:p>
            <a:endParaRPr lang="cs-CZ" sz="1200" dirty="0">
              <a:effectLst/>
              <a:latin typeface="Calibri" panose="020F0502020204030204" pitchFamily="34" charset="0"/>
            </a:endParaRPr>
          </a:p>
          <a:p>
            <a:r>
              <a:rPr lang="cs-CZ" sz="1200" dirty="0" err="1">
                <a:effectLst/>
                <a:latin typeface="Calibri" panose="020F0502020204030204" pitchFamily="34" charset="0"/>
              </a:rPr>
              <a:t>Náhle</a:t>
            </a:r>
            <a:r>
              <a:rPr lang="cs-CZ" sz="1200" dirty="0">
                <a:effectLst/>
                <a:latin typeface="Calibri" panose="020F0502020204030204" pitchFamily="34" charset="0"/>
              </a:rPr>
              <a:t> </a:t>
            </a:r>
            <a:r>
              <a:rPr lang="cs-CZ" sz="1200" dirty="0" err="1">
                <a:effectLst/>
                <a:latin typeface="Calibri" panose="020F0502020204030204" pitchFamily="34" charset="0"/>
              </a:rPr>
              <a:t>vznikle</a:t>
            </a:r>
            <a:r>
              <a:rPr lang="cs-CZ" sz="1200" dirty="0">
                <a:effectLst/>
                <a:latin typeface="Calibri" panose="020F0502020204030204" pitchFamily="34" charset="0"/>
              </a:rPr>
              <a:t>́ </a:t>
            </a:r>
            <a:r>
              <a:rPr lang="cs-CZ" sz="1200" dirty="0" err="1">
                <a:effectLst/>
                <a:latin typeface="Calibri" panose="020F0502020204030204" pitchFamily="34" charset="0"/>
              </a:rPr>
              <a:t>zhoršeni</a:t>
            </a:r>
            <a:r>
              <a:rPr lang="cs-CZ" sz="1200" dirty="0">
                <a:effectLst/>
                <a:latin typeface="Calibri" panose="020F0502020204030204" pitchFamily="34" charset="0"/>
              </a:rPr>
              <a:t>́ </a:t>
            </a:r>
            <a:r>
              <a:rPr lang="cs-CZ" sz="1200" dirty="0" err="1">
                <a:effectLst/>
                <a:latin typeface="Calibri" panose="020F0502020204030204" pitchFamily="34" charset="0"/>
              </a:rPr>
              <a:t>zdravotního</a:t>
            </a:r>
            <a:r>
              <a:rPr lang="cs-CZ" sz="1200" dirty="0">
                <a:effectLst/>
                <a:latin typeface="Calibri" panose="020F0502020204030204" pitchFamily="34" charset="0"/>
              </a:rPr>
              <a:t> stavu </a:t>
            </a:r>
            <a:r>
              <a:rPr lang="cs-CZ" sz="1200" dirty="0" err="1">
                <a:effectLst/>
                <a:latin typeface="Calibri" panose="020F0502020204030204" pitchFamily="34" charset="0"/>
              </a:rPr>
              <a:t>ohrožujíci</a:t>
            </a:r>
            <a:r>
              <a:rPr lang="cs-CZ" sz="1200" dirty="0">
                <a:effectLst/>
                <a:latin typeface="Calibri" panose="020F0502020204030204" pitchFamily="34" charset="0"/>
              </a:rPr>
              <a:t>́ </a:t>
            </a:r>
            <a:r>
              <a:rPr lang="cs-CZ" sz="1200" dirty="0" err="1">
                <a:effectLst/>
                <a:latin typeface="Calibri" panose="020F0502020204030204" pitchFamily="34" charset="0"/>
              </a:rPr>
              <a:t>vitálni</a:t>
            </a:r>
            <a:r>
              <a:rPr lang="cs-CZ" sz="1200" dirty="0">
                <a:effectLst/>
                <a:latin typeface="Calibri" panose="020F0502020204030204" pitchFamily="34" charset="0"/>
              </a:rPr>
              <a:t>́ funkce </a:t>
            </a:r>
            <a:r>
              <a:rPr lang="cs-CZ" sz="1200" dirty="0" err="1">
                <a:effectLst/>
                <a:latin typeface="Calibri" panose="020F0502020204030204" pitchFamily="34" charset="0"/>
              </a:rPr>
              <a:t>při</a:t>
            </a:r>
            <a:r>
              <a:rPr lang="cs-CZ" sz="1200" dirty="0">
                <a:effectLst/>
                <a:latin typeface="Calibri" panose="020F0502020204030204" pitchFamily="34" charset="0"/>
              </a:rPr>
              <a:t> </a:t>
            </a:r>
            <a:r>
              <a:rPr lang="cs-CZ" sz="1200" dirty="0" err="1">
                <a:effectLst/>
                <a:latin typeface="Calibri" panose="020F0502020204030204" pitchFamily="34" charset="0"/>
              </a:rPr>
              <a:t>aktuálni</a:t>
            </a:r>
            <a:r>
              <a:rPr lang="cs-CZ" sz="1200" dirty="0">
                <a:effectLst/>
                <a:latin typeface="Calibri" panose="020F0502020204030204" pitchFamily="34" charset="0"/>
              </a:rPr>
              <a:t>́ nedostupnosti </a:t>
            </a:r>
            <a:r>
              <a:rPr lang="cs-CZ" sz="1200" dirty="0" err="1">
                <a:effectLst/>
                <a:latin typeface="Calibri" panose="020F0502020204030204" pitchFamily="34" charset="0"/>
              </a:rPr>
              <a:t>pozemních</a:t>
            </a:r>
            <a:r>
              <a:rPr lang="cs-CZ" sz="1200" dirty="0">
                <a:effectLst/>
                <a:latin typeface="Calibri" panose="020F0502020204030204" pitchFamily="34" charset="0"/>
              </a:rPr>
              <a:t> </a:t>
            </a:r>
            <a:r>
              <a:rPr lang="cs-CZ" sz="1200" dirty="0" err="1">
                <a:effectLst/>
                <a:latin typeface="Calibri" panose="020F0502020204030204" pitchFamily="34" charset="0"/>
              </a:rPr>
              <a:t>posádek</a:t>
            </a:r>
            <a:r>
              <a:rPr lang="cs-CZ" sz="1200" dirty="0">
                <a:effectLst/>
                <a:latin typeface="Calibri" panose="020F0502020204030204" pitchFamily="34" charset="0"/>
              </a:rPr>
              <a:t> z </a:t>
            </a:r>
            <a:r>
              <a:rPr lang="cs-CZ" sz="1200" dirty="0" err="1">
                <a:effectLst/>
                <a:latin typeface="Calibri" panose="020F0502020204030204" pitchFamily="34" charset="0"/>
              </a:rPr>
              <a:t>důvodu</a:t>
            </a:r>
            <a:r>
              <a:rPr lang="cs-CZ" sz="1200" dirty="0">
                <a:effectLst/>
                <a:latin typeface="Calibri" panose="020F0502020204030204" pitchFamily="34" charset="0"/>
              </a:rPr>
              <a:t> jejich </a:t>
            </a:r>
            <a:r>
              <a:rPr lang="cs-CZ" sz="1200" dirty="0" err="1">
                <a:effectLst/>
                <a:latin typeface="Calibri" panose="020F0502020204030204" pitchFamily="34" charset="0"/>
              </a:rPr>
              <a:t>vytíženi</a:t>
            </a:r>
            <a:r>
              <a:rPr lang="cs-CZ" sz="1200" dirty="0">
                <a:effectLst/>
                <a:latin typeface="Calibri" panose="020F0502020204030204" pitchFamily="34" charset="0"/>
              </a:rPr>
              <a:t>́ </a:t>
            </a:r>
            <a:r>
              <a:rPr lang="cs-CZ" sz="1200" dirty="0" err="1">
                <a:effectLst/>
                <a:latin typeface="Calibri" panose="020F0502020204030204" pitchFamily="34" charset="0"/>
              </a:rPr>
              <a:t>jinými</a:t>
            </a:r>
            <a:r>
              <a:rPr lang="cs-CZ" sz="1200" dirty="0">
                <a:effectLst/>
                <a:latin typeface="Calibri" panose="020F0502020204030204" pitchFamily="34" charset="0"/>
              </a:rPr>
              <a:t> </a:t>
            </a:r>
            <a:r>
              <a:rPr lang="cs-CZ" sz="1200" dirty="0" err="1">
                <a:effectLst/>
                <a:latin typeface="Calibri" panose="020F0502020204030204" pitchFamily="34" charset="0"/>
              </a:rPr>
              <a:t>zásahy</a:t>
            </a:r>
            <a:r>
              <a:rPr lang="cs-CZ" sz="1200" dirty="0">
                <a:effectLst/>
                <a:latin typeface="Calibri" panose="020F0502020204030204" pitchFamily="34" charset="0"/>
              </a:rPr>
              <a:t> (</a:t>
            </a:r>
            <a:r>
              <a:rPr lang="cs-CZ" sz="1200" dirty="0" err="1">
                <a:effectLst/>
                <a:latin typeface="Calibri" panose="020F0502020204030204" pitchFamily="34" charset="0"/>
              </a:rPr>
              <a:t>napr</a:t>
            </a:r>
            <a:r>
              <a:rPr lang="cs-CZ" sz="1200" dirty="0">
                <a:effectLst/>
                <a:latin typeface="Calibri" panose="020F0502020204030204" pitchFamily="34" charset="0"/>
              </a:rPr>
              <a:t>̌. </a:t>
            </a:r>
            <a:r>
              <a:rPr lang="cs-CZ" sz="1200" dirty="0" err="1">
                <a:effectLst/>
                <a:latin typeface="Calibri" panose="020F0502020204030204" pitchFamily="34" charset="0"/>
              </a:rPr>
              <a:t>náhle</a:t>
            </a:r>
            <a:r>
              <a:rPr lang="cs-CZ" sz="1200" dirty="0">
                <a:effectLst/>
                <a:latin typeface="Calibri" panose="020F0502020204030204" pitchFamily="34" charset="0"/>
              </a:rPr>
              <a:t> vzniklá </a:t>
            </a:r>
            <a:r>
              <a:rPr lang="cs-CZ" sz="1200" dirty="0" err="1">
                <a:effectLst/>
                <a:latin typeface="Calibri" panose="020F0502020204030204" pitchFamily="34" charset="0"/>
              </a:rPr>
              <a:t>kvantitativni</a:t>
            </a:r>
            <a:r>
              <a:rPr lang="cs-CZ" sz="1200" dirty="0">
                <a:effectLst/>
                <a:latin typeface="Calibri" panose="020F0502020204030204" pitchFamily="34" charset="0"/>
              </a:rPr>
              <a:t>́ porucha </a:t>
            </a:r>
            <a:r>
              <a:rPr lang="cs-CZ" sz="1200" dirty="0" err="1">
                <a:effectLst/>
                <a:latin typeface="Calibri" panose="020F0502020204030204" pitchFamily="34" charset="0"/>
              </a:rPr>
              <a:t>vědomi</a:t>
            </a:r>
            <a:r>
              <a:rPr lang="cs-CZ" sz="1200" dirty="0">
                <a:effectLst/>
                <a:latin typeface="Calibri" panose="020F0502020204030204" pitchFamily="34" charset="0"/>
              </a:rPr>
              <a:t>́, </a:t>
            </a:r>
            <a:r>
              <a:rPr lang="cs-CZ" sz="1200" dirty="0" err="1">
                <a:effectLst/>
                <a:latin typeface="Calibri" panose="020F0502020204030204" pitchFamily="34" charset="0"/>
              </a:rPr>
              <a:t>náhle</a:t>
            </a:r>
            <a:r>
              <a:rPr lang="cs-CZ" sz="1200" dirty="0">
                <a:effectLst/>
                <a:latin typeface="Calibri" panose="020F0502020204030204" pitchFamily="34" charset="0"/>
              </a:rPr>
              <a:t> vzniklá bolest na hrudi </a:t>
            </a:r>
            <a:r>
              <a:rPr lang="cs-CZ" sz="1200" dirty="0" err="1">
                <a:effectLst/>
                <a:latin typeface="Calibri" panose="020F0502020204030204" pitchFamily="34" charset="0"/>
              </a:rPr>
              <a:t>pravděpodobne</a:t>
            </a:r>
            <a:r>
              <a:rPr lang="cs-CZ" sz="1200" dirty="0">
                <a:effectLst/>
                <a:latin typeface="Calibri" panose="020F0502020204030204" pitchFamily="34" charset="0"/>
              </a:rPr>
              <a:t>̌ </a:t>
            </a:r>
            <a:r>
              <a:rPr lang="cs-CZ" sz="1200" dirty="0" err="1">
                <a:effectLst/>
                <a:latin typeface="Calibri" panose="020F0502020204030204" pitchFamily="34" charset="0"/>
              </a:rPr>
              <a:t>kardiálního</a:t>
            </a:r>
            <a:r>
              <a:rPr lang="cs-CZ" sz="1200" dirty="0">
                <a:effectLst/>
                <a:latin typeface="Calibri" panose="020F0502020204030204" pitchFamily="34" charset="0"/>
              </a:rPr>
              <a:t> </a:t>
            </a:r>
            <a:r>
              <a:rPr lang="cs-CZ" sz="1200" dirty="0" err="1">
                <a:effectLst/>
                <a:latin typeface="Calibri" panose="020F0502020204030204" pitchFamily="34" charset="0"/>
              </a:rPr>
              <a:t>původu</a:t>
            </a:r>
            <a:r>
              <a:rPr lang="cs-CZ" sz="1200" dirty="0">
                <a:effectLst/>
                <a:latin typeface="Calibri" panose="020F0502020204030204" pitchFamily="34" charset="0"/>
              </a:rPr>
              <a:t>, </a:t>
            </a:r>
            <a:r>
              <a:rPr lang="cs-CZ" sz="1200" dirty="0" err="1">
                <a:effectLst/>
                <a:latin typeface="Calibri" panose="020F0502020204030204" pitchFamily="34" charset="0"/>
              </a:rPr>
              <a:t>náhle</a:t>
            </a:r>
            <a:r>
              <a:rPr lang="cs-CZ" sz="1200" dirty="0">
                <a:effectLst/>
                <a:latin typeface="Calibri" panose="020F0502020204030204" pitchFamily="34" charset="0"/>
              </a:rPr>
              <a:t> vzniklá </a:t>
            </a:r>
            <a:r>
              <a:rPr lang="cs-CZ" sz="1200" dirty="0" err="1">
                <a:effectLst/>
                <a:latin typeface="Calibri" panose="020F0502020204030204" pitchFamily="34" charset="0"/>
              </a:rPr>
              <a:t>dušnost</a:t>
            </a:r>
            <a:r>
              <a:rPr lang="cs-CZ" sz="1200" dirty="0">
                <a:effectLst/>
                <a:latin typeface="Calibri" panose="020F0502020204030204" pitchFamily="34" charset="0"/>
              </a:rPr>
              <a:t> apod. </a:t>
            </a:r>
          </a:p>
          <a:p>
            <a:endParaRPr lang="cs-CZ" sz="1200" dirty="0">
              <a:effectLst/>
              <a:latin typeface="Calibri" panose="020F0502020204030204" pitchFamily="34" charset="0"/>
            </a:endParaRPr>
          </a:p>
          <a:p>
            <a:r>
              <a:rPr lang="cs-CZ" sz="1200" dirty="0" err="1">
                <a:effectLst/>
                <a:latin typeface="Calibri" panose="020F0502020204030204" pitchFamily="34" charset="0"/>
              </a:rPr>
              <a:t>Náhle</a:t>
            </a:r>
            <a:r>
              <a:rPr lang="cs-CZ" sz="1200" dirty="0">
                <a:effectLst/>
                <a:latin typeface="Calibri" panose="020F0502020204030204" pitchFamily="34" charset="0"/>
              </a:rPr>
              <a:t> </a:t>
            </a:r>
            <a:r>
              <a:rPr lang="cs-CZ" sz="1200" dirty="0" err="1">
                <a:effectLst/>
                <a:latin typeface="Calibri" panose="020F0502020204030204" pitchFamily="34" charset="0"/>
              </a:rPr>
              <a:t>vznikle</a:t>
            </a:r>
            <a:r>
              <a:rPr lang="cs-CZ" sz="1200" dirty="0">
                <a:effectLst/>
                <a:latin typeface="Calibri" panose="020F0502020204030204" pitchFamily="34" charset="0"/>
              </a:rPr>
              <a:t>́ </a:t>
            </a:r>
            <a:r>
              <a:rPr lang="cs-CZ" sz="1200" dirty="0" err="1">
                <a:effectLst/>
                <a:latin typeface="Calibri" panose="020F0502020204030204" pitchFamily="34" charset="0"/>
              </a:rPr>
              <a:t>onemocněni</a:t>
            </a:r>
            <a:r>
              <a:rPr lang="cs-CZ" sz="1200" dirty="0">
                <a:effectLst/>
                <a:latin typeface="Calibri" panose="020F0502020204030204" pitchFamily="34" charset="0"/>
              </a:rPr>
              <a:t>́ nebo </a:t>
            </a:r>
            <a:r>
              <a:rPr lang="cs-CZ" sz="1200" dirty="0" err="1">
                <a:effectLst/>
                <a:latin typeface="Calibri" panose="020F0502020204030204" pitchFamily="34" charset="0"/>
              </a:rPr>
              <a:t>úraz</a:t>
            </a:r>
            <a:r>
              <a:rPr lang="cs-CZ" sz="1200" dirty="0">
                <a:effectLst/>
                <a:latin typeface="Calibri" panose="020F0502020204030204" pitchFamily="34" charset="0"/>
              </a:rPr>
              <a:t> ve </a:t>
            </a:r>
            <a:r>
              <a:rPr lang="cs-CZ" sz="1200" dirty="0" err="1">
                <a:effectLst/>
                <a:latin typeface="Calibri" panose="020F0502020204030204" pitchFamily="34" charset="0"/>
              </a:rPr>
              <a:t>specifických</a:t>
            </a:r>
            <a:r>
              <a:rPr lang="cs-CZ" sz="1200" dirty="0">
                <a:effectLst/>
                <a:latin typeface="Calibri" panose="020F0502020204030204" pitchFamily="34" charset="0"/>
              </a:rPr>
              <a:t> </a:t>
            </a:r>
            <a:r>
              <a:rPr lang="cs-CZ" sz="1200" dirty="0" err="1">
                <a:effectLst/>
                <a:latin typeface="Calibri" panose="020F0502020204030204" pitchFamily="34" charset="0"/>
              </a:rPr>
              <a:t>lokalitách</a:t>
            </a:r>
            <a:r>
              <a:rPr lang="cs-CZ" sz="1200" dirty="0">
                <a:effectLst/>
                <a:latin typeface="Calibri" panose="020F0502020204030204" pitchFamily="34" charset="0"/>
              </a:rPr>
              <a:t> (</a:t>
            </a:r>
            <a:r>
              <a:rPr lang="cs-CZ" sz="1200" dirty="0" err="1">
                <a:effectLst/>
                <a:latin typeface="Calibri" panose="020F0502020204030204" pitchFamily="34" charset="0"/>
              </a:rPr>
              <a:t>napr</a:t>
            </a:r>
            <a:r>
              <a:rPr lang="cs-CZ" sz="1200" dirty="0">
                <a:effectLst/>
                <a:latin typeface="Calibri" panose="020F0502020204030204" pitchFamily="34" charset="0"/>
              </a:rPr>
              <a:t>̌</a:t>
            </a:r>
            <a:r>
              <a:rPr lang="cs-CZ" sz="1200" b="1" dirty="0">
                <a:effectLst/>
                <a:latin typeface="Calibri" panose="020F0502020204030204" pitchFamily="34" charset="0"/>
              </a:rPr>
              <a:t>. </a:t>
            </a:r>
            <a:r>
              <a:rPr lang="cs-CZ" sz="1200" b="1" dirty="0" err="1">
                <a:effectLst/>
                <a:latin typeface="Calibri" panose="020F0502020204030204" pitchFamily="34" charset="0"/>
              </a:rPr>
              <a:t>obtížne</a:t>
            </a:r>
            <a:r>
              <a:rPr lang="cs-CZ" sz="1200" b="1" dirty="0">
                <a:effectLst/>
                <a:latin typeface="Calibri" panose="020F0502020204030204" pitchFamily="34" charset="0"/>
              </a:rPr>
              <a:t>̌ </a:t>
            </a:r>
            <a:r>
              <a:rPr lang="cs-CZ" sz="1200" b="1" dirty="0" err="1">
                <a:effectLst/>
                <a:latin typeface="Calibri" panose="020F0502020204030204" pitchFamily="34" charset="0"/>
              </a:rPr>
              <a:t>přístupny</a:t>
            </a:r>
            <a:r>
              <a:rPr lang="cs-CZ" sz="1200" b="1" dirty="0">
                <a:effectLst/>
                <a:latin typeface="Calibri" panose="020F0502020204030204" pitchFamily="34" charset="0"/>
              </a:rPr>
              <a:t>́ nebo </a:t>
            </a:r>
            <a:r>
              <a:rPr lang="cs-CZ" sz="1200" b="1" dirty="0" err="1">
                <a:effectLst/>
                <a:latin typeface="Calibri" panose="020F0502020204030204" pitchFamily="34" charset="0"/>
              </a:rPr>
              <a:t>horsky</a:t>
            </a:r>
            <a:r>
              <a:rPr lang="cs-CZ" sz="1200" b="1" dirty="0">
                <a:effectLst/>
                <a:latin typeface="Calibri" panose="020F0502020204030204" pitchFamily="34" charset="0"/>
              </a:rPr>
              <a:t>́ </a:t>
            </a:r>
            <a:r>
              <a:rPr lang="cs-CZ" sz="1200" b="1" dirty="0" err="1">
                <a:effectLst/>
                <a:latin typeface="Calibri" panose="020F0502020204030204" pitchFamily="34" charset="0"/>
              </a:rPr>
              <a:t>terén</a:t>
            </a:r>
            <a:r>
              <a:rPr lang="cs-CZ" sz="1200" b="1" dirty="0">
                <a:effectLst/>
                <a:latin typeface="Calibri" panose="020F0502020204030204" pitchFamily="34" charset="0"/>
              </a:rPr>
              <a:t>, </a:t>
            </a:r>
            <a:r>
              <a:rPr lang="cs-CZ" sz="1200" b="1" dirty="0" err="1">
                <a:effectLst/>
                <a:latin typeface="Calibri" panose="020F0502020204030204" pitchFamily="34" charset="0"/>
              </a:rPr>
              <a:t>místo</a:t>
            </a:r>
            <a:r>
              <a:rPr lang="cs-CZ" sz="1200" b="1" dirty="0">
                <a:effectLst/>
                <a:latin typeface="Calibri" panose="020F0502020204030204" pitchFamily="34" charset="0"/>
              </a:rPr>
              <a:t> </a:t>
            </a:r>
            <a:r>
              <a:rPr lang="cs-CZ" sz="1200" b="1" dirty="0" err="1">
                <a:effectLst/>
                <a:latin typeface="Calibri" panose="020F0502020204030204" pitchFamily="34" charset="0"/>
              </a:rPr>
              <a:t>zásahu</a:t>
            </a:r>
            <a:r>
              <a:rPr lang="cs-CZ" sz="1200" b="1" dirty="0">
                <a:effectLst/>
                <a:latin typeface="Calibri" panose="020F0502020204030204" pitchFamily="34" charset="0"/>
              </a:rPr>
              <a:t> </a:t>
            </a:r>
            <a:r>
              <a:rPr lang="cs-CZ" sz="1200" b="1" dirty="0" err="1">
                <a:effectLst/>
                <a:latin typeface="Calibri" panose="020F0502020204030204" pitchFamily="34" charset="0"/>
              </a:rPr>
              <a:t>vyžadujíci</a:t>
            </a:r>
            <a:r>
              <a:rPr lang="cs-CZ" sz="1200" b="1" dirty="0">
                <a:effectLst/>
                <a:latin typeface="Calibri" panose="020F0502020204030204" pitchFamily="34" charset="0"/>
              </a:rPr>
              <a:t>́ </a:t>
            </a:r>
            <a:r>
              <a:rPr lang="cs-CZ" sz="1200" b="1" dirty="0" err="1">
                <a:effectLst/>
                <a:latin typeface="Calibri" panose="020F0502020204030204" pitchFamily="34" charset="0"/>
              </a:rPr>
              <a:t>využiti</a:t>
            </a:r>
            <a:r>
              <a:rPr lang="cs-CZ" sz="1200" b="1" dirty="0">
                <a:effectLst/>
                <a:latin typeface="Calibri" panose="020F0502020204030204" pitchFamily="34" charset="0"/>
              </a:rPr>
              <a:t>́ </a:t>
            </a:r>
            <a:r>
              <a:rPr lang="cs-CZ" sz="1200" b="1" dirty="0" err="1">
                <a:effectLst/>
                <a:latin typeface="Calibri" panose="020F0502020204030204" pitchFamily="34" charset="0"/>
              </a:rPr>
              <a:t>speciálních</a:t>
            </a:r>
            <a:r>
              <a:rPr lang="cs-CZ" sz="1200" b="1" dirty="0">
                <a:effectLst/>
                <a:latin typeface="Calibri" panose="020F0502020204030204" pitchFamily="34" charset="0"/>
              </a:rPr>
              <a:t> </a:t>
            </a:r>
            <a:r>
              <a:rPr lang="cs-CZ" sz="1200" b="1" dirty="0" err="1">
                <a:effectLst/>
                <a:latin typeface="Calibri" panose="020F0502020204030204" pitchFamily="34" charset="0"/>
              </a:rPr>
              <a:t>záchranných</a:t>
            </a:r>
            <a:r>
              <a:rPr lang="cs-CZ" sz="1200" b="1" dirty="0">
                <a:effectLst/>
                <a:latin typeface="Calibri" panose="020F0502020204030204" pitchFamily="34" charset="0"/>
              </a:rPr>
              <a:t> technik, </a:t>
            </a:r>
            <a:r>
              <a:rPr lang="cs-CZ" sz="1200" b="1" dirty="0" err="1">
                <a:effectLst/>
                <a:latin typeface="Calibri" panose="020F0502020204030204" pitchFamily="34" charset="0"/>
              </a:rPr>
              <a:t>dálnice</a:t>
            </a:r>
            <a:r>
              <a:rPr lang="cs-CZ" sz="1200" b="1" dirty="0">
                <a:effectLst/>
                <a:latin typeface="Calibri" panose="020F0502020204030204" pitchFamily="34" charset="0"/>
              </a:rPr>
              <a:t> nebo </a:t>
            </a:r>
            <a:r>
              <a:rPr lang="cs-CZ" sz="1200" b="1" dirty="0" err="1">
                <a:effectLst/>
                <a:latin typeface="Calibri" panose="020F0502020204030204" pitchFamily="34" charset="0"/>
              </a:rPr>
              <a:t>rychlostni</a:t>
            </a:r>
            <a:r>
              <a:rPr lang="cs-CZ" sz="1200" b="1" dirty="0">
                <a:effectLst/>
                <a:latin typeface="Calibri" panose="020F0502020204030204" pitchFamily="34" charset="0"/>
              </a:rPr>
              <a:t>́ komunikace) </a:t>
            </a:r>
          </a:p>
          <a:p>
            <a:endParaRPr lang="cs-CZ" sz="1200" dirty="0">
              <a:effectLst/>
              <a:latin typeface="Calibri" panose="020F0502020204030204" pitchFamily="34" charset="0"/>
            </a:endParaRPr>
          </a:p>
          <a:p>
            <a:r>
              <a:rPr lang="cs-CZ" sz="1200" dirty="0" err="1">
                <a:effectLst/>
                <a:latin typeface="Calibri" panose="020F0502020204030204" pitchFamily="34" charset="0"/>
              </a:rPr>
              <a:t>Mezinemocnični</a:t>
            </a:r>
            <a:r>
              <a:rPr lang="cs-CZ" sz="1200" dirty="0">
                <a:effectLst/>
                <a:latin typeface="Calibri" panose="020F0502020204030204" pitchFamily="34" charset="0"/>
              </a:rPr>
              <a:t>́ </a:t>
            </a:r>
            <a:r>
              <a:rPr lang="cs-CZ" sz="1200" dirty="0" err="1">
                <a:effectLst/>
                <a:latin typeface="Calibri" panose="020F0502020204030204" pitchFamily="34" charset="0"/>
              </a:rPr>
              <a:t>převoz</a:t>
            </a:r>
            <a:r>
              <a:rPr lang="cs-CZ" sz="1200" dirty="0">
                <a:effectLst/>
                <a:latin typeface="Calibri" panose="020F0502020204030204" pitchFamily="34" charset="0"/>
              </a:rPr>
              <a:t> pacienta </a:t>
            </a:r>
            <a:r>
              <a:rPr lang="cs-CZ" sz="1200" dirty="0" err="1">
                <a:effectLst/>
                <a:latin typeface="Calibri" panose="020F0502020204030204" pitchFamily="34" charset="0"/>
              </a:rPr>
              <a:t>ohroženého</a:t>
            </a:r>
            <a:r>
              <a:rPr lang="cs-CZ" sz="1200" dirty="0">
                <a:effectLst/>
                <a:latin typeface="Calibri" panose="020F0502020204030204" pitchFamily="34" charset="0"/>
              </a:rPr>
              <a:t> </a:t>
            </a:r>
            <a:r>
              <a:rPr lang="cs-CZ" sz="1200" dirty="0" err="1">
                <a:effectLst/>
                <a:latin typeface="Calibri" panose="020F0502020204030204" pitchFamily="34" charset="0"/>
              </a:rPr>
              <a:t>transportním</a:t>
            </a:r>
            <a:r>
              <a:rPr lang="cs-CZ" sz="1200" dirty="0">
                <a:effectLst/>
                <a:latin typeface="Calibri" panose="020F0502020204030204" pitchFamily="34" charset="0"/>
              </a:rPr>
              <a:t> traumatem (</a:t>
            </a:r>
            <a:r>
              <a:rPr lang="cs-CZ" sz="1200" b="1" dirty="0" err="1">
                <a:effectLst/>
                <a:latin typeface="Calibri" panose="020F0502020204030204" pitchFamily="34" charset="0"/>
              </a:rPr>
              <a:t>napr</a:t>
            </a:r>
            <a:r>
              <a:rPr lang="cs-CZ" sz="1200" b="1" dirty="0">
                <a:effectLst/>
                <a:latin typeface="Calibri" panose="020F0502020204030204" pitchFamily="34" charset="0"/>
              </a:rPr>
              <a:t>̌. </a:t>
            </a:r>
            <a:r>
              <a:rPr lang="cs-CZ" sz="1200" b="1" dirty="0" err="1">
                <a:effectLst/>
                <a:latin typeface="Calibri" panose="020F0502020204030204" pitchFamily="34" charset="0"/>
              </a:rPr>
              <a:t>nestabilni</a:t>
            </a:r>
            <a:r>
              <a:rPr lang="cs-CZ" sz="1200" b="1" dirty="0">
                <a:effectLst/>
                <a:latin typeface="Calibri" panose="020F0502020204030204" pitchFamily="34" charset="0"/>
              </a:rPr>
              <a:t>́ zlomenina </a:t>
            </a:r>
            <a:r>
              <a:rPr lang="cs-CZ" sz="1200" b="1" dirty="0" err="1">
                <a:effectLst/>
                <a:latin typeface="Calibri" panose="020F0502020204030204" pitchFamily="34" charset="0"/>
              </a:rPr>
              <a:t>páteře</a:t>
            </a:r>
            <a:r>
              <a:rPr lang="cs-CZ" sz="1200" b="1" dirty="0">
                <a:effectLst/>
                <a:latin typeface="Calibri" panose="020F0502020204030204" pitchFamily="34" charset="0"/>
              </a:rPr>
              <a:t> s </a:t>
            </a:r>
            <a:r>
              <a:rPr lang="cs-CZ" sz="1200" b="1" dirty="0" err="1">
                <a:effectLst/>
                <a:latin typeface="Calibri" panose="020F0502020204030204" pitchFamily="34" charset="0"/>
              </a:rPr>
              <a:t>neurologickými</a:t>
            </a:r>
            <a:r>
              <a:rPr lang="cs-CZ" sz="1200" b="1" dirty="0">
                <a:effectLst/>
                <a:latin typeface="Calibri" panose="020F0502020204030204" pitchFamily="34" charset="0"/>
              </a:rPr>
              <a:t> </a:t>
            </a:r>
            <a:r>
              <a:rPr lang="cs-CZ" sz="1200" b="1" dirty="0" err="1">
                <a:effectLst/>
                <a:latin typeface="Calibri" panose="020F0502020204030204" pitchFamily="34" charset="0"/>
              </a:rPr>
              <a:t>příznaky</a:t>
            </a:r>
            <a:r>
              <a:rPr lang="cs-CZ" sz="1200" b="1" dirty="0">
                <a:effectLst/>
                <a:latin typeface="Calibri" panose="020F0502020204030204" pitchFamily="34" charset="0"/>
              </a:rPr>
              <a:t>, </a:t>
            </a:r>
            <a:r>
              <a:rPr lang="cs-CZ" sz="1200" b="1" dirty="0" err="1">
                <a:effectLst/>
                <a:latin typeface="Calibri" panose="020F0502020204030204" pitchFamily="34" charset="0"/>
              </a:rPr>
              <a:t>akutni</a:t>
            </a:r>
            <a:r>
              <a:rPr lang="cs-CZ" sz="1200" b="1" dirty="0">
                <a:effectLst/>
                <a:latin typeface="Calibri" panose="020F0502020204030204" pitchFamily="34" charset="0"/>
              </a:rPr>
              <a:t>́ </a:t>
            </a:r>
            <a:r>
              <a:rPr lang="cs-CZ" sz="1200" b="1" dirty="0" err="1">
                <a:effectLst/>
                <a:latin typeface="Calibri" panose="020F0502020204030204" pitchFamily="34" charset="0"/>
              </a:rPr>
              <a:t>krváceni</a:t>
            </a:r>
            <a:r>
              <a:rPr lang="cs-CZ" sz="1200" b="1" dirty="0">
                <a:effectLst/>
                <a:latin typeface="Calibri" panose="020F0502020204030204" pitchFamily="34" charset="0"/>
              </a:rPr>
              <a:t>́ do CNS s nutností </a:t>
            </a:r>
            <a:r>
              <a:rPr lang="cs-CZ" sz="1200" b="1" dirty="0" err="1">
                <a:effectLst/>
                <a:latin typeface="Calibri" panose="020F0502020204030204" pitchFamily="34" charset="0"/>
              </a:rPr>
              <a:t>chirurgicke</a:t>
            </a:r>
            <a:r>
              <a:rPr lang="cs-CZ" sz="1200" b="1" dirty="0">
                <a:effectLst/>
                <a:latin typeface="Calibri" panose="020F0502020204030204" pitchFamily="34" charset="0"/>
              </a:rPr>
              <a:t>́ intervence apod.) </a:t>
            </a:r>
          </a:p>
          <a:p>
            <a:endParaRPr lang="cs-CZ" sz="1200" dirty="0">
              <a:effectLst/>
              <a:latin typeface="Calibri" panose="020F0502020204030204" pitchFamily="34" charset="0"/>
            </a:endParaRPr>
          </a:p>
          <a:p>
            <a:endParaRPr lang="cs-CZ" sz="1200"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11</a:t>
            </a:fld>
            <a:endParaRPr lang="cs-CZ"/>
          </a:p>
        </p:txBody>
      </p:sp>
    </p:spTree>
    <p:extLst>
      <p:ext uri="{BB962C8B-B14F-4D97-AF65-F5344CB8AC3E}">
        <p14:creationId xmlns:p14="http://schemas.microsoft.com/office/powerpoint/2010/main" val="119363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2400" dirty="0">
              <a:effectLst/>
              <a:latin typeface="Calibri" panose="020F0502020204030204" pitchFamily="34" charset="0"/>
            </a:endParaRPr>
          </a:p>
          <a:p>
            <a:r>
              <a:rPr lang="cs-CZ" sz="2400" dirty="0" err="1">
                <a:effectLst/>
                <a:latin typeface="Calibri" panose="020F0502020204030204" pitchFamily="34" charset="0"/>
              </a:rPr>
              <a:t>Speciálni</a:t>
            </a:r>
            <a:r>
              <a:rPr lang="cs-CZ" sz="2400" dirty="0">
                <a:effectLst/>
                <a:latin typeface="Calibri" panose="020F0502020204030204" pitchFamily="34" charset="0"/>
              </a:rPr>
              <a:t>́ indikace s ohledem na </a:t>
            </a:r>
            <a:r>
              <a:rPr lang="cs-CZ" sz="2400" dirty="0" err="1">
                <a:effectLst/>
                <a:latin typeface="Calibri" panose="020F0502020204030204" pitchFamily="34" charset="0"/>
              </a:rPr>
              <a:t>lokálni</a:t>
            </a:r>
            <a:r>
              <a:rPr lang="cs-CZ" sz="2400" dirty="0">
                <a:effectLst/>
                <a:latin typeface="Calibri" panose="020F0502020204030204" pitchFamily="34" charset="0"/>
              </a:rPr>
              <a:t>́ </a:t>
            </a:r>
            <a:r>
              <a:rPr lang="cs-CZ" sz="2400" dirty="0" err="1">
                <a:effectLst/>
                <a:latin typeface="Calibri" panose="020F0502020204030204" pitchFamily="34" charset="0"/>
              </a:rPr>
              <a:t>geograficka</a:t>
            </a:r>
            <a:r>
              <a:rPr lang="cs-CZ" sz="2400" dirty="0">
                <a:effectLst/>
                <a:latin typeface="Calibri" panose="020F0502020204030204" pitchFamily="34" charset="0"/>
              </a:rPr>
              <a:t>́ a </a:t>
            </a:r>
            <a:r>
              <a:rPr lang="cs-CZ" sz="2400" dirty="0" err="1">
                <a:effectLst/>
                <a:latin typeface="Calibri" panose="020F0502020204030204" pitchFamily="34" charset="0"/>
              </a:rPr>
              <a:t>klimaticka</a:t>
            </a:r>
            <a:r>
              <a:rPr lang="cs-CZ" sz="2400" dirty="0">
                <a:effectLst/>
                <a:latin typeface="Calibri" panose="020F0502020204030204" pitchFamily="34" charset="0"/>
              </a:rPr>
              <a:t>́ specifika </a:t>
            </a:r>
            <a:r>
              <a:rPr lang="cs-CZ" sz="2400" dirty="0" err="1">
                <a:effectLst/>
                <a:latin typeface="Calibri" panose="020F0502020204030204" pitchFamily="34" charset="0"/>
              </a:rPr>
              <a:t>spádove</a:t>
            </a:r>
            <a:r>
              <a:rPr lang="cs-CZ" sz="2400" dirty="0">
                <a:effectLst/>
                <a:latin typeface="Calibri" panose="020F0502020204030204" pitchFamily="34" charset="0"/>
              </a:rPr>
              <a:t>́ oblasti (</a:t>
            </a:r>
            <a:r>
              <a:rPr lang="cs-CZ" sz="2400" dirty="0" err="1">
                <a:effectLst/>
                <a:latin typeface="Calibri" panose="020F0502020204030204" pitchFamily="34" charset="0"/>
              </a:rPr>
              <a:t>napr</a:t>
            </a:r>
            <a:r>
              <a:rPr lang="cs-CZ" sz="2400" dirty="0">
                <a:effectLst/>
                <a:latin typeface="Calibri" panose="020F0502020204030204" pitchFamily="34" charset="0"/>
              </a:rPr>
              <a:t>̌. </a:t>
            </a:r>
            <a:r>
              <a:rPr lang="cs-CZ" sz="2400" dirty="0" err="1">
                <a:effectLst/>
                <a:latin typeface="Calibri" panose="020F0502020204030204" pitchFamily="34" charset="0"/>
              </a:rPr>
              <a:t>závažna</a:t>
            </a:r>
            <a:r>
              <a:rPr lang="cs-CZ" sz="2400" dirty="0">
                <a:effectLst/>
                <a:latin typeface="Calibri" panose="020F0502020204030204" pitchFamily="34" charset="0"/>
              </a:rPr>
              <a:t>́ </a:t>
            </a:r>
            <a:r>
              <a:rPr lang="cs-CZ" sz="2400" dirty="0" err="1">
                <a:effectLst/>
                <a:latin typeface="Calibri" panose="020F0502020204030204" pitchFamily="34" charset="0"/>
              </a:rPr>
              <a:t>potápěčska</a:t>
            </a:r>
            <a:r>
              <a:rPr lang="cs-CZ" sz="2400" dirty="0">
                <a:effectLst/>
                <a:latin typeface="Calibri" panose="020F0502020204030204" pitchFamily="34" charset="0"/>
              </a:rPr>
              <a:t>́ </a:t>
            </a:r>
            <a:r>
              <a:rPr lang="cs-CZ" sz="2400" dirty="0" err="1">
                <a:effectLst/>
                <a:latin typeface="Calibri" panose="020F0502020204030204" pitchFamily="34" charset="0"/>
              </a:rPr>
              <a:t>příhoda</a:t>
            </a:r>
            <a:r>
              <a:rPr lang="cs-CZ" sz="2400" dirty="0">
                <a:effectLst/>
                <a:latin typeface="Calibri" panose="020F0502020204030204" pitchFamily="34" charset="0"/>
              </a:rPr>
              <a:t> </a:t>
            </a:r>
            <a:r>
              <a:rPr lang="cs-CZ" sz="2400" dirty="0" err="1">
                <a:effectLst/>
                <a:latin typeface="Calibri" panose="020F0502020204030204" pitchFamily="34" charset="0"/>
              </a:rPr>
              <a:t>spředpokladem</a:t>
            </a:r>
            <a:r>
              <a:rPr lang="cs-CZ" sz="2400" dirty="0">
                <a:effectLst/>
                <a:latin typeface="Calibri" panose="020F0502020204030204" pitchFamily="34" charset="0"/>
              </a:rPr>
              <a:t> </a:t>
            </a:r>
            <a:r>
              <a:rPr lang="cs-CZ" sz="2400" dirty="0" err="1">
                <a:effectLst/>
                <a:latin typeface="Calibri" panose="020F0502020204030204" pitchFamily="34" charset="0"/>
              </a:rPr>
              <a:t>směrováni</a:t>
            </a:r>
            <a:r>
              <a:rPr lang="cs-CZ" sz="2400" dirty="0">
                <a:effectLst/>
                <a:latin typeface="Calibri" panose="020F0502020204030204" pitchFamily="34" charset="0"/>
              </a:rPr>
              <a:t>́ pacienta do centra </a:t>
            </a:r>
            <a:r>
              <a:rPr lang="cs-CZ" sz="2400" dirty="0" err="1">
                <a:effectLst/>
                <a:latin typeface="Calibri" panose="020F0502020204030204" pitchFamily="34" charset="0"/>
              </a:rPr>
              <a:t>hyperbaricke</a:t>
            </a:r>
            <a:r>
              <a:rPr lang="cs-CZ" sz="2400" dirty="0">
                <a:effectLst/>
                <a:latin typeface="Calibri" panose="020F0502020204030204" pitchFamily="34" charset="0"/>
              </a:rPr>
              <a:t>́ </a:t>
            </a:r>
            <a:r>
              <a:rPr lang="cs-CZ" sz="2400" dirty="0" err="1">
                <a:effectLst/>
                <a:latin typeface="Calibri" panose="020F0502020204030204" pitchFamily="34" charset="0"/>
              </a:rPr>
              <a:t>medicíny</a:t>
            </a:r>
            <a:r>
              <a:rPr lang="cs-CZ" sz="2400" dirty="0">
                <a:effectLst/>
                <a:latin typeface="Calibri" panose="020F0502020204030204" pitchFamily="34" charset="0"/>
              </a:rPr>
              <a:t>, </a:t>
            </a:r>
            <a:r>
              <a:rPr lang="cs-CZ" sz="2400" dirty="0" err="1">
                <a:effectLst/>
                <a:latin typeface="Calibri" panose="020F0502020204030204" pitchFamily="34" charset="0"/>
              </a:rPr>
              <a:t>lavinova</a:t>
            </a:r>
            <a:r>
              <a:rPr lang="cs-CZ" sz="2400" dirty="0">
                <a:effectLst/>
                <a:latin typeface="Calibri" panose="020F0502020204030204" pitchFamily="34" charset="0"/>
              </a:rPr>
              <a:t>́ nehoda, </a:t>
            </a:r>
            <a:r>
              <a:rPr lang="cs-CZ" sz="2400" dirty="0" err="1">
                <a:effectLst/>
                <a:latin typeface="Calibri" panose="020F0502020204030204" pitchFamily="34" charset="0"/>
              </a:rPr>
              <a:t>život</a:t>
            </a:r>
            <a:r>
              <a:rPr lang="cs-CZ" sz="2400" dirty="0">
                <a:effectLst/>
                <a:latin typeface="Calibri" panose="020F0502020204030204" pitchFamily="34" charset="0"/>
              </a:rPr>
              <a:t> </a:t>
            </a:r>
            <a:r>
              <a:rPr lang="cs-CZ" sz="2400" dirty="0" err="1">
                <a:effectLst/>
                <a:latin typeface="Calibri" panose="020F0502020204030204" pitchFamily="34" charset="0"/>
              </a:rPr>
              <a:t>ohrožujíci</a:t>
            </a:r>
            <a:r>
              <a:rPr lang="cs-CZ" sz="2400" dirty="0">
                <a:effectLst/>
                <a:latin typeface="Calibri" panose="020F0502020204030204" pitchFamily="34" charset="0"/>
              </a:rPr>
              <a:t>́ podchlazení nebo </a:t>
            </a:r>
            <a:r>
              <a:rPr lang="cs-CZ" sz="2400" dirty="0" err="1">
                <a:effectLst/>
                <a:latin typeface="Calibri" panose="020F0502020204030204" pitchFamily="34" charset="0"/>
              </a:rPr>
              <a:t>reverzibilni</a:t>
            </a:r>
            <a:r>
              <a:rPr lang="cs-CZ" sz="2400" dirty="0">
                <a:effectLst/>
                <a:latin typeface="Calibri" panose="020F0502020204030204" pitchFamily="34" charset="0"/>
              </a:rPr>
              <a:t>́ </a:t>
            </a:r>
            <a:r>
              <a:rPr lang="cs-CZ" sz="2400" dirty="0" err="1">
                <a:effectLst/>
                <a:latin typeface="Calibri" panose="020F0502020204030204" pitchFamily="34" charset="0"/>
              </a:rPr>
              <a:t>zástava</a:t>
            </a:r>
            <a:r>
              <a:rPr lang="cs-CZ" sz="2400" dirty="0">
                <a:effectLst/>
                <a:latin typeface="Calibri" panose="020F0502020204030204" pitchFamily="34" charset="0"/>
              </a:rPr>
              <a:t> </a:t>
            </a:r>
            <a:r>
              <a:rPr lang="cs-CZ" sz="2400" dirty="0" err="1">
                <a:effectLst/>
                <a:latin typeface="Calibri" panose="020F0502020204030204" pitchFamily="34" charset="0"/>
              </a:rPr>
              <a:t>oběhu</a:t>
            </a:r>
            <a:r>
              <a:rPr lang="cs-CZ" sz="2400" dirty="0">
                <a:effectLst/>
                <a:latin typeface="Calibri" panose="020F0502020204030204" pitchFamily="34" charset="0"/>
              </a:rPr>
              <a:t> </a:t>
            </a:r>
            <a:r>
              <a:rPr lang="cs-CZ" sz="2400" dirty="0" err="1">
                <a:effectLst/>
                <a:latin typeface="Calibri" panose="020F0502020204030204" pitchFamily="34" charset="0"/>
              </a:rPr>
              <a:t>vyžadujíci</a:t>
            </a:r>
            <a:r>
              <a:rPr lang="cs-CZ" sz="2400" dirty="0">
                <a:effectLst/>
                <a:latin typeface="Calibri" panose="020F0502020204030204" pitchFamily="34" charset="0"/>
              </a:rPr>
              <a:t>́ </a:t>
            </a:r>
            <a:r>
              <a:rPr lang="cs-CZ" sz="2400" dirty="0" err="1">
                <a:effectLst/>
                <a:latin typeface="Calibri" panose="020F0502020204030204" pitchFamily="34" charset="0"/>
              </a:rPr>
              <a:t>léčbu</a:t>
            </a:r>
            <a:r>
              <a:rPr lang="cs-CZ" sz="2400" dirty="0">
                <a:effectLst/>
                <a:latin typeface="Calibri" panose="020F0502020204030204" pitchFamily="34" charset="0"/>
              </a:rPr>
              <a:t> pomocí </a:t>
            </a:r>
            <a:r>
              <a:rPr lang="cs-CZ" sz="2400" dirty="0" err="1">
                <a:effectLst/>
                <a:latin typeface="Calibri" panose="020F0502020204030204" pitchFamily="34" charset="0"/>
              </a:rPr>
              <a:t>mimotělního</a:t>
            </a:r>
            <a:r>
              <a:rPr lang="cs-CZ" sz="2400" dirty="0">
                <a:effectLst/>
                <a:latin typeface="Calibri" panose="020F0502020204030204" pitchFamily="34" charset="0"/>
              </a:rPr>
              <a:t> </a:t>
            </a:r>
            <a:r>
              <a:rPr lang="cs-CZ" sz="2400" dirty="0" err="1">
                <a:effectLst/>
                <a:latin typeface="Calibri" panose="020F0502020204030204" pitchFamily="34" charset="0"/>
              </a:rPr>
              <a:t>oběhu</a:t>
            </a:r>
            <a:r>
              <a:rPr lang="cs-CZ" sz="2400" dirty="0">
                <a:effectLst/>
                <a:latin typeface="Calibri" panose="020F0502020204030204" pitchFamily="34" charset="0"/>
              </a:rPr>
              <a:t> apod.). </a:t>
            </a:r>
            <a:endParaRPr lang="cs-CZ" sz="2400" dirty="0">
              <a:latin typeface="Calibri" panose="020F0502020204030204" pitchFamily="34" charset="0"/>
            </a:endParaRPr>
          </a:p>
          <a:p>
            <a:endParaRPr lang="cs-CZ" sz="2400" dirty="0">
              <a:effectLst/>
              <a:latin typeface="Calibri" panose="020F0502020204030204" pitchFamily="34" charset="0"/>
            </a:endParaRPr>
          </a:p>
          <a:p>
            <a:r>
              <a:rPr lang="cs-CZ" sz="2400" dirty="0" err="1">
                <a:effectLst/>
                <a:latin typeface="Calibri" panose="020F0502020204030204" pitchFamily="34" charset="0"/>
              </a:rPr>
              <a:t>Rekognoskačni</a:t>
            </a:r>
            <a:r>
              <a:rPr lang="cs-CZ" sz="2400" dirty="0">
                <a:effectLst/>
                <a:latin typeface="Calibri" panose="020F0502020204030204" pitchFamily="34" charset="0"/>
              </a:rPr>
              <a:t>́ let v </a:t>
            </a:r>
            <a:r>
              <a:rPr lang="cs-CZ" sz="2400" dirty="0" err="1">
                <a:effectLst/>
                <a:latin typeface="Calibri" panose="020F0502020204030204" pitchFamily="34" charset="0"/>
              </a:rPr>
              <a:t>případe</a:t>
            </a:r>
            <a:r>
              <a:rPr lang="cs-CZ" sz="2400" dirty="0">
                <a:effectLst/>
                <a:latin typeface="Calibri" panose="020F0502020204030204" pitchFamily="34" charset="0"/>
              </a:rPr>
              <a:t>̌ </a:t>
            </a:r>
            <a:r>
              <a:rPr lang="cs-CZ" sz="2400" dirty="0" err="1">
                <a:effectLst/>
                <a:latin typeface="Calibri" panose="020F0502020204030204" pitchFamily="34" charset="0"/>
              </a:rPr>
              <a:t>potřeby</a:t>
            </a:r>
            <a:r>
              <a:rPr lang="cs-CZ" sz="2400" dirty="0">
                <a:effectLst/>
                <a:latin typeface="Calibri" panose="020F0502020204030204" pitchFamily="34" charset="0"/>
              </a:rPr>
              <a:t> </a:t>
            </a:r>
            <a:r>
              <a:rPr lang="cs-CZ" sz="2400" dirty="0" err="1">
                <a:effectLst/>
                <a:latin typeface="Calibri" panose="020F0502020204030204" pitchFamily="34" charset="0"/>
              </a:rPr>
              <a:t>upřesnit</a:t>
            </a:r>
            <a:r>
              <a:rPr lang="cs-CZ" sz="2400" dirty="0">
                <a:effectLst/>
                <a:latin typeface="Calibri" panose="020F0502020204030204" pitchFamily="34" charset="0"/>
              </a:rPr>
              <a:t> lokalizaci </a:t>
            </a:r>
            <a:r>
              <a:rPr lang="cs-CZ" sz="2400" b="1" dirty="0" err="1">
                <a:effectLst/>
                <a:latin typeface="Calibri" panose="020F0502020204030204" pitchFamily="34" charset="0"/>
              </a:rPr>
              <a:t>místa</a:t>
            </a:r>
            <a:r>
              <a:rPr lang="cs-CZ" sz="2400" b="1" dirty="0">
                <a:effectLst/>
                <a:latin typeface="Calibri" panose="020F0502020204030204" pitchFamily="34" charset="0"/>
              </a:rPr>
              <a:t> </a:t>
            </a:r>
            <a:r>
              <a:rPr lang="cs-CZ" sz="2400" b="1" dirty="0" err="1">
                <a:effectLst/>
                <a:latin typeface="Calibri" panose="020F0502020204030204" pitchFamily="34" charset="0"/>
              </a:rPr>
              <a:t>zás</a:t>
            </a:r>
            <a:r>
              <a:rPr lang="cs-CZ" sz="2400" dirty="0" err="1">
                <a:effectLst/>
                <a:latin typeface="Calibri" panose="020F0502020204030204" pitchFamily="34" charset="0"/>
              </a:rPr>
              <a:t>ahu</a:t>
            </a:r>
            <a:r>
              <a:rPr lang="cs-CZ" sz="2400" dirty="0">
                <a:effectLst/>
                <a:latin typeface="Calibri" panose="020F0502020204030204" pitchFamily="34" charset="0"/>
              </a:rPr>
              <a:t> (</a:t>
            </a:r>
            <a:r>
              <a:rPr lang="cs-CZ" sz="2400" dirty="0" err="1">
                <a:effectLst/>
                <a:latin typeface="Calibri" panose="020F0502020204030204" pitchFamily="34" charset="0"/>
              </a:rPr>
              <a:t>napr</a:t>
            </a:r>
            <a:r>
              <a:rPr lang="cs-CZ" sz="2400" dirty="0">
                <a:effectLst/>
                <a:latin typeface="Calibri" panose="020F0502020204030204" pitchFamily="34" charset="0"/>
              </a:rPr>
              <a:t>̌. ve </a:t>
            </a:r>
            <a:r>
              <a:rPr lang="cs-CZ" sz="2400" dirty="0" err="1">
                <a:effectLst/>
                <a:latin typeface="Calibri" panose="020F0502020204030204" pitchFamily="34" charset="0"/>
              </a:rPr>
              <a:t>volném</a:t>
            </a:r>
            <a:r>
              <a:rPr lang="cs-CZ" sz="2400" dirty="0">
                <a:effectLst/>
                <a:latin typeface="Calibri" panose="020F0502020204030204" pitchFamily="34" charset="0"/>
              </a:rPr>
              <a:t> </a:t>
            </a:r>
            <a:r>
              <a:rPr lang="cs-CZ" sz="2400" dirty="0" err="1">
                <a:effectLst/>
                <a:latin typeface="Calibri" panose="020F0502020204030204" pitchFamily="34" charset="0"/>
              </a:rPr>
              <a:t>terénu</a:t>
            </a:r>
            <a:r>
              <a:rPr lang="cs-CZ" sz="2400" dirty="0">
                <a:effectLst/>
                <a:latin typeface="Calibri" panose="020F0502020204030204" pitchFamily="34" charset="0"/>
              </a:rPr>
              <a:t>, na </a:t>
            </a:r>
            <a:r>
              <a:rPr lang="cs-CZ" sz="2400" dirty="0" err="1">
                <a:effectLst/>
                <a:latin typeface="Calibri" panose="020F0502020204030204" pitchFamily="34" charset="0"/>
              </a:rPr>
              <a:t>vodních</a:t>
            </a:r>
            <a:r>
              <a:rPr lang="cs-CZ" sz="2400" dirty="0">
                <a:effectLst/>
                <a:latin typeface="Calibri" panose="020F0502020204030204" pitchFamily="34" charset="0"/>
              </a:rPr>
              <a:t> </a:t>
            </a:r>
            <a:r>
              <a:rPr lang="cs-CZ" sz="2400" dirty="0" err="1">
                <a:effectLst/>
                <a:latin typeface="Calibri" panose="020F0502020204030204" pitchFamily="34" charset="0"/>
              </a:rPr>
              <a:t>plochách</a:t>
            </a:r>
            <a:r>
              <a:rPr lang="cs-CZ" sz="2400" dirty="0">
                <a:effectLst/>
                <a:latin typeface="Calibri" panose="020F0502020204030204" pitchFamily="34" charset="0"/>
              </a:rPr>
              <a:t> nebo v </a:t>
            </a:r>
            <a:r>
              <a:rPr lang="cs-CZ" sz="2400" dirty="0" err="1">
                <a:effectLst/>
                <a:latin typeface="Calibri" panose="020F0502020204030204" pitchFamily="34" charset="0"/>
              </a:rPr>
              <a:t>horských</a:t>
            </a:r>
            <a:r>
              <a:rPr lang="cs-CZ" sz="2400" dirty="0">
                <a:effectLst/>
                <a:latin typeface="Calibri" panose="020F0502020204030204" pitchFamily="34" charset="0"/>
              </a:rPr>
              <a:t> oblastech) anebo </a:t>
            </a:r>
            <a:r>
              <a:rPr lang="cs-CZ" sz="2400" b="1" dirty="0">
                <a:effectLst/>
                <a:latin typeface="Calibri" panose="020F0502020204030204" pitchFamily="34" charset="0"/>
              </a:rPr>
              <a:t>rozsah </a:t>
            </a:r>
            <a:r>
              <a:rPr lang="cs-CZ" sz="2400" b="1" dirty="0" err="1">
                <a:effectLst/>
                <a:latin typeface="Calibri" panose="020F0502020204030204" pitchFamily="34" charset="0"/>
              </a:rPr>
              <a:t>události</a:t>
            </a:r>
            <a:r>
              <a:rPr lang="cs-CZ" sz="2400" b="1" dirty="0">
                <a:effectLst/>
                <a:latin typeface="Calibri" panose="020F0502020204030204" pitchFamily="34" charset="0"/>
              </a:rPr>
              <a:t>. </a:t>
            </a:r>
          </a:p>
          <a:p>
            <a:endParaRPr lang="cs-CZ" sz="2400" b="1" dirty="0">
              <a:effectLst/>
              <a:latin typeface="Calibri" panose="020F0502020204030204" pitchFamily="34" charset="0"/>
            </a:endParaRPr>
          </a:p>
          <a:p>
            <a:r>
              <a:rPr lang="cs-CZ" sz="2400" dirty="0" err="1">
                <a:effectLst/>
                <a:latin typeface="Calibri" panose="020F0502020204030204" pitchFamily="34" charset="0"/>
              </a:rPr>
              <a:t>Řešeni</a:t>
            </a:r>
            <a:r>
              <a:rPr lang="cs-CZ" sz="2400" dirty="0">
                <a:effectLst/>
                <a:latin typeface="Calibri" panose="020F0502020204030204" pitchFamily="34" charset="0"/>
              </a:rPr>
              <a:t>́ </a:t>
            </a:r>
            <a:r>
              <a:rPr lang="cs-CZ" sz="2400" dirty="0" err="1">
                <a:effectLst/>
                <a:latin typeface="Calibri" panose="020F0502020204030204" pitchFamily="34" charset="0"/>
              </a:rPr>
              <a:t>události</a:t>
            </a:r>
            <a:r>
              <a:rPr lang="cs-CZ" sz="2400" dirty="0">
                <a:effectLst/>
                <a:latin typeface="Calibri" panose="020F0502020204030204" pitchFamily="34" charset="0"/>
              </a:rPr>
              <a:t> s </a:t>
            </a:r>
            <a:r>
              <a:rPr lang="cs-CZ" sz="2400" dirty="0" err="1">
                <a:effectLst/>
                <a:latin typeface="Calibri" panose="020F0502020204030204" pitchFamily="34" charset="0"/>
              </a:rPr>
              <a:t>hromadným</a:t>
            </a:r>
            <a:r>
              <a:rPr lang="cs-CZ" sz="2400" dirty="0">
                <a:effectLst/>
                <a:latin typeface="Calibri" panose="020F0502020204030204" pitchFamily="34" charset="0"/>
              </a:rPr>
              <a:t> </a:t>
            </a:r>
            <a:r>
              <a:rPr lang="cs-CZ" sz="2400" dirty="0" err="1">
                <a:effectLst/>
                <a:latin typeface="Calibri" panose="020F0502020204030204" pitchFamily="34" charset="0"/>
              </a:rPr>
              <a:t>postižením</a:t>
            </a:r>
            <a:r>
              <a:rPr lang="cs-CZ" sz="2400" dirty="0">
                <a:effectLst/>
                <a:latin typeface="Calibri" panose="020F0502020204030204" pitchFamily="34" charset="0"/>
              </a:rPr>
              <a:t> </a:t>
            </a:r>
            <a:r>
              <a:rPr lang="cs-CZ" sz="2400" dirty="0" err="1">
                <a:effectLst/>
                <a:latin typeface="Calibri" panose="020F0502020204030204" pitchFamily="34" charset="0"/>
              </a:rPr>
              <a:t>zdravi</a:t>
            </a:r>
            <a:r>
              <a:rPr lang="cs-CZ" sz="2400" dirty="0">
                <a:effectLst/>
                <a:latin typeface="Calibri" panose="020F0502020204030204" pitchFamily="34" charset="0"/>
              </a:rPr>
              <a:t>́ </a:t>
            </a:r>
          </a:p>
          <a:p>
            <a:endParaRPr lang="cs-CZ" sz="2400" dirty="0">
              <a:effectLst/>
              <a:latin typeface="Calibri" panose="020F0502020204030204" pitchFamily="34" charset="0"/>
            </a:endParaRPr>
          </a:p>
          <a:p>
            <a:pPr lvl="1"/>
            <a:r>
              <a:rPr lang="cs-CZ" dirty="0">
                <a:effectLst/>
                <a:latin typeface="Calibri" panose="020F0502020204030204" pitchFamily="34" charset="0"/>
              </a:rPr>
              <a:t>Zhodnocení situace na </a:t>
            </a:r>
            <a:r>
              <a:rPr lang="cs-CZ" dirty="0" err="1">
                <a:effectLst/>
                <a:latin typeface="Calibri" panose="020F0502020204030204" pitchFamily="34" charset="0"/>
              </a:rPr>
              <a:t>míste</a:t>
            </a:r>
            <a:r>
              <a:rPr lang="cs-CZ" dirty="0">
                <a:effectLst/>
                <a:latin typeface="Calibri" panose="020F0502020204030204" pitchFamily="34" charset="0"/>
              </a:rPr>
              <a:t>̌ </a:t>
            </a:r>
            <a:r>
              <a:rPr lang="cs-CZ" dirty="0" err="1">
                <a:effectLst/>
                <a:latin typeface="Calibri" panose="020F0502020204030204" pitchFamily="34" charset="0"/>
              </a:rPr>
              <a:t>mimořádne</a:t>
            </a:r>
            <a:r>
              <a:rPr lang="cs-CZ" dirty="0">
                <a:effectLst/>
                <a:latin typeface="Calibri" panose="020F0502020204030204" pitchFamily="34" charset="0"/>
              </a:rPr>
              <a:t>́ </a:t>
            </a:r>
            <a:r>
              <a:rPr lang="cs-CZ" dirty="0" err="1">
                <a:effectLst/>
                <a:latin typeface="Calibri" panose="020F0502020204030204" pitchFamily="34" charset="0"/>
              </a:rPr>
              <a:t>události</a:t>
            </a:r>
            <a:r>
              <a:rPr lang="cs-CZ" dirty="0">
                <a:effectLst/>
                <a:latin typeface="Calibri" panose="020F0502020204030204" pitchFamily="34" charset="0"/>
              </a:rPr>
              <a:t> z </a:t>
            </a:r>
            <a:r>
              <a:rPr lang="cs-CZ" dirty="0" err="1">
                <a:effectLst/>
                <a:latin typeface="Calibri" panose="020F0502020204030204" pitchFamily="34" charset="0"/>
              </a:rPr>
              <a:t>výšky</a:t>
            </a:r>
            <a:r>
              <a:rPr lang="cs-CZ" dirty="0">
                <a:effectLst/>
                <a:latin typeface="Calibri" panose="020F0502020204030204" pitchFamily="34" charset="0"/>
              </a:rPr>
              <a:t>, </a:t>
            </a:r>
            <a:r>
              <a:rPr lang="cs-CZ" dirty="0" err="1">
                <a:effectLst/>
                <a:latin typeface="Calibri" panose="020F0502020204030204" pitchFamily="34" charset="0"/>
              </a:rPr>
              <a:t>napr</a:t>
            </a:r>
            <a:r>
              <a:rPr lang="cs-CZ" dirty="0">
                <a:effectLst/>
                <a:latin typeface="Calibri" panose="020F0502020204030204" pitchFamily="34" charset="0"/>
              </a:rPr>
              <a:t>̌. </a:t>
            </a:r>
            <a:r>
              <a:rPr lang="cs-CZ" dirty="0" err="1">
                <a:effectLst/>
                <a:latin typeface="Calibri" panose="020F0502020204030204" pitchFamily="34" charset="0"/>
              </a:rPr>
              <a:t>určeni</a:t>
            </a:r>
            <a:r>
              <a:rPr lang="cs-CZ" dirty="0">
                <a:effectLst/>
                <a:latin typeface="Calibri" panose="020F0502020204030204" pitchFamily="34" charset="0"/>
              </a:rPr>
              <a:t>́ </a:t>
            </a:r>
            <a:r>
              <a:rPr lang="cs-CZ" b="1" dirty="0">
                <a:effectLst/>
                <a:latin typeface="Calibri" panose="020F0502020204030204" pitchFamily="34" charset="0"/>
              </a:rPr>
              <a:t>rozsahu </a:t>
            </a:r>
            <a:r>
              <a:rPr lang="cs-CZ" dirty="0" err="1">
                <a:effectLst/>
                <a:latin typeface="Calibri" panose="020F0502020204030204" pitchFamily="34" charset="0"/>
              </a:rPr>
              <a:t>události</a:t>
            </a:r>
            <a:r>
              <a:rPr lang="cs-CZ" dirty="0">
                <a:effectLst/>
                <a:latin typeface="Calibri" panose="020F0502020204030204" pitchFamily="34" charset="0"/>
              </a:rPr>
              <a:t>, </a:t>
            </a:r>
            <a:r>
              <a:rPr lang="cs-CZ" dirty="0" err="1">
                <a:effectLst/>
                <a:latin typeface="Calibri" panose="020F0502020204030204" pitchFamily="34" charset="0"/>
              </a:rPr>
              <a:t>navrženi</a:t>
            </a:r>
            <a:r>
              <a:rPr lang="cs-CZ" dirty="0">
                <a:effectLst/>
                <a:latin typeface="Calibri" panose="020F0502020204030204" pitchFamily="34" charset="0"/>
              </a:rPr>
              <a:t>́ </a:t>
            </a:r>
            <a:r>
              <a:rPr lang="cs-CZ" b="1" dirty="0" err="1">
                <a:effectLst/>
                <a:latin typeface="Calibri" panose="020F0502020204030204" pitchFamily="34" charset="0"/>
              </a:rPr>
              <a:t>přístupových</a:t>
            </a:r>
            <a:r>
              <a:rPr lang="cs-CZ" b="1" dirty="0">
                <a:effectLst/>
                <a:latin typeface="Calibri" panose="020F0502020204030204" pitchFamily="34" charset="0"/>
              </a:rPr>
              <a:t> cest</a:t>
            </a:r>
            <a:r>
              <a:rPr lang="cs-CZ" dirty="0">
                <a:effectLst/>
                <a:latin typeface="Calibri" panose="020F0502020204030204" pitchFamily="34" charset="0"/>
              </a:rPr>
              <a:t>, </a:t>
            </a:r>
            <a:r>
              <a:rPr lang="cs-CZ" dirty="0" err="1">
                <a:effectLst/>
                <a:latin typeface="Calibri" panose="020F0502020204030204" pitchFamily="34" charset="0"/>
              </a:rPr>
              <a:t>určeni</a:t>
            </a:r>
            <a:r>
              <a:rPr lang="cs-CZ" dirty="0">
                <a:effectLst/>
                <a:latin typeface="Calibri" panose="020F0502020204030204" pitchFamily="34" charset="0"/>
              </a:rPr>
              <a:t>́ </a:t>
            </a:r>
            <a:r>
              <a:rPr lang="cs-CZ" dirty="0" err="1">
                <a:effectLst/>
                <a:latin typeface="Calibri" panose="020F0502020204030204" pitchFamily="34" charset="0"/>
              </a:rPr>
              <a:t>místa</a:t>
            </a:r>
            <a:r>
              <a:rPr lang="cs-CZ" dirty="0">
                <a:effectLst/>
                <a:latin typeface="Calibri" panose="020F0502020204030204" pitchFamily="34" charset="0"/>
              </a:rPr>
              <a:t> pro </a:t>
            </a:r>
            <a:r>
              <a:rPr lang="cs-CZ" b="1" dirty="0" err="1">
                <a:effectLst/>
                <a:latin typeface="Calibri" panose="020F0502020204030204" pitchFamily="34" charset="0"/>
              </a:rPr>
              <a:t>umístěni</a:t>
            </a:r>
            <a:r>
              <a:rPr lang="cs-CZ" b="1" dirty="0">
                <a:effectLst/>
                <a:latin typeface="Calibri" panose="020F0502020204030204" pitchFamily="34" charset="0"/>
              </a:rPr>
              <a:t>́ </a:t>
            </a:r>
            <a:r>
              <a:rPr lang="cs-CZ" b="1" dirty="0" err="1">
                <a:effectLst/>
                <a:latin typeface="Calibri" panose="020F0502020204030204" pitchFamily="34" charset="0"/>
              </a:rPr>
              <a:t>shromaždišt</a:t>
            </a:r>
            <a:r>
              <a:rPr lang="cs-CZ" b="1" dirty="0">
                <a:effectLst/>
                <a:latin typeface="Calibri" panose="020F0502020204030204" pitchFamily="34" charset="0"/>
              </a:rPr>
              <a:t>̌, </a:t>
            </a:r>
            <a:r>
              <a:rPr lang="cs-CZ" b="1" dirty="0" err="1">
                <a:effectLst/>
                <a:latin typeface="Calibri" panose="020F0502020204030204" pitchFamily="34" charset="0"/>
              </a:rPr>
              <a:t>stanovis</a:t>
            </a:r>
            <a:r>
              <a:rPr lang="cs-CZ" dirty="0" err="1">
                <a:effectLst/>
                <a:latin typeface="Calibri" panose="020F0502020204030204" pitchFamily="34" charset="0"/>
              </a:rPr>
              <a:t>̌t</a:t>
            </a:r>
            <a:r>
              <a:rPr lang="cs-CZ" dirty="0">
                <a:effectLst/>
                <a:latin typeface="Calibri" panose="020F0502020204030204" pitchFamily="34" charset="0"/>
              </a:rPr>
              <a:t>̌ apod. </a:t>
            </a:r>
          </a:p>
          <a:p>
            <a:pPr lvl="1"/>
            <a:endParaRPr lang="cs-CZ" dirty="0">
              <a:effectLst/>
              <a:latin typeface="SymbolMT"/>
            </a:endParaRPr>
          </a:p>
          <a:p>
            <a:pPr lvl="1"/>
            <a:r>
              <a:rPr lang="cs-CZ" dirty="0" err="1">
                <a:effectLst/>
                <a:latin typeface="Calibri" panose="020F0502020204030204" pitchFamily="34" charset="0"/>
              </a:rPr>
              <a:t>Rychla</a:t>
            </a:r>
            <a:r>
              <a:rPr lang="cs-CZ" dirty="0">
                <a:effectLst/>
                <a:latin typeface="Calibri" panose="020F0502020204030204" pitchFamily="34" charset="0"/>
              </a:rPr>
              <a:t>́ doprava </a:t>
            </a:r>
            <a:r>
              <a:rPr lang="cs-CZ" dirty="0" err="1">
                <a:effectLst/>
                <a:latin typeface="Calibri" panose="020F0502020204030204" pitchFamily="34" charset="0"/>
              </a:rPr>
              <a:t>zdravotnického</a:t>
            </a:r>
            <a:r>
              <a:rPr lang="cs-CZ" dirty="0">
                <a:effectLst/>
                <a:latin typeface="Calibri" panose="020F0502020204030204" pitchFamily="34" charset="0"/>
              </a:rPr>
              <a:t> </a:t>
            </a:r>
            <a:r>
              <a:rPr lang="cs-CZ" dirty="0" err="1">
                <a:effectLst/>
                <a:latin typeface="Calibri" panose="020F0502020204030204" pitchFamily="34" charset="0"/>
              </a:rPr>
              <a:t>personálu</a:t>
            </a:r>
            <a:r>
              <a:rPr lang="cs-CZ" dirty="0">
                <a:effectLst/>
                <a:latin typeface="Calibri" panose="020F0502020204030204" pitchFamily="34" charset="0"/>
              </a:rPr>
              <a:t> na </a:t>
            </a:r>
            <a:r>
              <a:rPr lang="cs-CZ" dirty="0" err="1">
                <a:effectLst/>
                <a:latin typeface="Calibri" panose="020F0502020204030204" pitchFamily="34" charset="0"/>
              </a:rPr>
              <a:t>místo</a:t>
            </a:r>
            <a:r>
              <a:rPr lang="cs-CZ" dirty="0">
                <a:effectLst/>
                <a:latin typeface="Calibri" panose="020F0502020204030204" pitchFamily="34" charset="0"/>
              </a:rPr>
              <a:t> </a:t>
            </a:r>
            <a:r>
              <a:rPr lang="cs-CZ" dirty="0" err="1">
                <a:effectLst/>
                <a:latin typeface="Calibri" panose="020F0502020204030204" pitchFamily="34" charset="0"/>
              </a:rPr>
              <a:t>události</a:t>
            </a:r>
            <a:r>
              <a:rPr lang="cs-CZ" dirty="0">
                <a:effectLst/>
                <a:latin typeface="Calibri" panose="020F0502020204030204" pitchFamily="34" charset="0"/>
              </a:rPr>
              <a:t>, </a:t>
            </a:r>
            <a:r>
              <a:rPr lang="cs-CZ" dirty="0" err="1">
                <a:effectLst/>
                <a:latin typeface="Calibri" panose="020F0502020204030204" pitchFamily="34" charset="0"/>
              </a:rPr>
              <a:t>zejména</a:t>
            </a:r>
            <a:r>
              <a:rPr lang="cs-CZ" dirty="0">
                <a:effectLst/>
                <a:latin typeface="Calibri" panose="020F0502020204030204" pitchFamily="34" charset="0"/>
              </a:rPr>
              <a:t> v </a:t>
            </a:r>
            <a:r>
              <a:rPr lang="cs-CZ" dirty="0" err="1">
                <a:effectLst/>
                <a:latin typeface="Calibri" panose="020F0502020204030204" pitchFamily="34" charset="0"/>
              </a:rPr>
              <a:t>terénu</a:t>
            </a:r>
            <a:r>
              <a:rPr lang="cs-CZ" dirty="0">
                <a:effectLst/>
                <a:latin typeface="Calibri" panose="020F0502020204030204" pitchFamily="34" charset="0"/>
              </a:rPr>
              <a:t> </a:t>
            </a:r>
            <a:r>
              <a:rPr lang="cs-CZ" b="1" dirty="0" err="1">
                <a:effectLst/>
                <a:latin typeface="Calibri" panose="020F0502020204030204" pitchFamily="34" charset="0"/>
              </a:rPr>
              <a:t>hůře</a:t>
            </a:r>
            <a:r>
              <a:rPr lang="cs-CZ" b="1" dirty="0">
                <a:effectLst/>
                <a:latin typeface="Calibri" panose="020F0502020204030204" pitchFamily="34" charset="0"/>
              </a:rPr>
              <a:t> </a:t>
            </a:r>
            <a:r>
              <a:rPr lang="cs-CZ" b="1" dirty="0" err="1">
                <a:effectLst/>
                <a:latin typeface="Calibri" panose="020F0502020204030204" pitchFamily="34" charset="0"/>
              </a:rPr>
              <a:t>přístupném</a:t>
            </a:r>
            <a:r>
              <a:rPr lang="cs-CZ" dirty="0">
                <a:effectLst/>
                <a:latin typeface="Calibri" panose="020F0502020204030204" pitchFamily="34" charset="0"/>
              </a:rPr>
              <a:t> pro </a:t>
            </a:r>
            <a:r>
              <a:rPr lang="cs-CZ" dirty="0" err="1">
                <a:effectLst/>
                <a:latin typeface="Calibri" panose="020F0502020204030204" pitchFamily="34" charset="0"/>
              </a:rPr>
              <a:t>pozemni</a:t>
            </a:r>
            <a:r>
              <a:rPr lang="cs-CZ" dirty="0">
                <a:effectLst/>
                <a:latin typeface="Calibri" panose="020F0502020204030204" pitchFamily="34" charset="0"/>
              </a:rPr>
              <a:t>́ </a:t>
            </a:r>
            <a:r>
              <a:rPr lang="cs-CZ" dirty="0" err="1">
                <a:effectLst/>
                <a:latin typeface="Calibri" panose="020F0502020204030204" pitchFamily="34" charset="0"/>
              </a:rPr>
              <a:t>složky</a:t>
            </a:r>
            <a:r>
              <a:rPr lang="cs-CZ" dirty="0">
                <a:effectLst/>
                <a:latin typeface="Calibri" panose="020F0502020204030204" pitchFamily="34" charset="0"/>
              </a:rPr>
              <a:t>. </a:t>
            </a:r>
          </a:p>
          <a:p>
            <a:pPr lvl="1"/>
            <a:endParaRPr lang="cs-CZ" dirty="0">
              <a:effectLst/>
              <a:latin typeface="SymbolMT"/>
            </a:endParaRPr>
          </a:p>
          <a:p>
            <a:pPr lvl="1"/>
            <a:r>
              <a:rPr lang="cs-CZ" dirty="0">
                <a:effectLst/>
                <a:latin typeface="Calibri" panose="020F0502020204030204" pitchFamily="34" charset="0"/>
              </a:rPr>
              <a:t>Transport </a:t>
            </a:r>
            <a:r>
              <a:rPr lang="cs-CZ" dirty="0" err="1">
                <a:effectLst/>
                <a:latin typeface="Calibri" panose="020F0502020204030204" pitchFamily="34" charset="0"/>
              </a:rPr>
              <a:t>postižených</a:t>
            </a:r>
            <a:r>
              <a:rPr lang="cs-CZ" dirty="0">
                <a:effectLst/>
                <a:latin typeface="Calibri" panose="020F0502020204030204" pitchFamily="34" charset="0"/>
              </a:rPr>
              <a:t>, </a:t>
            </a:r>
            <a:r>
              <a:rPr lang="cs-CZ" dirty="0" err="1">
                <a:effectLst/>
                <a:latin typeface="Calibri" panose="020F0502020204030204" pitchFamily="34" charset="0"/>
              </a:rPr>
              <a:t>včetne</a:t>
            </a:r>
            <a:r>
              <a:rPr lang="cs-CZ" dirty="0">
                <a:effectLst/>
                <a:latin typeface="Calibri" panose="020F0502020204030204" pitchFamily="34" charset="0"/>
              </a:rPr>
              <a:t>̌ </a:t>
            </a:r>
            <a:r>
              <a:rPr lang="cs-CZ" dirty="0" err="1">
                <a:effectLst/>
                <a:latin typeface="Calibri" panose="020F0502020204030204" pitchFamily="34" charset="0"/>
              </a:rPr>
              <a:t>možnosti</a:t>
            </a:r>
            <a:r>
              <a:rPr lang="cs-CZ" dirty="0">
                <a:effectLst/>
                <a:latin typeface="Calibri" panose="020F0502020204030204" pitchFamily="34" charset="0"/>
              </a:rPr>
              <a:t> jejich distribuce do </a:t>
            </a:r>
            <a:r>
              <a:rPr lang="cs-CZ" dirty="0" err="1">
                <a:effectLst/>
                <a:latin typeface="Calibri" panose="020F0502020204030204" pitchFamily="34" charset="0"/>
              </a:rPr>
              <a:t>více</a:t>
            </a:r>
            <a:r>
              <a:rPr lang="cs-CZ" dirty="0">
                <a:effectLst/>
                <a:latin typeface="Calibri" panose="020F0502020204030204" pitchFamily="34" charset="0"/>
              </a:rPr>
              <a:t> </a:t>
            </a:r>
            <a:r>
              <a:rPr lang="cs-CZ" dirty="0" err="1">
                <a:effectLst/>
                <a:latin typeface="Calibri" panose="020F0502020204030204" pitchFamily="34" charset="0"/>
              </a:rPr>
              <a:t>zdravotnických</a:t>
            </a:r>
            <a:r>
              <a:rPr lang="cs-CZ" dirty="0">
                <a:effectLst/>
                <a:latin typeface="Calibri" panose="020F0502020204030204" pitchFamily="34" charset="0"/>
              </a:rPr>
              <a:t> </a:t>
            </a:r>
            <a:r>
              <a:rPr lang="cs-CZ" dirty="0" err="1">
                <a:effectLst/>
                <a:latin typeface="Calibri" panose="020F0502020204030204" pitchFamily="34" charset="0"/>
              </a:rPr>
              <a:t>zařízeni</a:t>
            </a:r>
            <a:r>
              <a:rPr lang="cs-CZ" dirty="0">
                <a:effectLst/>
                <a:latin typeface="Calibri" panose="020F0502020204030204" pitchFamily="34" charset="0"/>
              </a:rPr>
              <a:t>́. </a:t>
            </a:r>
            <a:r>
              <a:rPr lang="cs-CZ" dirty="0" err="1">
                <a:effectLst/>
                <a:latin typeface="Calibri" panose="020F0502020204030204" pitchFamily="34" charset="0"/>
              </a:rPr>
              <a:t>Při</a:t>
            </a:r>
            <a:r>
              <a:rPr lang="cs-CZ" dirty="0">
                <a:effectLst/>
                <a:latin typeface="Calibri" panose="020F0502020204030204" pitchFamily="34" charset="0"/>
              </a:rPr>
              <a:t> </a:t>
            </a:r>
            <a:r>
              <a:rPr lang="cs-CZ" dirty="0" err="1">
                <a:effectLst/>
                <a:latin typeface="Calibri" panose="020F0502020204030204" pitchFamily="34" charset="0"/>
              </a:rPr>
              <a:t>událostech</a:t>
            </a:r>
            <a:r>
              <a:rPr lang="cs-CZ" dirty="0">
                <a:effectLst/>
                <a:latin typeface="Calibri" panose="020F0502020204030204" pitchFamily="34" charset="0"/>
              </a:rPr>
              <a:t> </a:t>
            </a:r>
            <a:r>
              <a:rPr lang="cs-CZ" dirty="0" err="1">
                <a:effectLst/>
                <a:latin typeface="Calibri" panose="020F0502020204030204" pitchFamily="34" charset="0"/>
              </a:rPr>
              <a:t>většího</a:t>
            </a:r>
            <a:r>
              <a:rPr lang="cs-CZ" dirty="0">
                <a:effectLst/>
                <a:latin typeface="Calibri" panose="020F0502020204030204" pitchFamily="34" charset="0"/>
              </a:rPr>
              <a:t> rozsahu lze proto </a:t>
            </a:r>
            <a:r>
              <a:rPr lang="cs-CZ" dirty="0" err="1">
                <a:effectLst/>
                <a:latin typeface="Calibri" panose="020F0502020204030204" pitchFamily="34" charset="0"/>
              </a:rPr>
              <a:t>odůvodnit</a:t>
            </a:r>
            <a:r>
              <a:rPr lang="cs-CZ" dirty="0">
                <a:effectLst/>
                <a:latin typeface="Calibri" panose="020F0502020204030204" pitchFamily="34" charset="0"/>
              </a:rPr>
              <a:t> </a:t>
            </a:r>
            <a:r>
              <a:rPr lang="cs-CZ" dirty="0" err="1">
                <a:effectLst/>
                <a:latin typeface="Calibri" panose="020F0502020204030204" pitchFamily="34" charset="0"/>
              </a:rPr>
              <a:t>delši</a:t>
            </a:r>
            <a:r>
              <a:rPr lang="cs-CZ" dirty="0">
                <a:effectLst/>
                <a:latin typeface="Calibri" panose="020F0502020204030204" pitchFamily="34" charset="0"/>
              </a:rPr>
              <a:t>́ </a:t>
            </a:r>
            <a:r>
              <a:rPr lang="cs-CZ" dirty="0" err="1">
                <a:effectLst/>
                <a:latin typeface="Calibri" panose="020F0502020204030204" pitchFamily="34" charset="0"/>
              </a:rPr>
              <a:t>doletovy</a:t>
            </a:r>
            <a:r>
              <a:rPr lang="cs-CZ" dirty="0">
                <a:effectLst/>
                <a:latin typeface="Calibri" panose="020F0502020204030204" pitchFamily="34" charset="0"/>
              </a:rPr>
              <a:t>́ </a:t>
            </a:r>
            <a:r>
              <a:rPr lang="cs-CZ" dirty="0" err="1">
                <a:effectLst/>
                <a:latin typeface="Calibri" panose="020F0502020204030204" pitchFamily="34" charset="0"/>
              </a:rPr>
              <a:t>čas</a:t>
            </a:r>
            <a:r>
              <a:rPr lang="cs-CZ" dirty="0">
                <a:effectLst/>
                <a:latin typeface="Calibri" panose="020F0502020204030204" pitchFamily="34" charset="0"/>
              </a:rPr>
              <a:t> LZS </a:t>
            </a:r>
            <a:r>
              <a:rPr lang="cs-CZ" dirty="0" err="1">
                <a:effectLst/>
                <a:latin typeface="Calibri" panose="020F0502020204030204" pitchFamily="34" charset="0"/>
              </a:rPr>
              <a:t>rovněz</a:t>
            </a:r>
            <a:r>
              <a:rPr lang="cs-CZ" dirty="0">
                <a:effectLst/>
                <a:latin typeface="Calibri" panose="020F0502020204030204" pitchFamily="34" charset="0"/>
              </a:rPr>
              <a:t>̌ ze </a:t>
            </a:r>
            <a:r>
              <a:rPr lang="cs-CZ" dirty="0" err="1">
                <a:effectLst/>
                <a:latin typeface="Calibri" panose="020F0502020204030204" pitchFamily="34" charset="0"/>
              </a:rPr>
              <a:t>vzdálenějších</a:t>
            </a:r>
            <a:r>
              <a:rPr lang="cs-CZ" dirty="0">
                <a:effectLst/>
                <a:latin typeface="Calibri" panose="020F0502020204030204" pitchFamily="34" charset="0"/>
              </a:rPr>
              <a:t> </a:t>
            </a:r>
            <a:r>
              <a:rPr lang="cs-CZ" dirty="0" err="1">
                <a:effectLst/>
                <a:latin typeface="Calibri" panose="020F0502020204030204" pitchFamily="34" charset="0"/>
              </a:rPr>
              <a:t>středisek</a:t>
            </a:r>
            <a:r>
              <a:rPr lang="cs-CZ" dirty="0">
                <a:effectLst/>
                <a:latin typeface="Calibri" panose="020F0502020204030204" pitchFamily="34" charset="0"/>
              </a:rPr>
              <a:t> a za </a:t>
            </a:r>
            <a:r>
              <a:rPr lang="cs-CZ" dirty="0" err="1">
                <a:effectLst/>
                <a:latin typeface="Calibri" panose="020F0502020204030204" pitchFamily="34" charset="0"/>
              </a:rPr>
              <a:t>racionálni</a:t>
            </a:r>
            <a:r>
              <a:rPr lang="cs-CZ" dirty="0">
                <a:effectLst/>
                <a:latin typeface="Calibri" panose="020F0502020204030204" pitchFamily="34" charset="0"/>
              </a:rPr>
              <a:t>́ </a:t>
            </a:r>
            <a:r>
              <a:rPr lang="cs-CZ" dirty="0" err="1">
                <a:effectLst/>
                <a:latin typeface="Calibri" panose="020F0502020204030204" pitchFamily="34" charset="0"/>
              </a:rPr>
              <a:t>považovat</a:t>
            </a:r>
            <a:r>
              <a:rPr lang="cs-CZ" dirty="0">
                <a:effectLst/>
                <a:latin typeface="Calibri" panose="020F0502020204030204" pitchFamily="34" charset="0"/>
              </a:rPr>
              <a:t> </a:t>
            </a:r>
            <a:r>
              <a:rPr lang="cs-CZ" dirty="0" err="1">
                <a:effectLst/>
                <a:latin typeface="Calibri" panose="020F0502020204030204" pitchFamily="34" charset="0"/>
              </a:rPr>
              <a:t>včasnou</a:t>
            </a:r>
            <a:r>
              <a:rPr lang="cs-CZ" dirty="0">
                <a:effectLst/>
                <a:latin typeface="Calibri" panose="020F0502020204030204" pitchFamily="34" charset="0"/>
              </a:rPr>
              <a:t> aktivaci i </a:t>
            </a:r>
            <a:r>
              <a:rPr lang="cs-CZ" dirty="0" err="1">
                <a:effectLst/>
                <a:latin typeface="Calibri" panose="020F0502020204030204" pitchFamily="34" charset="0"/>
              </a:rPr>
              <a:t>těch</a:t>
            </a:r>
            <a:r>
              <a:rPr lang="cs-CZ" dirty="0">
                <a:effectLst/>
                <a:latin typeface="Calibri" panose="020F0502020204030204" pitchFamily="34" charset="0"/>
              </a:rPr>
              <a:t> </a:t>
            </a:r>
            <a:r>
              <a:rPr lang="cs-CZ" dirty="0" err="1">
                <a:effectLst/>
                <a:latin typeface="Calibri" panose="020F0502020204030204" pitchFamily="34" charset="0"/>
              </a:rPr>
              <a:t>středisek</a:t>
            </a:r>
            <a:r>
              <a:rPr lang="cs-CZ" dirty="0">
                <a:effectLst/>
                <a:latin typeface="Calibri" panose="020F0502020204030204" pitchFamily="34" charset="0"/>
              </a:rPr>
              <a:t> LZS, </a:t>
            </a:r>
            <a:r>
              <a:rPr lang="cs-CZ" dirty="0" err="1">
                <a:effectLst/>
                <a:latin typeface="Calibri" panose="020F0502020204030204" pitchFamily="34" charset="0"/>
              </a:rPr>
              <a:t>jejichz</a:t>
            </a:r>
            <a:r>
              <a:rPr lang="cs-CZ" dirty="0">
                <a:effectLst/>
                <a:latin typeface="Calibri" panose="020F0502020204030204" pitchFamily="34" charset="0"/>
              </a:rPr>
              <a:t>̌ aktivace by v </a:t>
            </a:r>
            <a:r>
              <a:rPr lang="cs-CZ" dirty="0" err="1">
                <a:effectLst/>
                <a:latin typeface="Calibri" panose="020F0502020204030204" pitchFamily="34" charset="0"/>
              </a:rPr>
              <a:t>běžných</a:t>
            </a:r>
            <a:r>
              <a:rPr lang="cs-CZ" dirty="0">
                <a:effectLst/>
                <a:latin typeface="Calibri" panose="020F0502020204030204" pitchFamily="34" charset="0"/>
              </a:rPr>
              <a:t> </a:t>
            </a:r>
            <a:r>
              <a:rPr lang="cs-CZ" dirty="0" err="1">
                <a:effectLst/>
                <a:latin typeface="Calibri" panose="020F0502020204030204" pitchFamily="34" charset="0"/>
              </a:rPr>
              <a:t>situacích</a:t>
            </a:r>
            <a:r>
              <a:rPr lang="cs-CZ" dirty="0">
                <a:effectLst/>
                <a:latin typeface="Calibri" panose="020F0502020204030204" pitchFamily="34" charset="0"/>
              </a:rPr>
              <a:t> </a:t>
            </a:r>
            <a:r>
              <a:rPr lang="cs-CZ" dirty="0" err="1">
                <a:effectLst/>
                <a:latin typeface="Calibri" panose="020F0502020204030204" pitchFamily="34" charset="0"/>
              </a:rPr>
              <a:t>nepřinesla</a:t>
            </a:r>
            <a:r>
              <a:rPr lang="cs-CZ" dirty="0">
                <a:effectLst/>
                <a:latin typeface="Calibri" panose="020F0502020204030204" pitchFamily="34" charset="0"/>
              </a:rPr>
              <a:t> </a:t>
            </a:r>
            <a:r>
              <a:rPr lang="cs-CZ" dirty="0" err="1">
                <a:effectLst/>
                <a:latin typeface="Calibri" panose="020F0502020204030204" pitchFamily="34" charset="0"/>
              </a:rPr>
              <a:t>žádny</a:t>
            </a:r>
            <a:r>
              <a:rPr lang="cs-CZ" dirty="0">
                <a:effectLst/>
                <a:latin typeface="Calibri" panose="020F0502020204030204" pitchFamily="34" charset="0"/>
              </a:rPr>
              <a:t>́ </a:t>
            </a:r>
            <a:r>
              <a:rPr lang="cs-CZ" dirty="0" err="1">
                <a:effectLst/>
                <a:latin typeface="Calibri" panose="020F0502020204030204" pitchFamily="34" charset="0"/>
              </a:rPr>
              <a:t>časovy</a:t>
            </a:r>
            <a:r>
              <a:rPr lang="cs-CZ" dirty="0">
                <a:effectLst/>
                <a:latin typeface="Calibri" panose="020F0502020204030204" pitchFamily="34" charset="0"/>
              </a:rPr>
              <a:t>́ benefit. </a:t>
            </a:r>
            <a:endParaRPr lang="cs-CZ" dirty="0">
              <a:effectLst/>
              <a:latin typeface="SymbolMT"/>
            </a:endParaRPr>
          </a:p>
          <a:p>
            <a:pPr lvl="1"/>
            <a:endParaRPr lang="cs-CZ" dirty="0"/>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12</a:t>
            </a:fld>
            <a:endParaRPr lang="cs-CZ"/>
          </a:p>
        </p:txBody>
      </p:sp>
    </p:spTree>
    <p:extLst>
      <p:ext uri="{BB962C8B-B14F-4D97-AF65-F5344CB8AC3E}">
        <p14:creationId xmlns:p14="http://schemas.microsoft.com/office/powerpoint/2010/main" val="253220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dirty="0">
                <a:effectLst/>
                <a:latin typeface="Calibri" panose="020F0502020204030204" pitchFamily="34" charset="0"/>
              </a:rPr>
              <a:t>Kontraindikace nasazení LZS </a:t>
            </a:r>
            <a:endParaRPr lang="cs-CZ" dirty="0"/>
          </a:p>
          <a:p>
            <a:pPr>
              <a:buFont typeface="+mj-lt"/>
              <a:buAutoNum type="arabicPeriod"/>
            </a:pPr>
            <a:r>
              <a:rPr lang="cs-CZ" sz="1800" dirty="0" err="1">
                <a:effectLst/>
                <a:latin typeface="Calibri" panose="020F0502020204030204" pitchFamily="34" charset="0"/>
              </a:rPr>
              <a:t>Ohroženi</a:t>
            </a:r>
            <a:r>
              <a:rPr lang="cs-CZ" sz="1800" dirty="0">
                <a:effectLst/>
                <a:latin typeface="Calibri" panose="020F0502020204030204" pitchFamily="34" charset="0"/>
              </a:rPr>
              <a:t>́ </a:t>
            </a:r>
            <a:r>
              <a:rPr lang="cs-CZ" sz="1800" dirty="0" err="1">
                <a:effectLst/>
                <a:latin typeface="Calibri" panose="020F0502020204030204" pitchFamily="34" charset="0"/>
              </a:rPr>
              <a:t>bezpečnosti</a:t>
            </a:r>
            <a:r>
              <a:rPr lang="cs-CZ" sz="1800" dirty="0">
                <a:effectLst/>
                <a:latin typeface="Calibri" panose="020F0502020204030204" pitchFamily="34" charset="0"/>
              </a:rPr>
              <a:t> letu v </a:t>
            </a:r>
            <a:r>
              <a:rPr lang="cs-CZ" sz="1800" dirty="0" err="1">
                <a:effectLst/>
                <a:latin typeface="Calibri" panose="020F0502020204030204" pitchFamily="34" charset="0"/>
              </a:rPr>
              <a:t>důsledku</a:t>
            </a:r>
            <a:r>
              <a:rPr lang="cs-CZ" sz="1800" dirty="0">
                <a:effectLst/>
                <a:latin typeface="Calibri" panose="020F0502020204030204" pitchFamily="34" charset="0"/>
              </a:rPr>
              <a:t> </a:t>
            </a:r>
          </a:p>
          <a:p>
            <a:pPr>
              <a:buFont typeface="+mj-lt"/>
              <a:buAutoNum type="arabicPeriod"/>
            </a:pPr>
            <a:r>
              <a:rPr lang="cs-CZ" sz="1800" b="1" dirty="0" err="1">
                <a:effectLst/>
                <a:latin typeface="Calibri" panose="020F0502020204030204" pitchFamily="34" charset="0"/>
              </a:rPr>
              <a:t>vnějších</a:t>
            </a:r>
            <a:r>
              <a:rPr lang="cs-CZ" sz="1800" b="1" dirty="0">
                <a:effectLst/>
                <a:latin typeface="Calibri" panose="020F0502020204030204" pitchFamily="34" charset="0"/>
              </a:rPr>
              <a:t> </a:t>
            </a:r>
            <a:r>
              <a:rPr lang="cs-CZ" sz="1800" b="1" dirty="0" err="1">
                <a:effectLst/>
                <a:latin typeface="Calibri" panose="020F0502020204030204" pitchFamily="34" charset="0"/>
              </a:rPr>
              <a:t>příčin</a:t>
            </a:r>
            <a:r>
              <a:rPr lang="cs-CZ" sz="1800" b="1" dirty="0">
                <a:effectLst/>
                <a:latin typeface="Calibri" panose="020F0502020204030204" pitchFamily="34" charset="0"/>
              </a:rPr>
              <a:t> </a:t>
            </a:r>
            <a:r>
              <a:rPr lang="cs-CZ" sz="1800" dirty="0">
                <a:effectLst/>
                <a:latin typeface="Calibri" panose="020F0502020204030204" pitchFamily="34" charset="0"/>
              </a:rPr>
              <a:t>(</a:t>
            </a:r>
            <a:r>
              <a:rPr lang="cs-CZ" sz="1800" dirty="0" err="1">
                <a:effectLst/>
                <a:latin typeface="Calibri" panose="020F0502020204030204" pitchFamily="34" charset="0"/>
              </a:rPr>
              <a:t>napr</a:t>
            </a:r>
            <a:r>
              <a:rPr lang="cs-CZ" sz="1800" dirty="0">
                <a:effectLst/>
                <a:latin typeface="Calibri" panose="020F0502020204030204" pitchFamily="34" charset="0"/>
              </a:rPr>
              <a:t>̌. </a:t>
            </a:r>
            <a:r>
              <a:rPr lang="cs-CZ" sz="1800" dirty="0" err="1">
                <a:effectLst/>
                <a:latin typeface="Calibri" panose="020F0502020204030204" pitchFamily="34" charset="0"/>
              </a:rPr>
              <a:t>letove</a:t>
            </a:r>
            <a:r>
              <a:rPr lang="cs-CZ" sz="1800" dirty="0">
                <a:effectLst/>
                <a:latin typeface="Calibri" panose="020F0502020204030204" pitchFamily="34" charset="0"/>
              </a:rPr>
              <a:t>́ </a:t>
            </a:r>
            <a:r>
              <a:rPr lang="cs-CZ" sz="1800" dirty="0" err="1">
                <a:effectLst/>
                <a:latin typeface="Calibri" panose="020F0502020204030204" pitchFamily="34" charset="0"/>
              </a:rPr>
              <a:t>podmínky</a:t>
            </a:r>
            <a:r>
              <a:rPr lang="cs-CZ" sz="1800" dirty="0">
                <a:effectLst/>
                <a:latin typeface="Calibri" panose="020F0502020204030204" pitchFamily="34" charset="0"/>
              </a:rPr>
              <a:t>, </a:t>
            </a:r>
            <a:r>
              <a:rPr lang="cs-CZ" sz="1800" dirty="0" err="1">
                <a:effectLst/>
                <a:latin typeface="Calibri" panose="020F0502020204030204" pitchFamily="34" charset="0"/>
              </a:rPr>
              <a:t>počasi</a:t>
            </a:r>
            <a:r>
              <a:rPr lang="cs-CZ" sz="1800" dirty="0">
                <a:effectLst/>
                <a:latin typeface="Calibri" panose="020F0502020204030204" pitchFamily="34" charset="0"/>
              </a:rPr>
              <a:t>́, </a:t>
            </a:r>
            <a:r>
              <a:rPr lang="cs-CZ" sz="1800" dirty="0" err="1">
                <a:effectLst/>
                <a:latin typeface="Calibri" panose="020F0502020204030204" pitchFamily="34" charset="0"/>
              </a:rPr>
              <a:t>technicka</a:t>
            </a:r>
            <a:r>
              <a:rPr lang="cs-CZ" sz="1800" dirty="0">
                <a:effectLst/>
                <a:latin typeface="Calibri" panose="020F0502020204030204" pitchFamily="34" charset="0"/>
              </a:rPr>
              <a:t>́ </a:t>
            </a:r>
            <a:r>
              <a:rPr lang="cs-CZ" sz="1800" dirty="0" err="1">
                <a:effectLst/>
                <a:latin typeface="Calibri" panose="020F0502020204030204" pitchFamily="34" charset="0"/>
              </a:rPr>
              <a:t>závada</a:t>
            </a:r>
            <a:r>
              <a:rPr lang="cs-CZ" sz="1800" dirty="0">
                <a:effectLst/>
                <a:latin typeface="Calibri" panose="020F0502020204030204" pitchFamily="34" charset="0"/>
              </a:rPr>
              <a:t>), nebo </a:t>
            </a:r>
          </a:p>
          <a:p>
            <a:pPr>
              <a:buFont typeface="+mj-lt"/>
              <a:buAutoNum type="arabicPeriod"/>
            </a:pPr>
            <a:r>
              <a:rPr lang="cs-CZ" sz="1800" b="1" dirty="0" err="1">
                <a:effectLst/>
                <a:latin typeface="Calibri" panose="020F0502020204030204" pitchFamily="34" charset="0"/>
              </a:rPr>
              <a:t>vnitřních</a:t>
            </a:r>
            <a:r>
              <a:rPr lang="cs-CZ" sz="1800" b="1" dirty="0">
                <a:effectLst/>
                <a:latin typeface="Calibri" panose="020F0502020204030204" pitchFamily="34" charset="0"/>
              </a:rPr>
              <a:t> </a:t>
            </a:r>
            <a:r>
              <a:rPr lang="cs-CZ" sz="1800" b="1" dirty="0" err="1">
                <a:effectLst/>
                <a:latin typeface="Calibri" panose="020F0502020204030204" pitchFamily="34" charset="0"/>
              </a:rPr>
              <a:t>příčin</a:t>
            </a:r>
            <a:r>
              <a:rPr lang="cs-CZ" sz="1800" b="1" dirty="0">
                <a:effectLst/>
                <a:latin typeface="Calibri" panose="020F0502020204030204" pitchFamily="34" charset="0"/>
              </a:rPr>
              <a:t> </a:t>
            </a:r>
            <a:r>
              <a:rPr lang="cs-CZ" sz="1800" dirty="0">
                <a:effectLst/>
                <a:latin typeface="Calibri" panose="020F0502020204030204" pitchFamily="34" charset="0"/>
              </a:rPr>
              <a:t>(</a:t>
            </a:r>
            <a:r>
              <a:rPr lang="cs-CZ" sz="1800" dirty="0" err="1">
                <a:effectLst/>
                <a:latin typeface="Calibri" panose="020F0502020204030204" pitchFamily="34" charset="0"/>
              </a:rPr>
              <a:t>agresivni</a:t>
            </a:r>
            <a:r>
              <a:rPr lang="cs-CZ" sz="1800" dirty="0">
                <a:effectLst/>
                <a:latin typeface="Calibri" panose="020F0502020204030204" pitchFamily="34" charset="0"/>
              </a:rPr>
              <a:t>́ nebo </a:t>
            </a:r>
            <a:r>
              <a:rPr lang="cs-CZ" sz="1800" dirty="0" err="1">
                <a:effectLst/>
                <a:latin typeface="Calibri" panose="020F0502020204030204" pitchFamily="34" charset="0"/>
              </a:rPr>
              <a:t>neklidny</a:t>
            </a:r>
            <a:r>
              <a:rPr lang="cs-CZ" sz="1800" dirty="0">
                <a:effectLst/>
                <a:latin typeface="Calibri" panose="020F0502020204030204" pitchFamily="34" charset="0"/>
              </a:rPr>
              <a:t>́ pacient, riziko kontaminace </a:t>
            </a:r>
            <a:r>
              <a:rPr lang="cs-CZ" sz="1800" dirty="0" err="1">
                <a:effectLst/>
                <a:latin typeface="Calibri" panose="020F0502020204030204" pitchFamily="34" charset="0"/>
              </a:rPr>
              <a:t>vrtulníku</a:t>
            </a:r>
            <a:r>
              <a:rPr lang="cs-CZ" sz="1800" dirty="0">
                <a:effectLst/>
                <a:latin typeface="Calibri" panose="020F0502020204030204" pitchFamily="34" charset="0"/>
              </a:rPr>
              <a:t> vysoce </a:t>
            </a:r>
            <a:r>
              <a:rPr lang="cs-CZ" sz="1800" dirty="0" err="1">
                <a:effectLst/>
                <a:latin typeface="Calibri" panose="020F0502020204030204" pitchFamily="34" charset="0"/>
              </a:rPr>
              <a:t>virulentni</a:t>
            </a:r>
            <a:r>
              <a:rPr lang="cs-CZ" sz="1800" dirty="0">
                <a:effectLst/>
                <a:latin typeface="Calibri" panose="020F0502020204030204" pitchFamily="34" charset="0"/>
              </a:rPr>
              <a:t>́ infekcí, </a:t>
            </a:r>
            <a:r>
              <a:rPr lang="cs-CZ" sz="1800" dirty="0" err="1">
                <a:effectLst/>
                <a:latin typeface="Calibri" panose="020F0502020204030204" pitchFamily="34" charset="0"/>
              </a:rPr>
              <a:t>nebezpečnou</a:t>
            </a:r>
            <a:r>
              <a:rPr lang="cs-CZ" sz="1800" dirty="0">
                <a:effectLst/>
                <a:latin typeface="Calibri" panose="020F0502020204030204" pitchFamily="34" charset="0"/>
              </a:rPr>
              <a:t> </a:t>
            </a:r>
            <a:r>
              <a:rPr lang="cs-CZ" sz="1800" dirty="0" err="1">
                <a:effectLst/>
                <a:latin typeface="Calibri" panose="020F0502020204030204" pitchFamily="34" charset="0"/>
              </a:rPr>
              <a:t>látkou</a:t>
            </a:r>
            <a:r>
              <a:rPr lang="cs-CZ" sz="1800" dirty="0">
                <a:effectLst/>
                <a:latin typeface="Calibri" panose="020F0502020204030204" pitchFamily="34" charset="0"/>
              </a:rPr>
              <a:t> apod.).</a:t>
            </a:r>
          </a:p>
          <a:p>
            <a:pPr>
              <a:buFont typeface="+mj-lt"/>
              <a:buAutoNum type="arabicPeriod"/>
            </a:pPr>
            <a:endParaRPr lang="cs-CZ" sz="1800" dirty="0">
              <a:effectLst/>
              <a:latin typeface="Calibri" panose="020F0502020204030204" pitchFamily="34" charset="0"/>
            </a:endParaRPr>
          </a:p>
          <a:p>
            <a:pPr>
              <a:buFont typeface="+mj-lt"/>
              <a:buAutoNum type="arabicPeriod"/>
            </a:pPr>
            <a:r>
              <a:rPr lang="cs-CZ" sz="1800" dirty="0">
                <a:effectLst/>
                <a:latin typeface="Calibri" panose="020F0502020204030204" pitchFamily="34" charset="0"/>
              </a:rPr>
              <a:t>Stav pacienta </a:t>
            </a:r>
            <a:r>
              <a:rPr lang="cs-CZ" sz="1800" dirty="0" err="1">
                <a:effectLst/>
                <a:latin typeface="Calibri" panose="020F0502020204030204" pitchFamily="34" charset="0"/>
              </a:rPr>
              <a:t>vyžadujíci</a:t>
            </a:r>
            <a:r>
              <a:rPr lang="cs-CZ" sz="1800" dirty="0">
                <a:effectLst/>
                <a:latin typeface="Calibri" panose="020F0502020204030204" pitchFamily="34" charset="0"/>
              </a:rPr>
              <a:t>́ </a:t>
            </a:r>
            <a:r>
              <a:rPr lang="cs-CZ" sz="1800" dirty="0" err="1">
                <a:effectLst/>
                <a:latin typeface="Calibri" panose="020F0502020204030204" pitchFamily="34" charset="0"/>
              </a:rPr>
              <a:t>během</a:t>
            </a:r>
            <a:r>
              <a:rPr lang="cs-CZ" sz="1800" dirty="0">
                <a:effectLst/>
                <a:latin typeface="Calibri" panose="020F0502020204030204" pitchFamily="34" charset="0"/>
              </a:rPr>
              <a:t> </a:t>
            </a:r>
            <a:r>
              <a:rPr lang="cs-CZ" sz="1800" dirty="0" err="1">
                <a:effectLst/>
                <a:latin typeface="Calibri" panose="020F0502020204030204" pitchFamily="34" charset="0"/>
              </a:rPr>
              <a:t>převozu</a:t>
            </a:r>
            <a:r>
              <a:rPr lang="cs-CZ" sz="1800" dirty="0">
                <a:effectLst/>
                <a:latin typeface="Calibri" panose="020F0502020204030204" pitchFamily="34" charset="0"/>
              </a:rPr>
              <a:t> provedení </a:t>
            </a:r>
            <a:r>
              <a:rPr lang="cs-CZ" sz="1800" dirty="0" err="1">
                <a:effectLst/>
                <a:latin typeface="Calibri" panose="020F0502020204030204" pitchFamily="34" charset="0"/>
              </a:rPr>
              <a:t>život</a:t>
            </a:r>
            <a:r>
              <a:rPr lang="cs-CZ" sz="1800" dirty="0">
                <a:effectLst/>
                <a:latin typeface="Calibri" panose="020F0502020204030204" pitchFamily="34" charset="0"/>
              </a:rPr>
              <a:t> </a:t>
            </a:r>
            <a:r>
              <a:rPr lang="cs-CZ" sz="1800" dirty="0" err="1">
                <a:effectLst/>
                <a:latin typeface="Calibri" panose="020F0502020204030204" pitchFamily="34" charset="0"/>
              </a:rPr>
              <a:t>zachraňujících</a:t>
            </a:r>
            <a:r>
              <a:rPr lang="cs-CZ" sz="1800" dirty="0">
                <a:effectLst/>
                <a:latin typeface="Calibri" panose="020F0502020204030204" pitchFamily="34" charset="0"/>
              </a:rPr>
              <a:t> </a:t>
            </a:r>
            <a:r>
              <a:rPr lang="cs-CZ" sz="1800" dirty="0" err="1">
                <a:effectLst/>
                <a:latin typeface="Calibri" panose="020F0502020204030204" pitchFamily="34" charset="0"/>
              </a:rPr>
              <a:t>výkonu</a:t>
            </a:r>
            <a:r>
              <a:rPr lang="cs-CZ" sz="1800" dirty="0">
                <a:effectLst/>
                <a:latin typeface="Calibri" panose="020F0502020204030204" pitchFamily="34" charset="0"/>
              </a:rPr>
              <a:t>̊, </a:t>
            </a:r>
            <a:r>
              <a:rPr lang="cs-CZ" sz="1800" dirty="0" err="1">
                <a:effectLst/>
                <a:latin typeface="Calibri" panose="020F0502020204030204" pitchFamily="34" charset="0"/>
              </a:rPr>
              <a:t>ktere</a:t>
            </a:r>
            <a:r>
              <a:rPr lang="cs-CZ" sz="1800" dirty="0">
                <a:effectLst/>
                <a:latin typeface="Calibri" panose="020F0502020204030204" pitchFamily="34" charset="0"/>
              </a:rPr>
              <a:t>́ nelze na </a:t>
            </a:r>
            <a:r>
              <a:rPr lang="cs-CZ" sz="1800" dirty="0" err="1">
                <a:effectLst/>
                <a:latin typeface="Calibri" panose="020F0502020204030204" pitchFamily="34" charset="0"/>
              </a:rPr>
              <a:t>palube</a:t>
            </a:r>
            <a:r>
              <a:rPr lang="cs-CZ" sz="1800" dirty="0">
                <a:effectLst/>
                <a:latin typeface="Calibri" panose="020F0502020204030204" pitchFamily="34" charset="0"/>
              </a:rPr>
              <a:t>̌ </a:t>
            </a:r>
            <a:r>
              <a:rPr lang="cs-CZ" sz="1800" dirty="0" err="1">
                <a:effectLst/>
                <a:latin typeface="Calibri" panose="020F0502020204030204" pitchFamily="34" charset="0"/>
              </a:rPr>
              <a:t>daného</a:t>
            </a:r>
            <a:r>
              <a:rPr lang="cs-CZ" sz="1800" dirty="0">
                <a:effectLst/>
                <a:latin typeface="Calibri" panose="020F0502020204030204" pitchFamily="34" charset="0"/>
              </a:rPr>
              <a:t> </a:t>
            </a:r>
            <a:r>
              <a:rPr lang="cs-CZ" sz="1800" dirty="0" err="1">
                <a:effectLst/>
                <a:latin typeface="Calibri" panose="020F0502020204030204" pitchFamily="34" charset="0"/>
              </a:rPr>
              <a:t>vrtulníku</a:t>
            </a:r>
            <a:r>
              <a:rPr lang="cs-CZ" sz="1800" dirty="0">
                <a:effectLst/>
                <a:latin typeface="Calibri" panose="020F0502020204030204" pitchFamily="34" charset="0"/>
              </a:rPr>
              <a:t> </a:t>
            </a:r>
            <a:r>
              <a:rPr lang="cs-CZ" sz="1800" dirty="0" err="1">
                <a:effectLst/>
                <a:latin typeface="Calibri" panose="020F0502020204030204" pitchFamily="34" charset="0"/>
              </a:rPr>
              <a:t>provést</a:t>
            </a:r>
            <a:r>
              <a:rPr lang="cs-CZ" sz="1800" dirty="0">
                <a:effectLst/>
                <a:latin typeface="Calibri" panose="020F0502020204030204" pitchFamily="34" charset="0"/>
              </a:rPr>
              <a:t> nebo je lze </a:t>
            </a:r>
            <a:r>
              <a:rPr lang="cs-CZ" sz="1800" dirty="0" err="1">
                <a:effectLst/>
                <a:latin typeface="Calibri" panose="020F0502020204030204" pitchFamily="34" charset="0"/>
              </a:rPr>
              <a:t>provést</a:t>
            </a:r>
            <a:r>
              <a:rPr lang="cs-CZ" sz="1800" dirty="0">
                <a:effectLst/>
                <a:latin typeface="Calibri" panose="020F0502020204030204" pitchFamily="34" charset="0"/>
              </a:rPr>
              <a:t> pouze s </a:t>
            </a:r>
            <a:r>
              <a:rPr lang="cs-CZ" sz="1800" dirty="0" err="1">
                <a:effectLst/>
                <a:latin typeface="Calibri" panose="020F0502020204030204" pitchFamily="34" charset="0"/>
              </a:rPr>
              <a:t>vysokým</a:t>
            </a:r>
            <a:r>
              <a:rPr lang="cs-CZ" sz="1800" dirty="0">
                <a:effectLst/>
                <a:latin typeface="Calibri" panose="020F0502020204030204" pitchFamily="34" charset="0"/>
              </a:rPr>
              <a:t> rizikem komplikací (</a:t>
            </a:r>
            <a:r>
              <a:rPr lang="cs-CZ" sz="1800" dirty="0" err="1">
                <a:effectLst/>
                <a:latin typeface="Calibri" panose="020F0502020204030204" pitchFamily="34" charset="0"/>
              </a:rPr>
              <a:t>napr</a:t>
            </a:r>
            <a:r>
              <a:rPr lang="cs-CZ" sz="1800" dirty="0">
                <a:effectLst/>
                <a:latin typeface="Calibri" panose="020F0502020204030204" pitchFamily="34" charset="0"/>
              </a:rPr>
              <a:t>̌. </a:t>
            </a:r>
            <a:r>
              <a:rPr lang="cs-CZ" sz="1800" dirty="0" err="1">
                <a:effectLst/>
                <a:latin typeface="Calibri" panose="020F0502020204030204" pitchFamily="34" charset="0"/>
              </a:rPr>
              <a:t>bezprostředne</a:t>
            </a:r>
            <a:r>
              <a:rPr lang="cs-CZ" sz="1800" dirty="0">
                <a:effectLst/>
                <a:latin typeface="Calibri" panose="020F0502020204030204" pitchFamily="34" charset="0"/>
              </a:rPr>
              <a:t>̌ </a:t>
            </a:r>
            <a:r>
              <a:rPr lang="cs-CZ" sz="1800" dirty="0" err="1">
                <a:effectLst/>
                <a:latin typeface="Calibri" panose="020F0502020204030204" pitchFamily="34" charset="0"/>
              </a:rPr>
              <a:t>hrozíci</a:t>
            </a:r>
            <a:r>
              <a:rPr lang="cs-CZ" sz="1800" dirty="0">
                <a:effectLst/>
                <a:latin typeface="Calibri" panose="020F0502020204030204" pitchFamily="34" charset="0"/>
              </a:rPr>
              <a:t>́ porod). </a:t>
            </a:r>
            <a:r>
              <a:rPr lang="cs-CZ" sz="1800" dirty="0" err="1">
                <a:effectLst/>
                <a:latin typeface="Calibri" panose="020F0502020204030204" pitchFamily="34" charset="0"/>
              </a:rPr>
              <a:t>Vedouci</a:t>
            </a:r>
            <a:r>
              <a:rPr lang="cs-CZ" sz="1800" dirty="0">
                <a:effectLst/>
                <a:latin typeface="Calibri" panose="020F0502020204030204" pitchFamily="34" charset="0"/>
              </a:rPr>
              <a:t>́ </a:t>
            </a:r>
            <a:r>
              <a:rPr lang="cs-CZ" sz="1800" dirty="0" err="1">
                <a:effectLst/>
                <a:latin typeface="Calibri" panose="020F0502020204030204" pitchFamily="34" charset="0"/>
              </a:rPr>
              <a:t>výjezdove</a:t>
            </a:r>
            <a:r>
              <a:rPr lang="cs-CZ" sz="1800" dirty="0">
                <a:effectLst/>
                <a:latin typeface="Calibri" panose="020F0502020204030204" pitchFamily="34" charset="0"/>
              </a:rPr>
              <a:t>́ skupiny LZS </a:t>
            </a:r>
            <a:r>
              <a:rPr lang="cs-CZ" sz="1800" dirty="0" err="1">
                <a:effectLst/>
                <a:latin typeface="Calibri" panose="020F0502020204030204" pitchFamily="34" charset="0"/>
              </a:rPr>
              <a:t>musi</a:t>
            </a:r>
            <a:r>
              <a:rPr lang="cs-CZ" sz="1800" dirty="0">
                <a:effectLst/>
                <a:latin typeface="Calibri" panose="020F0502020204030204" pitchFamily="34" charset="0"/>
              </a:rPr>
              <a:t>́ v </a:t>
            </a:r>
            <a:r>
              <a:rPr lang="cs-CZ" sz="1800" dirty="0" err="1">
                <a:effectLst/>
                <a:latin typeface="Calibri" panose="020F0502020204030204" pitchFamily="34" charset="0"/>
              </a:rPr>
              <a:t>takovém</a:t>
            </a:r>
            <a:r>
              <a:rPr lang="cs-CZ" sz="1800" dirty="0">
                <a:effectLst/>
                <a:latin typeface="Calibri" panose="020F0502020204030204" pitchFamily="34" charset="0"/>
              </a:rPr>
              <a:t> </a:t>
            </a:r>
            <a:r>
              <a:rPr lang="cs-CZ" sz="1800" dirty="0" err="1">
                <a:effectLst/>
                <a:latin typeface="Calibri" panose="020F0502020204030204" pitchFamily="34" charset="0"/>
              </a:rPr>
              <a:t>případe</a:t>
            </a:r>
            <a:r>
              <a:rPr lang="cs-CZ" sz="1800" dirty="0">
                <a:effectLst/>
                <a:latin typeface="Calibri" panose="020F0502020204030204" pitchFamily="34" charset="0"/>
              </a:rPr>
              <a:t>̌ posoudit </a:t>
            </a:r>
            <a:r>
              <a:rPr lang="cs-CZ" sz="1800" dirty="0" err="1">
                <a:effectLst/>
                <a:latin typeface="Calibri" panose="020F0502020204030204" pitchFamily="34" charset="0"/>
              </a:rPr>
              <a:t>všechny</a:t>
            </a:r>
            <a:r>
              <a:rPr lang="cs-CZ" sz="1800" dirty="0">
                <a:effectLst/>
                <a:latin typeface="Calibri" panose="020F0502020204030204" pitchFamily="34" charset="0"/>
              </a:rPr>
              <a:t> okolnosti, </a:t>
            </a:r>
            <a:r>
              <a:rPr lang="cs-CZ" sz="1800" dirty="0" err="1">
                <a:effectLst/>
                <a:latin typeface="Calibri" panose="020F0502020204030204" pitchFamily="34" charset="0"/>
              </a:rPr>
              <a:t>napr</a:t>
            </a:r>
            <a:r>
              <a:rPr lang="cs-CZ" sz="1800" dirty="0">
                <a:effectLst/>
                <a:latin typeface="Calibri" panose="020F0502020204030204" pitchFamily="34" charset="0"/>
              </a:rPr>
              <a:t>̌. typ </a:t>
            </a:r>
            <a:r>
              <a:rPr lang="cs-CZ" sz="1800" dirty="0" err="1">
                <a:effectLst/>
                <a:latin typeface="Calibri" panose="020F0502020204030204" pitchFamily="34" charset="0"/>
              </a:rPr>
              <a:t>použitého</a:t>
            </a:r>
            <a:r>
              <a:rPr lang="cs-CZ" sz="1800" dirty="0">
                <a:effectLst/>
                <a:latin typeface="Calibri" panose="020F0502020204030204" pitchFamily="34" charset="0"/>
              </a:rPr>
              <a:t> </a:t>
            </a:r>
            <a:r>
              <a:rPr lang="cs-CZ" sz="1800" dirty="0" err="1">
                <a:effectLst/>
                <a:latin typeface="Calibri" panose="020F0502020204030204" pitchFamily="34" charset="0"/>
              </a:rPr>
              <a:t>vrtulníku</a:t>
            </a:r>
            <a:r>
              <a:rPr lang="cs-CZ" sz="1800" dirty="0">
                <a:effectLst/>
                <a:latin typeface="Calibri" panose="020F0502020204030204" pitchFamily="34" charset="0"/>
              </a:rPr>
              <a:t> anebo dostupnost </a:t>
            </a:r>
            <a:r>
              <a:rPr lang="cs-CZ" sz="1800" dirty="0" err="1">
                <a:effectLst/>
                <a:latin typeface="Calibri" panose="020F0502020204030204" pitchFamily="34" charset="0"/>
              </a:rPr>
              <a:t>speciálních</a:t>
            </a:r>
            <a:r>
              <a:rPr lang="cs-CZ" sz="1800" dirty="0">
                <a:effectLst/>
                <a:latin typeface="Calibri" panose="020F0502020204030204" pitchFamily="34" charset="0"/>
              </a:rPr>
              <a:t> </a:t>
            </a:r>
            <a:r>
              <a:rPr lang="cs-CZ" sz="1800" dirty="0" err="1">
                <a:effectLst/>
                <a:latin typeface="Calibri" panose="020F0502020204030204" pitchFamily="34" charset="0"/>
              </a:rPr>
              <a:t>pomůcek</a:t>
            </a:r>
            <a:r>
              <a:rPr lang="cs-CZ" sz="1800" dirty="0">
                <a:effectLst/>
                <a:latin typeface="Calibri" panose="020F0502020204030204" pitchFamily="34" charset="0"/>
              </a:rPr>
              <a:t> </a:t>
            </a:r>
            <a:r>
              <a:rPr lang="cs-CZ" sz="1800" dirty="0" err="1">
                <a:effectLst/>
                <a:latin typeface="Calibri" panose="020F0502020204030204" pitchFamily="34" charset="0"/>
              </a:rPr>
              <a:t>nezbytných</a:t>
            </a:r>
            <a:r>
              <a:rPr lang="cs-CZ" sz="1800" dirty="0">
                <a:effectLst/>
                <a:latin typeface="Calibri" panose="020F0502020204030204" pitchFamily="34" charset="0"/>
              </a:rPr>
              <a:t> pro </a:t>
            </a:r>
            <a:r>
              <a:rPr lang="cs-CZ" sz="1800" dirty="0" err="1">
                <a:effectLst/>
                <a:latin typeface="Calibri" panose="020F0502020204030204" pitchFamily="34" charset="0"/>
              </a:rPr>
              <a:t>bezpečne</a:t>
            </a:r>
            <a:r>
              <a:rPr lang="cs-CZ" sz="1800" dirty="0">
                <a:effectLst/>
                <a:latin typeface="Calibri" panose="020F0502020204030204" pitchFamily="34" charset="0"/>
              </a:rPr>
              <a:t>́ provedení transportu pacienta (</a:t>
            </a:r>
            <a:r>
              <a:rPr lang="cs-CZ" sz="1800" dirty="0" err="1">
                <a:effectLst/>
                <a:latin typeface="Calibri" panose="020F0502020204030204" pitchFamily="34" charset="0"/>
              </a:rPr>
              <a:t>napr</a:t>
            </a:r>
            <a:r>
              <a:rPr lang="cs-CZ" sz="1800" dirty="0">
                <a:effectLst/>
                <a:latin typeface="Calibri" panose="020F0502020204030204" pitchFamily="34" charset="0"/>
              </a:rPr>
              <a:t>̌. </a:t>
            </a:r>
            <a:r>
              <a:rPr lang="cs-CZ" sz="1800" dirty="0" err="1">
                <a:effectLst/>
                <a:latin typeface="Calibri" panose="020F0502020204030204" pitchFamily="34" charset="0"/>
              </a:rPr>
              <a:t>přístroje</a:t>
            </a:r>
            <a:r>
              <a:rPr lang="cs-CZ" sz="1800" dirty="0">
                <a:effectLst/>
                <a:latin typeface="Calibri" panose="020F0502020204030204" pitchFamily="34" charset="0"/>
              </a:rPr>
              <a:t> pro mechanickou </a:t>
            </a:r>
            <a:r>
              <a:rPr lang="cs-CZ" sz="1800" dirty="0" err="1">
                <a:effectLst/>
                <a:latin typeface="Calibri" panose="020F0502020204030204" pitchFamily="34" charset="0"/>
              </a:rPr>
              <a:t>srdečni</a:t>
            </a:r>
            <a:r>
              <a:rPr lang="cs-CZ" sz="1800" dirty="0">
                <a:effectLst/>
                <a:latin typeface="Calibri" panose="020F0502020204030204" pitchFamily="34" charset="0"/>
              </a:rPr>
              <a:t>́ </a:t>
            </a:r>
            <a:r>
              <a:rPr lang="cs-CZ" sz="1800" dirty="0" err="1">
                <a:effectLst/>
                <a:latin typeface="Calibri" panose="020F0502020204030204" pitchFamily="34" charset="0"/>
              </a:rPr>
              <a:t>masáz</a:t>
            </a:r>
            <a:r>
              <a:rPr lang="cs-CZ" sz="1800" dirty="0">
                <a:effectLst/>
                <a:latin typeface="Calibri" panose="020F0502020204030204" pitchFamily="34" charset="0"/>
              </a:rPr>
              <a:t>̌). </a:t>
            </a:r>
          </a:p>
          <a:p>
            <a:endParaRPr lang="cs-CZ" dirty="0"/>
          </a:p>
        </p:txBody>
      </p:sp>
      <p:sp>
        <p:nvSpPr>
          <p:cNvPr id="4" name="Zástupný symbol pro číslo snímku 3"/>
          <p:cNvSpPr>
            <a:spLocks noGrp="1"/>
          </p:cNvSpPr>
          <p:nvPr>
            <p:ph type="sldNum" sz="quarter" idx="5"/>
          </p:nvPr>
        </p:nvSpPr>
        <p:spPr/>
        <p:txBody>
          <a:bodyPr/>
          <a:lstStyle/>
          <a:p>
            <a:fld id="{F67083AC-83F2-6E4A-91BF-3F72BF726FC7}" type="slidenum">
              <a:rPr lang="cs-CZ" smtClean="0"/>
              <a:t>13</a:t>
            </a:fld>
            <a:endParaRPr lang="cs-CZ"/>
          </a:p>
        </p:txBody>
      </p:sp>
    </p:spTree>
    <p:extLst>
      <p:ext uri="{BB962C8B-B14F-4D97-AF65-F5344CB8AC3E}">
        <p14:creationId xmlns:p14="http://schemas.microsoft.com/office/powerpoint/2010/main" val="3555623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D095F1E-AEB7-4946-B563-88A188288D40}" type="datetimeFigureOut">
              <a:rPr lang="cs-CZ" smtClean="0"/>
              <a:t>13.09.2025</a:t>
            </a:fld>
            <a:endParaRPr lang="cs-CZ"/>
          </a:p>
        </p:txBody>
      </p:sp>
      <p:sp>
        <p:nvSpPr>
          <p:cNvPr id="5" name="Footer Placeholder 4"/>
          <p:cNvSpPr>
            <a:spLocks noGrp="1"/>
          </p:cNvSpPr>
          <p:nvPr>
            <p:ph type="ftr" sz="quarter" idx="11"/>
          </p:nvPr>
        </p:nvSpPr>
        <p:spPr>
          <a:xfrm>
            <a:off x="1371600" y="4323845"/>
            <a:ext cx="6400800" cy="365125"/>
          </a:xfrm>
        </p:spPr>
        <p:txBody>
          <a:bodyPr/>
          <a:lstStyle/>
          <a:p>
            <a:endParaRPr lang="cs-CZ"/>
          </a:p>
        </p:txBody>
      </p:sp>
      <p:sp>
        <p:nvSpPr>
          <p:cNvPr id="6" name="Slide Number Placeholder 5"/>
          <p:cNvSpPr>
            <a:spLocks noGrp="1"/>
          </p:cNvSpPr>
          <p:nvPr>
            <p:ph type="sldNum" sz="quarter" idx="12"/>
          </p:nvPr>
        </p:nvSpPr>
        <p:spPr>
          <a:xfrm>
            <a:off x="8077200" y="1430866"/>
            <a:ext cx="2743200" cy="365125"/>
          </a:xfrm>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302955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74672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1068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a:xfrm>
            <a:off x="685800" y="379941"/>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D8F13C78-9B2A-D74E-A416-C235F955A475}" type="slidenum">
              <a:rPr lang="cs-CZ" smtClean="0"/>
              <a:t>‹#›</a:t>
            </a:fld>
            <a:endParaRPr lang="cs-CZ"/>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99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a:xfrm>
            <a:off x="685800" y="378883"/>
            <a:ext cx="6991492" cy="365125"/>
          </a:xfrm>
        </p:spPr>
        <p:txBody>
          <a:bodyPr/>
          <a:lstStyle/>
          <a:p>
            <a:endParaRPr lang="cs-CZ"/>
          </a:p>
        </p:txBody>
      </p:sp>
      <p:sp>
        <p:nvSpPr>
          <p:cNvPr id="7" name="Slide Number Placeholder 6"/>
          <p:cNvSpPr>
            <a:spLocks noGrp="1"/>
          </p:cNvSpPr>
          <p:nvPr>
            <p:ph type="sldNum" sz="quarter" idx="12"/>
          </p:nvPr>
        </p:nvSpPr>
        <p:spPr>
          <a:xfrm>
            <a:off x="10862452" y="381000"/>
            <a:ext cx="643748" cy="365125"/>
          </a:xfrm>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26910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9D095F1E-AEB7-4946-B563-88A188288D40}" type="datetimeFigureOut">
              <a:rPr lang="cs-CZ" smtClean="0"/>
              <a:t>14.09.2025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32189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9D095F1E-AEB7-4946-B563-88A188288D40}" type="datetimeFigureOut">
              <a:rPr lang="cs-CZ" smtClean="0"/>
              <a:t>14.09.2025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314384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095F1E-AEB7-4946-B563-88A188288D40}" type="datetimeFigureOut">
              <a:rPr lang="cs-CZ" smtClean="0"/>
              <a:t>14.09.2025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813242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D095F1E-AEB7-4946-B563-88A188288D40}" type="datetimeFigureOut">
              <a:rPr lang="cs-CZ" smtClean="0"/>
              <a:t>14.09.2025</a:t>
            </a:fld>
            <a:endParaRPr lang="cs-CZ"/>
          </a:p>
        </p:txBody>
      </p:sp>
      <p:sp>
        <p:nvSpPr>
          <p:cNvPr id="5" name="Footer Placeholder 4"/>
          <p:cNvSpPr>
            <a:spLocks noGrp="1"/>
          </p:cNvSpPr>
          <p:nvPr>
            <p:ph type="ftr" sz="quarter" idx="11"/>
          </p:nvPr>
        </p:nvSpPr>
        <p:spPr>
          <a:xfrm>
            <a:off x="685800" y="381000"/>
            <a:ext cx="6991492" cy="36512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346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095F1E-AEB7-4946-B563-88A188288D40}" type="datetimeFigureOut">
              <a:rPr lang="cs-CZ" smtClean="0"/>
              <a:t>13.09.2025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9325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D095F1E-AEB7-4946-B563-88A188288D40}" type="datetimeFigureOut">
              <a:rPr lang="cs-CZ" smtClean="0"/>
              <a:t>14.09.2025</a:t>
            </a:fld>
            <a:endParaRPr lang="cs-CZ"/>
          </a:p>
        </p:txBody>
      </p:sp>
      <p:sp>
        <p:nvSpPr>
          <p:cNvPr id="5" name="Footer Placeholder 4"/>
          <p:cNvSpPr>
            <a:spLocks noGrp="1"/>
          </p:cNvSpPr>
          <p:nvPr>
            <p:ph type="ftr" sz="quarter" idx="11"/>
          </p:nvPr>
        </p:nvSpPr>
        <p:spPr>
          <a:xfrm>
            <a:off x="685800" y="381001"/>
            <a:ext cx="6991492" cy="364065"/>
          </a:xfrm>
        </p:spPr>
        <p:txBody>
          <a:bodyPr/>
          <a:lstStyle/>
          <a:p>
            <a:endParaRPr lang="cs-CZ"/>
          </a:p>
        </p:txBody>
      </p:sp>
      <p:sp>
        <p:nvSpPr>
          <p:cNvPr id="6" name="Slide Number Placeholder 5"/>
          <p:cNvSpPr>
            <a:spLocks noGrp="1"/>
          </p:cNvSpPr>
          <p:nvPr>
            <p:ph type="sldNum" sz="quarter" idx="12"/>
          </p:nvPr>
        </p:nvSpPr>
        <p:spPr>
          <a:xfrm>
            <a:off x="10862452" y="381000"/>
            <a:ext cx="643748" cy="365125"/>
          </a:xfrm>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58122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426037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85800" y="3132666"/>
            <a:ext cx="5311775"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3132666"/>
            <a:ext cx="5334000" cy="308601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D095F1E-AEB7-4946-B563-88A188288D40}" type="datetimeFigureOut">
              <a:rPr lang="cs-CZ" smtClean="0"/>
              <a:t>14.09.2025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33225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D095F1E-AEB7-4946-B563-88A188288D40}" type="datetimeFigureOut">
              <a:rPr lang="cs-CZ" smtClean="0"/>
              <a:t>14.09.2025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221796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95F1E-AEB7-4946-B563-88A188288D40}" type="datetimeFigureOut">
              <a:rPr lang="cs-CZ" smtClean="0"/>
              <a:t>14.09.2025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92185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196127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095F1E-AEB7-4946-B563-88A188288D40}" type="datetimeFigureOut">
              <a:rPr lang="cs-CZ" smtClean="0"/>
              <a:t>14.09.2025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8F13C78-9B2A-D74E-A416-C235F955A475}" type="slidenum">
              <a:rPr lang="cs-CZ" smtClean="0"/>
              <a:t>‹#›</a:t>
            </a:fld>
            <a:endParaRPr lang="cs-CZ"/>
          </a:p>
        </p:txBody>
      </p:sp>
    </p:spTree>
    <p:extLst>
      <p:ext uri="{BB962C8B-B14F-4D97-AF65-F5344CB8AC3E}">
        <p14:creationId xmlns:p14="http://schemas.microsoft.com/office/powerpoint/2010/main" val="45197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095F1E-AEB7-4946-B563-88A188288D40}" type="datetimeFigureOut">
              <a:rPr lang="cs-CZ" smtClean="0"/>
              <a:t>13.09.2025</a:t>
            </a:fld>
            <a:endParaRPr lang="cs-CZ"/>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8F13C78-9B2A-D74E-A416-C235F955A475}" type="slidenum">
              <a:rPr lang="cs-CZ" smtClean="0"/>
              <a:t>‹#›</a:t>
            </a:fld>
            <a:endParaRPr lang="cs-CZ"/>
          </a:p>
        </p:txBody>
      </p:sp>
    </p:spTree>
    <p:extLst>
      <p:ext uri="{BB962C8B-B14F-4D97-AF65-F5344CB8AC3E}">
        <p14:creationId xmlns:p14="http://schemas.microsoft.com/office/powerpoint/2010/main" val="385586745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3.jpeg"/><Relationship Id="rId4" Type="http://schemas.openxmlformats.org/officeDocument/2006/relationships/diagramLayout" Target="../diagrams/layout12.xml"/><Relationship Id="rId9"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s.wikipedia.org/wiki/Vodn%C3%AD_z%C3%A1chrann%C3%A1_slu%C5%BEba_%C4%8C%C4%8CK" TargetMode="External"/><Relationship Id="rId2" Type="http://schemas.openxmlformats.org/officeDocument/2006/relationships/hyperlink" Target="https://cs.wikipedia.org/wiki/Horsk%C3%A1_slu%C5%BEba_%C4%8Cesk%C3%A9_republiky" TargetMode="External"/><Relationship Id="rId1" Type="http://schemas.openxmlformats.org/officeDocument/2006/relationships/slideLayout" Target="../slideLayouts/slideLayout2.xml"/><Relationship Id="rId5" Type="http://schemas.openxmlformats.org/officeDocument/2006/relationships/hyperlink" Target="https://cs.wikipedia.org/wiki/Czech_SAR_Team" TargetMode="External"/><Relationship Id="rId4" Type="http://schemas.openxmlformats.org/officeDocument/2006/relationships/hyperlink" Target="https://cs.wikipedia.org/w/index.php?title=Skaln%C3%AD_z%C3%A1chrann%C3%A1_slu%C5%BEba_%C4%8C%C4%8CK&amp;action=edit&amp;redlink=1"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hzscr.gov.cz/clanek/soubor/stc-07-izs-zachrana-pohresovanych-osob-patraci-akce-v-terenu-pdf.aspx" TargetMode="External"/><Relationship Id="rId13" Type="http://schemas.openxmlformats.org/officeDocument/2006/relationships/hyperlink" Target="https://hzscr.gov.cz/clanek/soubor/2024-11-6-stc-12-izs-pdf.aspx" TargetMode="External"/><Relationship Id="rId18" Type="http://schemas.openxmlformats.org/officeDocument/2006/relationships/hyperlink" Target="https://hzscr.gov.cz/clanek/soubor/stc-16b-izs-mimoradna-udalost-s-podezrenim-na-vyskyt-vysoce-nakazlive-nemoci-na-palube-letadla-s-pristanim-na-letisti-praha-ruzyne-pdf.aspx" TargetMode="External"/><Relationship Id="rId3" Type="http://schemas.openxmlformats.org/officeDocument/2006/relationships/hyperlink" Target="https://hzscr.gov.cz/clanek/soubor/stc02-2005-uplna-po-novele-2007-pdf.aspx" TargetMode="External"/><Relationship Id="rId7" Type="http://schemas.openxmlformats.org/officeDocument/2006/relationships/hyperlink" Target="https://hzscr.gov.cz/clanek/soubor/stc-06-izs-opatreni-k-zajisteni-verejneho-poradku-pri-shromazdenich-a-technoparty-pdf.aspx" TargetMode="External"/><Relationship Id="rId12" Type="http://schemas.openxmlformats.org/officeDocument/2006/relationships/hyperlink" Target="https://hzscr.gov.cz/clanek/soubor/stc-11-komplet-pdf.aspx" TargetMode="External"/><Relationship Id="rId17" Type="http://schemas.openxmlformats.org/officeDocument/2006/relationships/hyperlink" Target="https://hzscr.gov.cz/clanek/soubor/stc-16a-izs-mimoradna-udalost-s-podezrenim-na-vyskyt-vysoce-nakazlive-nemoci-ve-zdravotnickem-zarizeni-nebo-v-ostatnich-prostorech-pdf.aspx" TargetMode="External"/><Relationship Id="rId2" Type="http://schemas.openxmlformats.org/officeDocument/2006/relationships/hyperlink" Target="https://hzscr.gov.cz/clanek/soubor/stc01-izs-spinava-bomba-2015-fin-pdf.aspx" TargetMode="External"/><Relationship Id="rId16" Type="http://schemas.openxmlformats.org/officeDocument/2006/relationships/hyperlink" Target="https://hzscr.gov.cz/clanek/soubor/stc-15-izs-mimoradnosti-v-provozu-zeleznicni-osobni-dopravy-fin-pdf.aspx" TargetMode="External"/><Relationship Id="rId20" Type="http://schemas.openxmlformats.org/officeDocument/2006/relationships/hyperlink" Target="https://hzscr.gov.cz/clanek/soubor/stc-17b-pdf.aspx" TargetMode="External"/><Relationship Id="rId1" Type="http://schemas.openxmlformats.org/officeDocument/2006/relationships/slideLayout" Target="../slideLayouts/slideLayout2.xml"/><Relationship Id="rId6" Type="http://schemas.openxmlformats.org/officeDocument/2006/relationships/hyperlink" Target="https://hzscr.gov.cz/clanek/soubor/stc05-2006-uplna-pdf.aspx" TargetMode="External"/><Relationship Id="rId11" Type="http://schemas.openxmlformats.org/officeDocument/2006/relationships/hyperlink" Target="https://hzscr.gov.cz/clanek/soubor/hasici-cr-odkazy-izs-a-jpo-dokumentace-izs-stc10-2008-uplna-pdf.aspx" TargetMode="External"/><Relationship Id="rId5" Type="http://schemas.openxmlformats.org/officeDocument/2006/relationships/hyperlink" Target="https://hzscr.gov.cz/clanek/soubor/stc-04-zasah-slozek-izs-u-mimoradne-udalosti-letecka-nehoda-pdf.aspx" TargetMode="External"/><Relationship Id="rId15" Type="http://schemas.openxmlformats.org/officeDocument/2006/relationships/hyperlink" Target="https://hzscr.gov.cz/clanek/soubor/stc-14-amok-utok-aktivniho-strelce-pdf.aspx" TargetMode="External"/><Relationship Id="rId10" Type="http://schemas.openxmlformats.org/officeDocument/2006/relationships/hyperlink" Target="https://hzscr.gov.cz/clanek/soubor/stc-09-zasah-slozek-izs-u-mimoradne-udalosti-s-velkym-poctem-zranenych-osob-pdf.aspx" TargetMode="External"/><Relationship Id="rId19" Type="http://schemas.openxmlformats.org/officeDocument/2006/relationships/hyperlink" Target="https://hzscr.gov.cz/clanek/soubor/stc-17a-izs-nalez-nelegalni-drogove-laboratore-220222-pdf.aspx" TargetMode="External"/><Relationship Id="rId4" Type="http://schemas.openxmlformats.org/officeDocument/2006/relationships/hyperlink" Target="https://hzscr.gov.cz/clanek/soubor/stc-03-2014-hrozba-pouziti-nvs-nebo-nalez-nvs-podezreleho-predmetu-munice-vybusnin-a-vybusnych-predmetu-pdf.aspx" TargetMode="External"/><Relationship Id="rId9" Type="http://schemas.openxmlformats.org/officeDocument/2006/relationships/hyperlink" Target="https://hzscr.gov.cz/clanek/soubor/stc-08-izs-dopravni-nehoda-akt-2020-pdf.aspx" TargetMode="External"/><Relationship Id="rId14" Type="http://schemas.openxmlformats.org/officeDocument/2006/relationships/hyperlink" Target="https://hzscr.gov.cz/clanek/soubor/stc-13-metro-130819-fin-pdf.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S Co to sakra znamená? Bezpečnost práce založená na chování (Behaviour  Based Safety, nebo jak já říkám, „Budeš Být Sám opatrný“) je jako mít  osobního bezpečnostního kouče, který vám šepotá do ucha:… |">
            <a:extLst>
              <a:ext uri="{FF2B5EF4-FFF2-40B4-BE49-F238E27FC236}">
                <a16:creationId xmlns:a16="http://schemas.microsoft.com/office/drawing/2014/main" id="{86B21F64-8CC3-AEA1-6F72-A40DDC865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0"/>
            <a:ext cx="10687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8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E9DB9C-58EC-B83B-F974-E796B030A3B6}"/>
              </a:ext>
            </a:extLst>
          </p:cNvPr>
          <p:cNvSpPr>
            <a:spLocks noGrp="1"/>
          </p:cNvSpPr>
          <p:nvPr>
            <p:ph type="title"/>
          </p:nvPr>
        </p:nvSpPr>
        <p:spPr>
          <a:xfrm>
            <a:off x="2895600" y="764373"/>
            <a:ext cx="8610600" cy="511534"/>
          </a:xfrm>
        </p:spPr>
        <p:txBody>
          <a:bodyPr>
            <a:noAutofit/>
          </a:bodyPr>
          <a:lstStyle/>
          <a:p>
            <a:r>
              <a:rPr lang="cs-CZ" sz="4800" b="1" dirty="0"/>
              <a:t>Kdy LZS???</a:t>
            </a:r>
          </a:p>
        </p:txBody>
      </p:sp>
      <p:graphicFrame>
        <p:nvGraphicFramePr>
          <p:cNvPr id="5" name="Zástupný obsah 2">
            <a:extLst>
              <a:ext uri="{FF2B5EF4-FFF2-40B4-BE49-F238E27FC236}">
                <a16:creationId xmlns:a16="http://schemas.microsoft.com/office/drawing/2014/main" id="{4F029E6C-87B1-4466-83FF-93955C7E6E84}"/>
              </a:ext>
            </a:extLst>
          </p:cNvPr>
          <p:cNvGraphicFramePr>
            <a:graphicFrameLocks noGrp="1"/>
          </p:cNvGraphicFramePr>
          <p:nvPr>
            <p:ph idx="1"/>
            <p:extLst>
              <p:ext uri="{D42A27DB-BD31-4B8C-83A1-F6EECF244321}">
                <p14:modId xmlns:p14="http://schemas.microsoft.com/office/powerpoint/2010/main" val="1017339894"/>
              </p:ext>
            </p:extLst>
          </p:nvPr>
        </p:nvGraphicFramePr>
        <p:xfrm>
          <a:off x="838199" y="1449659"/>
          <a:ext cx="10982093" cy="521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4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3864B8-8A83-A911-99EA-96ACCACC6DD6}"/>
              </a:ext>
            </a:extLst>
          </p:cNvPr>
          <p:cNvSpPr>
            <a:spLocks noGrp="1"/>
          </p:cNvSpPr>
          <p:nvPr>
            <p:ph type="title"/>
          </p:nvPr>
        </p:nvSpPr>
        <p:spPr>
          <a:xfrm>
            <a:off x="838200" y="365126"/>
            <a:ext cx="10515600" cy="616182"/>
          </a:xfrm>
        </p:spPr>
        <p:txBody>
          <a:bodyPr>
            <a:normAutofit fontScale="90000"/>
          </a:bodyPr>
          <a:lstStyle/>
          <a:p>
            <a:r>
              <a:rPr lang="cs-CZ" dirty="0"/>
              <a:t>LZS  - indikace</a:t>
            </a:r>
          </a:p>
        </p:txBody>
      </p:sp>
      <p:sp>
        <p:nvSpPr>
          <p:cNvPr id="3" name="Zástupný obsah 2">
            <a:extLst>
              <a:ext uri="{FF2B5EF4-FFF2-40B4-BE49-F238E27FC236}">
                <a16:creationId xmlns:a16="http://schemas.microsoft.com/office/drawing/2014/main" id="{E3B86DBC-DAE9-FF77-32E6-65DACCF08794}"/>
              </a:ext>
            </a:extLst>
          </p:cNvPr>
          <p:cNvSpPr>
            <a:spLocks noGrp="1"/>
          </p:cNvSpPr>
          <p:nvPr>
            <p:ph idx="1"/>
          </p:nvPr>
        </p:nvSpPr>
        <p:spPr>
          <a:xfrm>
            <a:off x="838200" y="1808018"/>
            <a:ext cx="10515600" cy="4842164"/>
          </a:xfrm>
        </p:spPr>
        <p:txBody>
          <a:bodyPr>
            <a:noAutofit/>
          </a:bodyPr>
          <a:lstStyle/>
          <a:p>
            <a:r>
              <a:rPr lang="cs-CZ" sz="3200" dirty="0" err="1">
                <a:effectLst/>
                <a:latin typeface="Calibri" panose="020F0502020204030204" pitchFamily="34" charset="0"/>
              </a:rPr>
              <a:t>Náhle</a:t>
            </a:r>
            <a:r>
              <a:rPr lang="cs-CZ" sz="3200" dirty="0">
                <a:effectLst/>
                <a:latin typeface="Calibri" panose="020F0502020204030204" pitchFamily="34" charset="0"/>
              </a:rPr>
              <a:t> </a:t>
            </a:r>
            <a:r>
              <a:rPr lang="cs-CZ" sz="3200" dirty="0" err="1">
                <a:effectLst/>
                <a:latin typeface="Calibri" panose="020F0502020204030204" pitchFamily="34" charset="0"/>
              </a:rPr>
              <a:t>vznikle</a:t>
            </a:r>
            <a:r>
              <a:rPr lang="cs-CZ" sz="3200" dirty="0">
                <a:effectLst/>
                <a:latin typeface="Calibri" panose="020F0502020204030204" pitchFamily="34" charset="0"/>
              </a:rPr>
              <a:t>́ </a:t>
            </a:r>
            <a:r>
              <a:rPr lang="cs-CZ" sz="3200" dirty="0" err="1">
                <a:effectLst/>
                <a:latin typeface="Calibri" panose="020F0502020204030204" pitchFamily="34" charset="0"/>
              </a:rPr>
              <a:t>zhoršeni</a:t>
            </a:r>
            <a:r>
              <a:rPr lang="cs-CZ" sz="3200" dirty="0">
                <a:effectLst/>
                <a:latin typeface="Calibri" panose="020F0502020204030204" pitchFamily="34" charset="0"/>
              </a:rPr>
              <a:t>́ </a:t>
            </a:r>
            <a:r>
              <a:rPr lang="cs-CZ" sz="3200" dirty="0" err="1">
                <a:effectLst/>
                <a:latin typeface="Calibri" panose="020F0502020204030204" pitchFamily="34" charset="0"/>
              </a:rPr>
              <a:t>zdravotního</a:t>
            </a:r>
            <a:r>
              <a:rPr lang="cs-CZ" sz="3200" dirty="0">
                <a:effectLst/>
                <a:latin typeface="Calibri" panose="020F0502020204030204" pitchFamily="34" charset="0"/>
              </a:rPr>
              <a:t> stavu s </a:t>
            </a:r>
            <a:r>
              <a:rPr lang="cs-CZ" sz="3200" dirty="0" err="1">
                <a:effectLst/>
                <a:latin typeface="Calibri" panose="020F0502020204030204" pitchFamily="34" charset="0"/>
              </a:rPr>
              <a:t>bezprostředním</a:t>
            </a:r>
            <a:r>
              <a:rPr lang="cs-CZ" sz="3200" dirty="0">
                <a:effectLst/>
                <a:latin typeface="Calibri" panose="020F0502020204030204" pitchFamily="34" charset="0"/>
              </a:rPr>
              <a:t> rizikem </a:t>
            </a:r>
            <a:r>
              <a:rPr lang="cs-CZ" sz="3200" dirty="0" err="1">
                <a:effectLst/>
                <a:latin typeface="Calibri" panose="020F0502020204030204" pitchFamily="34" charset="0"/>
              </a:rPr>
              <a:t>selháni</a:t>
            </a:r>
            <a:r>
              <a:rPr lang="cs-CZ" sz="3200" dirty="0">
                <a:effectLst/>
                <a:latin typeface="Calibri" panose="020F0502020204030204" pitchFamily="34" charset="0"/>
              </a:rPr>
              <a:t>́ </a:t>
            </a:r>
            <a:r>
              <a:rPr lang="cs-CZ" sz="3200" dirty="0" err="1">
                <a:effectLst/>
                <a:latin typeface="Calibri" panose="020F0502020204030204" pitchFamily="34" charset="0"/>
              </a:rPr>
              <a:t>vitálních</a:t>
            </a:r>
            <a:r>
              <a:rPr lang="cs-CZ" sz="3200" dirty="0">
                <a:effectLst/>
                <a:latin typeface="Calibri" panose="020F0502020204030204" pitchFamily="34" charset="0"/>
              </a:rPr>
              <a:t> funkcí </a:t>
            </a:r>
          </a:p>
          <a:p>
            <a:r>
              <a:rPr lang="cs-CZ" sz="3200" dirty="0" err="1">
                <a:latin typeface="Calibri" panose="020F0502020204030204" pitchFamily="34" charset="0"/>
              </a:rPr>
              <a:t>P</a:t>
            </a:r>
            <a:r>
              <a:rPr lang="cs-CZ" sz="3200" dirty="0" err="1">
                <a:effectLst/>
                <a:latin typeface="Calibri" panose="020F0502020204030204" pitchFamily="34" charset="0"/>
              </a:rPr>
              <a:t>oraněni</a:t>
            </a:r>
            <a:r>
              <a:rPr lang="cs-CZ" sz="3200" dirty="0">
                <a:effectLst/>
                <a:latin typeface="Calibri" panose="020F0502020204030204" pitchFamily="34" charset="0"/>
              </a:rPr>
              <a:t>́</a:t>
            </a:r>
            <a:r>
              <a:rPr lang="cs-CZ" sz="3200" dirty="0">
                <a:latin typeface="Calibri" panose="020F0502020204030204" pitchFamily="34" charset="0"/>
              </a:rPr>
              <a:t> s</a:t>
            </a:r>
            <a:r>
              <a:rPr lang="cs-CZ" sz="3200" dirty="0">
                <a:effectLst/>
                <a:latin typeface="Calibri" panose="020F0502020204030204" pitchFamily="34" charset="0"/>
              </a:rPr>
              <a:t> </a:t>
            </a:r>
            <a:r>
              <a:rPr lang="cs-CZ" sz="3200" dirty="0" err="1">
                <a:effectLst/>
                <a:latin typeface="Calibri" panose="020F0502020204030204" pitchFamily="34" charset="0"/>
              </a:rPr>
              <a:t>primárni</a:t>
            </a:r>
            <a:r>
              <a:rPr lang="cs-CZ" sz="3200" dirty="0">
                <a:effectLst/>
                <a:latin typeface="Calibri" panose="020F0502020204030204" pitchFamily="34" charset="0"/>
              </a:rPr>
              <a:t>́ </a:t>
            </a:r>
            <a:r>
              <a:rPr lang="cs-CZ" sz="3200" dirty="0" err="1">
                <a:effectLst/>
                <a:latin typeface="Calibri" panose="020F0502020204030204" pitchFamily="34" charset="0"/>
              </a:rPr>
              <a:t>směřováni</a:t>
            </a:r>
            <a:r>
              <a:rPr lang="cs-CZ" sz="3200" dirty="0">
                <a:effectLst/>
                <a:latin typeface="Calibri" panose="020F0502020204030204" pitchFamily="34" charset="0"/>
              </a:rPr>
              <a:t>́ pacienta do traumacentra nebo </a:t>
            </a:r>
            <a:r>
              <a:rPr lang="cs-CZ" sz="3200" dirty="0" err="1">
                <a:effectLst/>
                <a:latin typeface="Calibri" panose="020F0502020204030204" pitchFamily="34" charset="0"/>
              </a:rPr>
              <a:t>jiného</a:t>
            </a:r>
            <a:r>
              <a:rPr lang="cs-CZ" sz="3200" dirty="0">
                <a:effectLst/>
                <a:latin typeface="Calibri" panose="020F0502020204030204" pitchFamily="34" charset="0"/>
              </a:rPr>
              <a:t> </a:t>
            </a:r>
            <a:r>
              <a:rPr lang="cs-CZ" sz="3200" dirty="0" err="1">
                <a:effectLst/>
                <a:latin typeface="Calibri" panose="020F0502020204030204" pitchFamily="34" charset="0"/>
              </a:rPr>
              <a:t>specializovaného</a:t>
            </a:r>
            <a:r>
              <a:rPr lang="cs-CZ" sz="3200" dirty="0">
                <a:effectLst/>
                <a:latin typeface="Calibri" panose="020F0502020204030204" pitchFamily="34" charset="0"/>
              </a:rPr>
              <a:t> centra </a:t>
            </a:r>
          </a:p>
          <a:p>
            <a:r>
              <a:rPr lang="cs-CZ" sz="3200" dirty="0" err="1">
                <a:effectLst/>
                <a:latin typeface="Calibri" panose="020F0502020204030204" pitchFamily="34" charset="0"/>
              </a:rPr>
              <a:t>Náhle</a:t>
            </a:r>
            <a:r>
              <a:rPr lang="cs-CZ" sz="3200" dirty="0">
                <a:effectLst/>
                <a:latin typeface="Calibri" panose="020F0502020204030204" pitchFamily="34" charset="0"/>
              </a:rPr>
              <a:t> </a:t>
            </a:r>
            <a:r>
              <a:rPr lang="cs-CZ" sz="3200" dirty="0" err="1">
                <a:effectLst/>
                <a:latin typeface="Calibri" panose="020F0502020204030204" pitchFamily="34" charset="0"/>
              </a:rPr>
              <a:t>vznikle</a:t>
            </a:r>
            <a:r>
              <a:rPr lang="cs-CZ" sz="3200" dirty="0">
                <a:effectLst/>
                <a:latin typeface="Calibri" panose="020F0502020204030204" pitchFamily="34" charset="0"/>
              </a:rPr>
              <a:t>́ </a:t>
            </a:r>
            <a:r>
              <a:rPr lang="cs-CZ" sz="3200" dirty="0" err="1">
                <a:effectLst/>
                <a:latin typeface="Calibri" panose="020F0502020204030204" pitchFamily="34" charset="0"/>
              </a:rPr>
              <a:t>onemocněni</a:t>
            </a:r>
            <a:r>
              <a:rPr lang="cs-CZ" sz="3200" dirty="0">
                <a:effectLst/>
                <a:latin typeface="Calibri" panose="020F0502020204030204" pitchFamily="34" charset="0"/>
              </a:rPr>
              <a:t>́ nebo </a:t>
            </a:r>
            <a:r>
              <a:rPr lang="cs-CZ" sz="3200" dirty="0" err="1">
                <a:effectLst/>
                <a:latin typeface="Calibri" panose="020F0502020204030204" pitchFamily="34" charset="0"/>
              </a:rPr>
              <a:t>úraz</a:t>
            </a:r>
            <a:r>
              <a:rPr lang="cs-CZ" sz="3200" dirty="0">
                <a:effectLst/>
                <a:latin typeface="Calibri" panose="020F0502020204030204" pitchFamily="34" charset="0"/>
              </a:rPr>
              <a:t> ve </a:t>
            </a:r>
            <a:r>
              <a:rPr lang="cs-CZ" sz="3200" dirty="0" err="1">
                <a:effectLst/>
                <a:latin typeface="Calibri" panose="020F0502020204030204" pitchFamily="34" charset="0"/>
              </a:rPr>
              <a:t>specifických</a:t>
            </a:r>
            <a:r>
              <a:rPr lang="cs-CZ" sz="3200" dirty="0">
                <a:effectLst/>
                <a:latin typeface="Calibri" panose="020F0502020204030204" pitchFamily="34" charset="0"/>
              </a:rPr>
              <a:t> </a:t>
            </a:r>
            <a:r>
              <a:rPr lang="cs-CZ" sz="3200" dirty="0" err="1">
                <a:effectLst/>
                <a:latin typeface="Calibri" panose="020F0502020204030204" pitchFamily="34" charset="0"/>
              </a:rPr>
              <a:t>lokalitách</a:t>
            </a:r>
            <a:r>
              <a:rPr lang="cs-CZ" sz="3200" dirty="0">
                <a:effectLst/>
                <a:latin typeface="Calibri" panose="020F0502020204030204" pitchFamily="34" charset="0"/>
              </a:rPr>
              <a:t> </a:t>
            </a:r>
          </a:p>
          <a:p>
            <a:r>
              <a:rPr lang="cs-CZ" sz="3200" dirty="0">
                <a:effectLst/>
                <a:latin typeface="Calibri" panose="020F0502020204030204" pitchFamily="34" charset="0"/>
              </a:rPr>
              <a:t>Sekundární </a:t>
            </a:r>
            <a:r>
              <a:rPr lang="cs-CZ" sz="3200" dirty="0" err="1">
                <a:effectLst/>
                <a:latin typeface="Calibri" panose="020F0502020204030204" pitchFamily="34" charset="0"/>
              </a:rPr>
              <a:t>převoz</a:t>
            </a:r>
            <a:r>
              <a:rPr lang="cs-CZ" sz="3200" dirty="0">
                <a:effectLst/>
                <a:latin typeface="Calibri" panose="020F0502020204030204" pitchFamily="34" charset="0"/>
              </a:rPr>
              <a:t> pacienta </a:t>
            </a:r>
            <a:r>
              <a:rPr lang="cs-CZ" sz="3200" dirty="0" err="1">
                <a:effectLst/>
                <a:latin typeface="Calibri" panose="020F0502020204030204" pitchFamily="34" charset="0"/>
              </a:rPr>
              <a:t>ohroženého</a:t>
            </a:r>
            <a:r>
              <a:rPr lang="cs-CZ" sz="3200" dirty="0">
                <a:effectLst/>
                <a:latin typeface="Calibri" panose="020F0502020204030204" pitchFamily="34" charset="0"/>
              </a:rPr>
              <a:t> </a:t>
            </a:r>
            <a:r>
              <a:rPr lang="cs-CZ" sz="3200" dirty="0" err="1">
                <a:effectLst/>
                <a:latin typeface="Calibri" panose="020F0502020204030204" pitchFamily="34" charset="0"/>
              </a:rPr>
              <a:t>transportním</a:t>
            </a:r>
            <a:r>
              <a:rPr lang="cs-CZ" sz="3200" dirty="0">
                <a:effectLst/>
                <a:latin typeface="Calibri" panose="020F0502020204030204" pitchFamily="34" charset="0"/>
              </a:rPr>
              <a:t> traumatem</a:t>
            </a:r>
          </a:p>
          <a:p>
            <a:endParaRPr lang="cs-CZ" sz="2400" dirty="0"/>
          </a:p>
        </p:txBody>
      </p:sp>
    </p:spTree>
    <p:extLst>
      <p:ext uri="{BB962C8B-B14F-4D97-AF65-F5344CB8AC3E}">
        <p14:creationId xmlns:p14="http://schemas.microsoft.com/office/powerpoint/2010/main" val="11784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4875D39-D30D-82B9-C8DC-E010B32638CA}"/>
              </a:ext>
            </a:extLst>
          </p:cNvPr>
          <p:cNvSpPr>
            <a:spLocks noGrp="1"/>
          </p:cNvSpPr>
          <p:nvPr>
            <p:ph idx="1"/>
          </p:nvPr>
        </p:nvSpPr>
        <p:spPr>
          <a:xfrm>
            <a:off x="653698" y="278781"/>
            <a:ext cx="10515600" cy="6579219"/>
          </a:xfrm>
        </p:spPr>
        <p:txBody>
          <a:bodyPr>
            <a:noAutofit/>
          </a:bodyPr>
          <a:lstStyle/>
          <a:p>
            <a:endParaRPr lang="cs-CZ" sz="2400" dirty="0">
              <a:effectLst/>
              <a:latin typeface="Calibri" panose="020F0502020204030204" pitchFamily="34" charset="0"/>
            </a:endParaRPr>
          </a:p>
          <a:p>
            <a:r>
              <a:rPr lang="cs-CZ" sz="3600" dirty="0" err="1">
                <a:effectLst/>
                <a:latin typeface="Calibri" panose="020F0502020204030204" pitchFamily="34" charset="0"/>
              </a:rPr>
              <a:t>Speciálni</a:t>
            </a:r>
            <a:r>
              <a:rPr lang="cs-CZ" sz="3600" dirty="0">
                <a:effectLst/>
                <a:latin typeface="Calibri" panose="020F0502020204030204" pitchFamily="34" charset="0"/>
              </a:rPr>
              <a:t>́ indikace s ohledem na </a:t>
            </a:r>
            <a:r>
              <a:rPr lang="cs-CZ" sz="3600" dirty="0" err="1">
                <a:effectLst/>
                <a:latin typeface="Calibri" panose="020F0502020204030204" pitchFamily="34" charset="0"/>
              </a:rPr>
              <a:t>lokálni</a:t>
            </a:r>
            <a:r>
              <a:rPr lang="cs-CZ" sz="3600" dirty="0">
                <a:effectLst/>
                <a:latin typeface="Calibri" panose="020F0502020204030204" pitchFamily="34" charset="0"/>
              </a:rPr>
              <a:t>́ </a:t>
            </a:r>
            <a:r>
              <a:rPr lang="cs-CZ" sz="3600" dirty="0" err="1">
                <a:effectLst/>
                <a:latin typeface="Calibri" panose="020F0502020204030204" pitchFamily="34" charset="0"/>
              </a:rPr>
              <a:t>geograficka</a:t>
            </a:r>
            <a:r>
              <a:rPr lang="cs-CZ" sz="3600" dirty="0">
                <a:effectLst/>
                <a:latin typeface="Calibri" panose="020F0502020204030204" pitchFamily="34" charset="0"/>
              </a:rPr>
              <a:t>́ a </a:t>
            </a:r>
            <a:r>
              <a:rPr lang="cs-CZ" sz="3600" dirty="0" err="1">
                <a:effectLst/>
                <a:latin typeface="Calibri" panose="020F0502020204030204" pitchFamily="34" charset="0"/>
              </a:rPr>
              <a:t>klimaticka</a:t>
            </a:r>
            <a:r>
              <a:rPr lang="cs-CZ" sz="3600" dirty="0">
                <a:effectLst/>
                <a:latin typeface="Calibri" panose="020F0502020204030204" pitchFamily="34" charset="0"/>
              </a:rPr>
              <a:t>́ specifika </a:t>
            </a:r>
            <a:r>
              <a:rPr lang="cs-CZ" sz="3600" dirty="0" err="1">
                <a:effectLst/>
                <a:latin typeface="Calibri" panose="020F0502020204030204" pitchFamily="34" charset="0"/>
              </a:rPr>
              <a:t>spádove</a:t>
            </a:r>
            <a:r>
              <a:rPr lang="cs-CZ" sz="3600" dirty="0">
                <a:effectLst/>
                <a:latin typeface="Calibri" panose="020F0502020204030204" pitchFamily="34" charset="0"/>
              </a:rPr>
              <a:t>́ oblasti - potápěči, laviny, hypotermie</a:t>
            </a:r>
          </a:p>
          <a:p>
            <a:r>
              <a:rPr lang="cs-CZ" sz="3600" dirty="0" err="1">
                <a:effectLst/>
                <a:latin typeface="Calibri" panose="020F0502020204030204" pitchFamily="34" charset="0"/>
              </a:rPr>
              <a:t>Rekognoskačni</a:t>
            </a:r>
            <a:r>
              <a:rPr lang="cs-CZ" sz="3600" dirty="0">
                <a:effectLst/>
                <a:latin typeface="Calibri" panose="020F0502020204030204" pitchFamily="34" charset="0"/>
              </a:rPr>
              <a:t>́ let </a:t>
            </a:r>
          </a:p>
          <a:p>
            <a:r>
              <a:rPr lang="cs-CZ" sz="3600" dirty="0" err="1">
                <a:effectLst/>
                <a:latin typeface="Calibri" panose="020F0502020204030204" pitchFamily="34" charset="0"/>
              </a:rPr>
              <a:t>Řešeni</a:t>
            </a:r>
            <a:r>
              <a:rPr lang="cs-CZ" sz="3600" dirty="0">
                <a:effectLst/>
                <a:latin typeface="Calibri" panose="020F0502020204030204" pitchFamily="34" charset="0"/>
              </a:rPr>
              <a:t>́ </a:t>
            </a:r>
            <a:r>
              <a:rPr lang="cs-CZ" sz="3600" dirty="0" err="1">
                <a:effectLst/>
                <a:latin typeface="Calibri" panose="020F0502020204030204" pitchFamily="34" charset="0"/>
              </a:rPr>
              <a:t>události</a:t>
            </a:r>
            <a:r>
              <a:rPr lang="cs-CZ" sz="3600" dirty="0">
                <a:effectLst/>
                <a:latin typeface="Calibri" panose="020F0502020204030204" pitchFamily="34" charset="0"/>
              </a:rPr>
              <a:t> s </a:t>
            </a:r>
            <a:r>
              <a:rPr lang="cs-CZ" sz="3600" dirty="0" err="1">
                <a:effectLst/>
                <a:latin typeface="Calibri" panose="020F0502020204030204" pitchFamily="34" charset="0"/>
              </a:rPr>
              <a:t>hromadným</a:t>
            </a:r>
            <a:r>
              <a:rPr lang="cs-CZ" sz="3600" dirty="0">
                <a:effectLst/>
                <a:latin typeface="Calibri" panose="020F0502020204030204" pitchFamily="34" charset="0"/>
              </a:rPr>
              <a:t> </a:t>
            </a:r>
            <a:r>
              <a:rPr lang="cs-CZ" sz="3600" dirty="0" err="1">
                <a:effectLst/>
                <a:latin typeface="Calibri" panose="020F0502020204030204" pitchFamily="34" charset="0"/>
              </a:rPr>
              <a:t>postižením</a:t>
            </a:r>
            <a:r>
              <a:rPr lang="cs-CZ" sz="3600" dirty="0">
                <a:effectLst/>
                <a:latin typeface="Calibri" panose="020F0502020204030204" pitchFamily="34" charset="0"/>
              </a:rPr>
              <a:t> </a:t>
            </a:r>
            <a:r>
              <a:rPr lang="cs-CZ" sz="3600" dirty="0" err="1">
                <a:effectLst/>
                <a:latin typeface="Calibri" panose="020F0502020204030204" pitchFamily="34" charset="0"/>
              </a:rPr>
              <a:t>zdravi</a:t>
            </a:r>
            <a:r>
              <a:rPr lang="cs-CZ" sz="3600" dirty="0">
                <a:effectLst/>
                <a:latin typeface="Calibri" panose="020F0502020204030204" pitchFamily="34" charset="0"/>
              </a:rPr>
              <a:t>́ </a:t>
            </a:r>
          </a:p>
          <a:p>
            <a:pPr lvl="1"/>
            <a:r>
              <a:rPr lang="cs-CZ" sz="3600" dirty="0">
                <a:effectLst/>
                <a:latin typeface="Calibri" panose="020F0502020204030204" pitchFamily="34" charset="0"/>
              </a:rPr>
              <a:t>Zhodnocení situace na </a:t>
            </a:r>
            <a:r>
              <a:rPr lang="cs-CZ" sz="3600" dirty="0" err="1">
                <a:effectLst/>
                <a:latin typeface="Calibri" panose="020F0502020204030204" pitchFamily="34" charset="0"/>
              </a:rPr>
              <a:t>míste</a:t>
            </a:r>
            <a:r>
              <a:rPr lang="cs-CZ" sz="3600" dirty="0">
                <a:effectLst/>
                <a:latin typeface="Calibri" panose="020F0502020204030204" pitchFamily="34" charset="0"/>
              </a:rPr>
              <a:t>̌ </a:t>
            </a:r>
            <a:r>
              <a:rPr lang="cs-CZ" sz="3600" dirty="0" err="1">
                <a:effectLst/>
                <a:latin typeface="Calibri" panose="020F0502020204030204" pitchFamily="34" charset="0"/>
              </a:rPr>
              <a:t>mimořádne</a:t>
            </a:r>
            <a:r>
              <a:rPr lang="cs-CZ" sz="3600" dirty="0">
                <a:effectLst/>
                <a:latin typeface="Calibri" panose="020F0502020204030204" pitchFamily="34" charset="0"/>
              </a:rPr>
              <a:t>́ </a:t>
            </a:r>
            <a:r>
              <a:rPr lang="cs-CZ" sz="3600" dirty="0" err="1">
                <a:effectLst/>
                <a:latin typeface="Calibri" panose="020F0502020204030204" pitchFamily="34" charset="0"/>
              </a:rPr>
              <a:t>události</a:t>
            </a:r>
            <a:r>
              <a:rPr lang="cs-CZ" sz="3600" dirty="0">
                <a:effectLst/>
                <a:latin typeface="Calibri" panose="020F0502020204030204" pitchFamily="34" charset="0"/>
              </a:rPr>
              <a:t> z </a:t>
            </a:r>
            <a:r>
              <a:rPr lang="cs-CZ" sz="3600" dirty="0" err="1">
                <a:effectLst/>
                <a:latin typeface="Calibri" panose="020F0502020204030204" pitchFamily="34" charset="0"/>
              </a:rPr>
              <a:t>výšky</a:t>
            </a:r>
            <a:r>
              <a:rPr lang="cs-CZ" sz="3600" dirty="0">
                <a:effectLst/>
                <a:latin typeface="Calibri" panose="020F0502020204030204" pitchFamily="34" charset="0"/>
              </a:rPr>
              <a:t>, </a:t>
            </a:r>
          </a:p>
          <a:p>
            <a:pPr lvl="1"/>
            <a:r>
              <a:rPr lang="cs-CZ" sz="3600" dirty="0" err="1">
                <a:effectLst/>
                <a:latin typeface="Calibri" panose="020F0502020204030204" pitchFamily="34" charset="0"/>
              </a:rPr>
              <a:t>Rychla</a:t>
            </a:r>
            <a:r>
              <a:rPr lang="cs-CZ" sz="3600" dirty="0">
                <a:effectLst/>
                <a:latin typeface="Calibri" panose="020F0502020204030204" pitchFamily="34" charset="0"/>
              </a:rPr>
              <a:t>́ doprava </a:t>
            </a:r>
            <a:r>
              <a:rPr lang="cs-CZ" sz="3600" dirty="0" err="1">
                <a:effectLst/>
                <a:latin typeface="Calibri" panose="020F0502020204030204" pitchFamily="34" charset="0"/>
              </a:rPr>
              <a:t>zdravotnického</a:t>
            </a:r>
            <a:r>
              <a:rPr lang="cs-CZ" sz="3600" dirty="0">
                <a:effectLst/>
                <a:latin typeface="Calibri" panose="020F0502020204030204" pitchFamily="34" charset="0"/>
              </a:rPr>
              <a:t> </a:t>
            </a:r>
            <a:r>
              <a:rPr lang="cs-CZ" sz="3600" dirty="0" err="1">
                <a:effectLst/>
                <a:latin typeface="Calibri" panose="020F0502020204030204" pitchFamily="34" charset="0"/>
              </a:rPr>
              <a:t>personálu</a:t>
            </a:r>
            <a:r>
              <a:rPr lang="cs-CZ" sz="3600" dirty="0">
                <a:effectLst/>
                <a:latin typeface="Calibri" panose="020F0502020204030204" pitchFamily="34" charset="0"/>
              </a:rPr>
              <a:t> na </a:t>
            </a:r>
            <a:r>
              <a:rPr lang="cs-CZ" sz="3600" dirty="0" err="1">
                <a:effectLst/>
                <a:latin typeface="Calibri" panose="020F0502020204030204" pitchFamily="34" charset="0"/>
              </a:rPr>
              <a:t>místo</a:t>
            </a:r>
            <a:r>
              <a:rPr lang="cs-CZ" sz="3600" dirty="0">
                <a:effectLst/>
                <a:latin typeface="Calibri" panose="020F0502020204030204" pitchFamily="34" charset="0"/>
              </a:rPr>
              <a:t> </a:t>
            </a:r>
            <a:r>
              <a:rPr lang="cs-CZ" sz="3600" dirty="0" err="1">
                <a:effectLst/>
                <a:latin typeface="Calibri" panose="020F0502020204030204" pitchFamily="34" charset="0"/>
              </a:rPr>
              <a:t>události</a:t>
            </a:r>
            <a:endParaRPr lang="cs-CZ" sz="3600" dirty="0">
              <a:latin typeface="Calibri" panose="020F0502020204030204" pitchFamily="34" charset="0"/>
            </a:endParaRPr>
          </a:p>
          <a:p>
            <a:pPr lvl="1"/>
            <a:r>
              <a:rPr lang="cs-CZ" sz="3600" dirty="0">
                <a:effectLst/>
                <a:latin typeface="Calibri" panose="020F0502020204030204" pitchFamily="34" charset="0"/>
              </a:rPr>
              <a:t>Transport </a:t>
            </a:r>
            <a:r>
              <a:rPr lang="cs-CZ" sz="3600" dirty="0" err="1">
                <a:effectLst/>
                <a:latin typeface="Calibri" panose="020F0502020204030204" pitchFamily="34" charset="0"/>
              </a:rPr>
              <a:t>postižených</a:t>
            </a:r>
            <a:r>
              <a:rPr lang="cs-CZ" sz="3600" dirty="0">
                <a:effectLst/>
                <a:latin typeface="Calibri" panose="020F0502020204030204" pitchFamily="34" charset="0"/>
              </a:rPr>
              <a:t>, </a:t>
            </a:r>
            <a:r>
              <a:rPr lang="cs-CZ" sz="3600" dirty="0" err="1">
                <a:effectLst/>
                <a:latin typeface="Calibri" panose="020F0502020204030204" pitchFamily="34" charset="0"/>
              </a:rPr>
              <a:t>včetne</a:t>
            </a:r>
            <a:r>
              <a:rPr lang="cs-CZ" sz="3600" dirty="0">
                <a:effectLst/>
                <a:latin typeface="Calibri" panose="020F0502020204030204" pitchFamily="34" charset="0"/>
              </a:rPr>
              <a:t>̌ </a:t>
            </a:r>
            <a:r>
              <a:rPr lang="cs-CZ" sz="3600" dirty="0" err="1">
                <a:effectLst/>
                <a:latin typeface="Calibri" panose="020F0502020204030204" pitchFamily="34" charset="0"/>
              </a:rPr>
              <a:t>možnosti</a:t>
            </a:r>
            <a:r>
              <a:rPr lang="cs-CZ" sz="3600" dirty="0">
                <a:effectLst/>
                <a:latin typeface="Calibri" panose="020F0502020204030204" pitchFamily="34" charset="0"/>
              </a:rPr>
              <a:t> jejich distribuce do </a:t>
            </a:r>
            <a:r>
              <a:rPr lang="cs-CZ" sz="3600" dirty="0" err="1">
                <a:effectLst/>
                <a:latin typeface="Calibri" panose="020F0502020204030204" pitchFamily="34" charset="0"/>
              </a:rPr>
              <a:t>více</a:t>
            </a:r>
            <a:r>
              <a:rPr lang="cs-CZ" sz="3600" dirty="0">
                <a:effectLst/>
                <a:latin typeface="Calibri" panose="020F0502020204030204" pitchFamily="34" charset="0"/>
              </a:rPr>
              <a:t> </a:t>
            </a:r>
            <a:r>
              <a:rPr lang="cs-CZ" sz="3600" dirty="0" err="1">
                <a:effectLst/>
                <a:latin typeface="Calibri" panose="020F0502020204030204" pitchFamily="34" charset="0"/>
              </a:rPr>
              <a:t>zdravotnických</a:t>
            </a:r>
            <a:r>
              <a:rPr lang="cs-CZ" sz="3600" dirty="0">
                <a:effectLst/>
                <a:latin typeface="Calibri" panose="020F0502020204030204" pitchFamily="34" charset="0"/>
              </a:rPr>
              <a:t> </a:t>
            </a:r>
            <a:r>
              <a:rPr lang="cs-CZ" sz="3600" dirty="0" err="1">
                <a:effectLst/>
                <a:latin typeface="Calibri" panose="020F0502020204030204" pitchFamily="34" charset="0"/>
              </a:rPr>
              <a:t>zařízeni</a:t>
            </a:r>
            <a:r>
              <a:rPr lang="cs-CZ" sz="3600" dirty="0">
                <a:effectLst/>
                <a:latin typeface="Calibri" panose="020F0502020204030204" pitchFamily="34" charset="0"/>
              </a:rPr>
              <a:t>́. </a:t>
            </a:r>
            <a:endParaRPr lang="cs-CZ" sz="3600" dirty="0"/>
          </a:p>
        </p:txBody>
      </p:sp>
    </p:spTree>
    <p:extLst>
      <p:ext uri="{BB962C8B-B14F-4D97-AF65-F5344CB8AC3E}">
        <p14:creationId xmlns:p14="http://schemas.microsoft.com/office/powerpoint/2010/main" val="28808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B8463-A421-70A9-B118-0A883E99DF20}"/>
              </a:ext>
            </a:extLst>
          </p:cNvPr>
          <p:cNvSpPr>
            <a:spLocks noGrp="1"/>
          </p:cNvSpPr>
          <p:nvPr>
            <p:ph type="title"/>
          </p:nvPr>
        </p:nvSpPr>
        <p:spPr/>
        <p:txBody>
          <a:bodyPr>
            <a:normAutofit/>
          </a:bodyPr>
          <a:lstStyle/>
          <a:p>
            <a:r>
              <a:rPr lang="cs-CZ" dirty="0"/>
              <a:t>LSZ - kontraindikace</a:t>
            </a:r>
          </a:p>
        </p:txBody>
      </p:sp>
      <p:graphicFrame>
        <p:nvGraphicFramePr>
          <p:cNvPr id="5" name="Zástupný obsah 2">
            <a:extLst>
              <a:ext uri="{FF2B5EF4-FFF2-40B4-BE49-F238E27FC236}">
                <a16:creationId xmlns:a16="http://schemas.microsoft.com/office/drawing/2014/main" id="{21E76B0C-9FBD-18FB-F1C2-B40F8947F97B}"/>
              </a:ext>
            </a:extLst>
          </p:cNvPr>
          <p:cNvGraphicFramePr>
            <a:graphicFrameLocks noGrp="1"/>
          </p:cNvGraphicFramePr>
          <p:nvPr>
            <p:ph idx="1"/>
            <p:extLst>
              <p:ext uri="{D42A27DB-BD31-4B8C-83A1-F6EECF244321}">
                <p14:modId xmlns:p14="http://schemas.microsoft.com/office/powerpoint/2010/main" val="4084866912"/>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03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13FEA1-2363-6A83-B781-0B6A2ED96A9F}"/>
              </a:ext>
            </a:extLst>
          </p:cNvPr>
          <p:cNvSpPr>
            <a:spLocks noGrp="1"/>
          </p:cNvSpPr>
          <p:nvPr>
            <p:ph type="title"/>
          </p:nvPr>
        </p:nvSpPr>
        <p:spPr>
          <a:xfrm>
            <a:off x="685799" y="764373"/>
            <a:ext cx="3977639" cy="1600200"/>
          </a:xfrm>
        </p:spPr>
        <p:txBody>
          <a:bodyPr anchor="b">
            <a:normAutofit/>
          </a:bodyPr>
          <a:lstStyle/>
          <a:p>
            <a:pPr algn="l"/>
            <a:r>
              <a:rPr lang="cs-CZ" sz="3200"/>
              <a:t>LZS</a:t>
            </a:r>
          </a:p>
        </p:txBody>
      </p:sp>
      <p:sp>
        <p:nvSpPr>
          <p:cNvPr id="3" name="Zástupný obsah 2">
            <a:extLst>
              <a:ext uri="{FF2B5EF4-FFF2-40B4-BE49-F238E27FC236}">
                <a16:creationId xmlns:a16="http://schemas.microsoft.com/office/drawing/2014/main" id="{E3401E49-EE34-AD8F-D129-4BC3CD5129F0}"/>
              </a:ext>
            </a:extLst>
          </p:cNvPr>
          <p:cNvSpPr>
            <a:spLocks noGrp="1"/>
          </p:cNvSpPr>
          <p:nvPr>
            <p:ph idx="1"/>
          </p:nvPr>
        </p:nvSpPr>
        <p:spPr>
          <a:xfrm>
            <a:off x="307045" y="2364573"/>
            <a:ext cx="3977639" cy="3854112"/>
          </a:xfrm>
        </p:spPr>
        <p:txBody>
          <a:bodyPr>
            <a:normAutofit/>
          </a:bodyPr>
          <a:lstStyle/>
          <a:p>
            <a:pPr marL="0" indent="0">
              <a:buNone/>
            </a:pPr>
            <a:r>
              <a:rPr lang="cs-CZ" sz="3200" b="1" dirty="0" err="1">
                <a:effectLst/>
                <a:latin typeface="Calibri" panose="020F0502020204030204" pitchFamily="34" charset="0"/>
              </a:rPr>
              <a:t>Odpovědnost</a:t>
            </a:r>
            <a:r>
              <a:rPr lang="cs-CZ" sz="3200" b="1" dirty="0">
                <a:effectLst/>
                <a:latin typeface="Calibri" panose="020F0502020204030204" pitchFamily="34" charset="0"/>
              </a:rPr>
              <a:t> za rozhodnutí o provedení letu </a:t>
            </a:r>
            <a:endParaRPr lang="cs-CZ" sz="3200" b="1" dirty="0"/>
          </a:p>
          <a:p>
            <a:r>
              <a:rPr lang="cs-CZ" sz="3200" dirty="0" err="1">
                <a:effectLst/>
                <a:latin typeface="Calibri" panose="020F0502020204030204" pitchFamily="34" charset="0"/>
              </a:rPr>
              <a:t>Lékar</a:t>
            </a:r>
            <a:r>
              <a:rPr lang="cs-CZ" sz="3200" dirty="0">
                <a:effectLst/>
                <a:latin typeface="Calibri" panose="020F0502020204030204" pitchFamily="34" charset="0"/>
              </a:rPr>
              <a:t>̌ </a:t>
            </a:r>
            <a:r>
              <a:rPr lang="cs-CZ" sz="3200" dirty="0" err="1">
                <a:effectLst/>
                <a:latin typeface="Calibri" panose="020F0502020204030204" pitchFamily="34" charset="0"/>
              </a:rPr>
              <a:t>výjezdove</a:t>
            </a:r>
            <a:r>
              <a:rPr lang="cs-CZ" sz="3200" dirty="0">
                <a:effectLst/>
                <a:latin typeface="Calibri" panose="020F0502020204030204" pitchFamily="34" charset="0"/>
              </a:rPr>
              <a:t>́ skupiny LZS </a:t>
            </a:r>
          </a:p>
          <a:p>
            <a:r>
              <a:rPr lang="cs-CZ" sz="3200" dirty="0">
                <a:latin typeface="Calibri" panose="020F0502020204030204" pitchFamily="34" charset="0"/>
              </a:rPr>
              <a:t>Velitel vrtulníku</a:t>
            </a:r>
          </a:p>
          <a:p>
            <a:r>
              <a:rPr lang="cs-CZ" sz="3200" dirty="0">
                <a:latin typeface="Calibri" panose="020F0502020204030204" pitchFamily="34" charset="0"/>
              </a:rPr>
              <a:t>Operační řízení LZS</a:t>
            </a:r>
            <a:endParaRPr lang="cs-CZ" sz="3200" dirty="0"/>
          </a:p>
          <a:p>
            <a:endParaRPr lang="cs-CZ" sz="2400" dirty="0"/>
          </a:p>
        </p:txBody>
      </p:sp>
      <p:pic>
        <p:nvPicPr>
          <p:cNvPr id="1026" name="Picture 2">
            <a:extLst>
              <a:ext uri="{FF2B5EF4-FFF2-40B4-BE49-F238E27FC236}">
                <a16:creationId xmlns:a16="http://schemas.microsoft.com/office/drawing/2014/main" id="{34AE4FAB-7472-34D9-523C-7923156A1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 r="2" b="2"/>
          <a:stretch/>
        </p:blipFill>
        <p:spPr bwMode="auto">
          <a:xfrm>
            <a:off x="3927764" y="548448"/>
            <a:ext cx="8281361" cy="567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22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789F44-1483-D4AE-3C21-131197EF73CD}"/>
              </a:ext>
            </a:extLst>
          </p:cNvPr>
          <p:cNvSpPr>
            <a:spLocks noGrp="1"/>
          </p:cNvSpPr>
          <p:nvPr>
            <p:ph type="title"/>
          </p:nvPr>
        </p:nvSpPr>
        <p:spPr/>
        <p:txBody>
          <a:bodyPr/>
          <a:lstStyle/>
          <a:p>
            <a:r>
              <a:rPr lang="cs-CZ" dirty="0"/>
              <a:t>Řízení ZZS</a:t>
            </a:r>
          </a:p>
        </p:txBody>
      </p:sp>
      <p:sp>
        <p:nvSpPr>
          <p:cNvPr id="3" name="Zástupný obsah 2">
            <a:extLst>
              <a:ext uri="{FF2B5EF4-FFF2-40B4-BE49-F238E27FC236}">
                <a16:creationId xmlns:a16="http://schemas.microsoft.com/office/drawing/2014/main" id="{7885D203-1FD1-0D5A-1B22-1536F8B82F32}"/>
              </a:ext>
            </a:extLst>
          </p:cNvPr>
          <p:cNvSpPr>
            <a:spLocks noGrp="1"/>
          </p:cNvSpPr>
          <p:nvPr>
            <p:ph idx="1"/>
          </p:nvPr>
        </p:nvSpPr>
        <p:spPr/>
        <p:txBody>
          <a:bodyPr/>
          <a:lstStyle/>
          <a:p>
            <a:r>
              <a:rPr lang="cs-CZ" dirty="0"/>
              <a:t>Ministerstvo</a:t>
            </a:r>
          </a:p>
          <a:p>
            <a:pPr lvl="1"/>
            <a:r>
              <a:rPr lang="cs-CZ" dirty="0"/>
              <a:t>Metodické činnosti ZZS</a:t>
            </a:r>
          </a:p>
          <a:p>
            <a:pPr lvl="1"/>
            <a:r>
              <a:rPr lang="cs-CZ" dirty="0"/>
              <a:t>Spolupráci IZS</a:t>
            </a:r>
          </a:p>
          <a:p>
            <a:pPr lvl="1"/>
            <a:r>
              <a:rPr lang="cs-CZ" dirty="0"/>
              <a:t>Koordinace a plánování HPO</a:t>
            </a:r>
          </a:p>
          <a:p>
            <a:pPr lvl="1"/>
            <a:r>
              <a:rPr lang="cs-CZ" dirty="0"/>
              <a:t>Metodika prevence, propagace a výchovy</a:t>
            </a:r>
          </a:p>
          <a:p>
            <a:pPr lvl="1"/>
            <a:endParaRPr lang="cs-CZ" dirty="0"/>
          </a:p>
          <a:p>
            <a:r>
              <a:rPr lang="cs-CZ" dirty="0"/>
              <a:t>Kraj</a:t>
            </a:r>
          </a:p>
          <a:p>
            <a:pPr lvl="1"/>
            <a:r>
              <a:rPr lang="cs-CZ" dirty="0"/>
              <a:t>24/7 dostupnost ZZS dle plánu pokrytí</a:t>
            </a:r>
          </a:p>
          <a:p>
            <a:pPr lvl="1"/>
            <a:r>
              <a:rPr lang="cs-CZ" dirty="0" err="1"/>
              <a:t>Kontoluje</a:t>
            </a:r>
            <a:r>
              <a:rPr lang="cs-CZ" dirty="0"/>
              <a:t> plnění povinností dané zákonem ZZS a poskytovatelům ALP</a:t>
            </a:r>
          </a:p>
          <a:p>
            <a:pPr lvl="1"/>
            <a:endParaRPr lang="cs-CZ" dirty="0"/>
          </a:p>
        </p:txBody>
      </p:sp>
    </p:spTree>
    <p:extLst>
      <p:ext uri="{BB962C8B-B14F-4D97-AF65-F5344CB8AC3E}">
        <p14:creationId xmlns:p14="http://schemas.microsoft.com/office/powerpoint/2010/main" val="2579324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1B64D8-7AD7-5183-FBF0-A55D47D164BB}"/>
              </a:ext>
            </a:extLst>
          </p:cNvPr>
          <p:cNvSpPr>
            <a:spLocks noGrp="1"/>
          </p:cNvSpPr>
          <p:nvPr>
            <p:ph type="title"/>
          </p:nvPr>
        </p:nvSpPr>
        <p:spPr/>
        <p:txBody>
          <a:bodyPr>
            <a:normAutofit/>
          </a:bodyPr>
          <a:lstStyle/>
          <a:p>
            <a:r>
              <a:rPr lang="cs-CZ" dirty="0"/>
              <a:t>ZZS</a:t>
            </a:r>
          </a:p>
        </p:txBody>
      </p:sp>
      <p:sp>
        <p:nvSpPr>
          <p:cNvPr id="3" name="Zástupný obsah 2">
            <a:extLst>
              <a:ext uri="{FF2B5EF4-FFF2-40B4-BE49-F238E27FC236}">
                <a16:creationId xmlns:a16="http://schemas.microsoft.com/office/drawing/2014/main" id="{0F0D8CB8-266C-CA15-5BFB-DDC01C71AFC2}"/>
              </a:ext>
            </a:extLst>
          </p:cNvPr>
          <p:cNvSpPr>
            <a:spLocks noGrp="1"/>
          </p:cNvSpPr>
          <p:nvPr>
            <p:ph idx="1"/>
          </p:nvPr>
        </p:nvSpPr>
        <p:spPr>
          <a:xfrm>
            <a:off x="5689600" y="1887960"/>
            <a:ext cx="5816600" cy="4024125"/>
          </a:xfrm>
        </p:spPr>
        <p:txBody>
          <a:bodyPr>
            <a:noAutofit/>
          </a:bodyPr>
          <a:lstStyle/>
          <a:p>
            <a:r>
              <a:rPr lang="cs-CZ" sz="2800" dirty="0">
                <a:effectLst/>
                <a:latin typeface="Times New Roman" panose="02020603050405020304" pitchFamily="18" charset="0"/>
              </a:rPr>
              <a:t>Poskytovatelem ZZS je </a:t>
            </a:r>
            <a:r>
              <a:rPr lang="cs-CZ" sz="2800" dirty="0" err="1">
                <a:effectLst/>
                <a:latin typeface="Times New Roman" panose="02020603050405020304" pitchFamily="18" charset="0"/>
              </a:rPr>
              <a:t>příspěvkova</a:t>
            </a:r>
            <a:r>
              <a:rPr lang="cs-CZ" sz="2800" dirty="0">
                <a:effectLst/>
                <a:latin typeface="Times New Roman" panose="02020603050405020304" pitchFamily="18" charset="0"/>
              </a:rPr>
              <a:t>́ organizace, </a:t>
            </a:r>
            <a:r>
              <a:rPr lang="cs-CZ" sz="2800" dirty="0" err="1">
                <a:effectLst/>
                <a:latin typeface="Times New Roman" panose="02020603050405020304" pitchFamily="18" charset="0"/>
              </a:rPr>
              <a:t>zřízena</a:t>
            </a:r>
            <a:r>
              <a:rPr lang="cs-CZ" sz="2800" dirty="0">
                <a:effectLst/>
                <a:latin typeface="Times New Roman" panose="02020603050405020304" pitchFamily="18" charset="0"/>
              </a:rPr>
              <a:t>́ </a:t>
            </a:r>
            <a:r>
              <a:rPr lang="cs-CZ" sz="2800" dirty="0" err="1">
                <a:effectLst/>
                <a:latin typeface="Times New Roman" panose="02020603050405020304" pitchFamily="18" charset="0"/>
              </a:rPr>
              <a:t>daným</a:t>
            </a:r>
            <a:r>
              <a:rPr lang="cs-CZ" sz="2800" dirty="0">
                <a:effectLst/>
                <a:latin typeface="Times New Roman" panose="02020603050405020304" pitchFamily="18" charset="0"/>
              </a:rPr>
              <a:t> krajem </a:t>
            </a:r>
          </a:p>
          <a:p>
            <a:pPr marL="0" indent="0">
              <a:buNone/>
            </a:pPr>
            <a:endParaRPr lang="cs-CZ" sz="2800" dirty="0">
              <a:effectLst/>
              <a:latin typeface="Times New Roman" panose="02020603050405020304" pitchFamily="18" charset="0"/>
            </a:endParaRPr>
          </a:p>
          <a:p>
            <a:r>
              <a:rPr lang="cs-CZ" sz="2800" dirty="0">
                <a:latin typeface="Times New Roman" panose="02020603050405020304" pitchFamily="18" charset="0"/>
              </a:rPr>
              <a:t>Koncepce</a:t>
            </a:r>
          </a:p>
          <a:p>
            <a:pPr lvl="1"/>
            <a:r>
              <a:rPr lang="cs-CZ" sz="2800" dirty="0">
                <a:latin typeface="Times New Roman" panose="02020603050405020304" pitchFamily="18" charset="0"/>
              </a:rPr>
              <a:t>Ředitelství</a:t>
            </a:r>
          </a:p>
          <a:p>
            <a:pPr lvl="1"/>
            <a:r>
              <a:rPr lang="cs-CZ" sz="2800" dirty="0">
                <a:latin typeface="Times New Roman" panose="02020603050405020304" pitchFamily="18" charset="0"/>
              </a:rPr>
              <a:t>KZOS</a:t>
            </a:r>
          </a:p>
          <a:p>
            <a:pPr lvl="1"/>
            <a:r>
              <a:rPr lang="cs-CZ" sz="2800" dirty="0">
                <a:latin typeface="Times New Roman" panose="02020603050405020304" pitchFamily="18" charset="0"/>
              </a:rPr>
              <a:t>Výjezdové základny</a:t>
            </a:r>
          </a:p>
          <a:p>
            <a:pPr lvl="1"/>
            <a:r>
              <a:rPr lang="cs-CZ" sz="2800" dirty="0">
                <a:latin typeface="Times New Roman" panose="02020603050405020304" pitchFamily="18" charset="0"/>
              </a:rPr>
              <a:t>Výjezdové skupiny</a:t>
            </a:r>
          </a:p>
          <a:p>
            <a:pPr lvl="1"/>
            <a:r>
              <a:rPr lang="cs-CZ" sz="2800" dirty="0">
                <a:latin typeface="Times New Roman" panose="02020603050405020304" pitchFamily="18" charset="0"/>
              </a:rPr>
              <a:t>Pracoviště krizové připravenosti</a:t>
            </a:r>
          </a:p>
          <a:p>
            <a:pPr lvl="1"/>
            <a:r>
              <a:rPr lang="cs-CZ" sz="2800" dirty="0">
                <a:latin typeface="Times New Roman" panose="02020603050405020304" pitchFamily="18" charset="0"/>
              </a:rPr>
              <a:t>Vzdělávací a výcvikové středisko</a:t>
            </a:r>
          </a:p>
          <a:p>
            <a:pPr lvl="1"/>
            <a:endParaRPr lang="cs-CZ" sz="2800" dirty="0"/>
          </a:p>
        </p:txBody>
      </p:sp>
      <p:pic>
        <p:nvPicPr>
          <p:cNvPr id="7" name="Graphic 6" descr="Uživatelé">
            <a:extLst>
              <a:ext uri="{FF2B5EF4-FFF2-40B4-BE49-F238E27FC236}">
                <a16:creationId xmlns:a16="http://schemas.microsoft.com/office/drawing/2014/main" id="{34212BF3-AB57-F7D0-8373-4A6A4BD20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731" y="2272748"/>
            <a:ext cx="3639337" cy="3639337"/>
          </a:xfrm>
          <a:prstGeom prst="rect">
            <a:avLst/>
          </a:prstGeom>
        </p:spPr>
      </p:pic>
    </p:spTree>
    <p:extLst>
      <p:ext uri="{BB962C8B-B14F-4D97-AF65-F5344CB8AC3E}">
        <p14:creationId xmlns:p14="http://schemas.microsoft.com/office/powerpoint/2010/main" val="217309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BAD76-6C27-8031-456F-351B7A64FA95}"/>
              </a:ext>
            </a:extLst>
          </p:cNvPr>
          <p:cNvSpPr>
            <a:spLocks noGrp="1"/>
          </p:cNvSpPr>
          <p:nvPr>
            <p:ph type="title"/>
          </p:nvPr>
        </p:nvSpPr>
        <p:spPr/>
        <p:txBody>
          <a:bodyPr>
            <a:normAutofit/>
          </a:bodyPr>
          <a:lstStyle/>
          <a:p>
            <a:r>
              <a:rPr lang="cs-CZ" dirty="0"/>
              <a:t>ZZS  - úkoly</a:t>
            </a:r>
          </a:p>
        </p:txBody>
      </p:sp>
      <p:graphicFrame>
        <p:nvGraphicFramePr>
          <p:cNvPr id="5" name="Zástupný obsah 2">
            <a:extLst>
              <a:ext uri="{FF2B5EF4-FFF2-40B4-BE49-F238E27FC236}">
                <a16:creationId xmlns:a16="http://schemas.microsoft.com/office/drawing/2014/main" id="{B35DAB6D-6918-8A9B-8F76-08D358531453}"/>
              </a:ext>
            </a:extLst>
          </p:cNvPr>
          <p:cNvGraphicFramePr>
            <a:graphicFrameLocks noGrp="1"/>
          </p:cNvGraphicFramePr>
          <p:nvPr>
            <p:ph idx="1"/>
            <p:extLst>
              <p:ext uri="{D42A27DB-BD31-4B8C-83A1-F6EECF244321}">
                <p14:modId xmlns:p14="http://schemas.microsoft.com/office/powerpoint/2010/main" val="190888108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6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Nadpis 1">
            <a:extLst>
              <a:ext uri="{FF2B5EF4-FFF2-40B4-BE49-F238E27FC236}">
                <a16:creationId xmlns:a16="http://schemas.microsoft.com/office/drawing/2014/main" id="{CAED4319-17FE-3AF9-6596-3AE8D40A7EC6}"/>
              </a:ext>
            </a:extLst>
          </p:cNvPr>
          <p:cNvSpPr>
            <a:spLocks noGrp="1"/>
          </p:cNvSpPr>
          <p:nvPr>
            <p:ph type="title"/>
          </p:nvPr>
        </p:nvSpPr>
        <p:spPr>
          <a:xfrm>
            <a:off x="685800" y="1066163"/>
            <a:ext cx="3306744" cy="5148371"/>
          </a:xfrm>
        </p:spPr>
        <p:txBody>
          <a:bodyPr>
            <a:normAutofit/>
          </a:bodyPr>
          <a:lstStyle/>
          <a:p>
            <a:r>
              <a:rPr lang="cs-CZ" sz="3200"/>
              <a:t>Organizačně provozní </a:t>
            </a:r>
            <a:br>
              <a:rPr lang="cs-CZ" sz="3200"/>
            </a:br>
            <a:r>
              <a:rPr lang="cs-CZ" sz="3200"/>
              <a:t>řád </a:t>
            </a:r>
            <a:br>
              <a:rPr lang="cs-CZ" sz="3200"/>
            </a:br>
            <a:r>
              <a:rPr lang="cs-CZ" sz="3200"/>
              <a:t>KZOS</a:t>
            </a:r>
          </a:p>
        </p:txBody>
      </p:sp>
      <p:graphicFrame>
        <p:nvGraphicFramePr>
          <p:cNvPr id="5" name="Zástupný obsah 2">
            <a:extLst>
              <a:ext uri="{FF2B5EF4-FFF2-40B4-BE49-F238E27FC236}">
                <a16:creationId xmlns:a16="http://schemas.microsoft.com/office/drawing/2014/main" id="{195708C6-5DF6-92A1-4775-0CDF6F5E3CFC}"/>
              </a:ext>
            </a:extLst>
          </p:cNvPr>
          <p:cNvGraphicFramePr>
            <a:graphicFrameLocks noGrp="1"/>
          </p:cNvGraphicFramePr>
          <p:nvPr>
            <p:ph idx="1"/>
            <p:extLst>
              <p:ext uri="{D42A27DB-BD31-4B8C-83A1-F6EECF244321}">
                <p14:modId xmlns:p14="http://schemas.microsoft.com/office/powerpoint/2010/main" val="753054059"/>
              </p:ext>
            </p:extLst>
          </p:nvPr>
        </p:nvGraphicFramePr>
        <p:xfrm>
          <a:off x="3992544" y="1"/>
          <a:ext cx="8199456"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6371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B1822F-B1D6-0759-4A2F-548BC616DC16}"/>
              </a:ext>
            </a:extLst>
          </p:cNvPr>
          <p:cNvSpPr>
            <a:spLocks noGrp="1"/>
          </p:cNvSpPr>
          <p:nvPr>
            <p:ph type="title"/>
          </p:nvPr>
        </p:nvSpPr>
        <p:spPr>
          <a:xfrm>
            <a:off x="685800" y="2441051"/>
            <a:ext cx="3200400" cy="1293028"/>
          </a:xfrm>
        </p:spPr>
        <p:txBody>
          <a:bodyPr>
            <a:normAutofit fontScale="90000"/>
          </a:bodyPr>
          <a:lstStyle/>
          <a:p>
            <a:r>
              <a:rPr lang="cs-CZ" sz="2800" dirty="0"/>
              <a:t>Organizačně provozní </a:t>
            </a:r>
            <a:br>
              <a:rPr lang="cs-CZ" sz="2800" dirty="0"/>
            </a:br>
            <a:r>
              <a:rPr lang="cs-CZ" sz="2800" dirty="0"/>
              <a:t>řád </a:t>
            </a:r>
            <a:br>
              <a:rPr lang="cs-CZ" sz="2800" dirty="0"/>
            </a:br>
            <a:r>
              <a:rPr lang="cs-CZ" sz="2800" dirty="0"/>
              <a:t>KZOS</a:t>
            </a:r>
          </a:p>
        </p:txBody>
      </p:sp>
      <p:graphicFrame>
        <p:nvGraphicFramePr>
          <p:cNvPr id="5" name="Zástupný obsah 2">
            <a:extLst>
              <a:ext uri="{FF2B5EF4-FFF2-40B4-BE49-F238E27FC236}">
                <a16:creationId xmlns:a16="http://schemas.microsoft.com/office/drawing/2014/main" id="{26CBBA99-2A45-5E81-3EE7-B202C2648BA9}"/>
              </a:ext>
            </a:extLst>
          </p:cNvPr>
          <p:cNvGraphicFramePr>
            <a:graphicFrameLocks noGrp="1"/>
          </p:cNvGraphicFramePr>
          <p:nvPr>
            <p:ph idx="1"/>
            <p:extLst>
              <p:ext uri="{D42A27DB-BD31-4B8C-83A1-F6EECF244321}">
                <p14:modId xmlns:p14="http://schemas.microsoft.com/office/powerpoint/2010/main" val="1667337867"/>
              </p:ext>
            </p:extLst>
          </p:nvPr>
        </p:nvGraphicFramePr>
        <p:xfrm>
          <a:off x="4189228" y="744279"/>
          <a:ext cx="7316972" cy="522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52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98A06-9823-C1C4-6C76-A21A3E51762A}"/>
              </a:ext>
            </a:extLst>
          </p:cNvPr>
          <p:cNvSpPr>
            <a:spLocks noGrp="1"/>
          </p:cNvSpPr>
          <p:nvPr>
            <p:ph type="ctrTitle"/>
          </p:nvPr>
        </p:nvSpPr>
        <p:spPr>
          <a:xfrm>
            <a:off x="6553200" y="0"/>
            <a:ext cx="6949440" cy="1825096"/>
          </a:xfrm>
        </p:spPr>
        <p:txBody>
          <a:bodyPr/>
          <a:lstStyle/>
          <a:p>
            <a:r>
              <a:rPr lang="cs-CZ" dirty="0"/>
              <a:t>bezpečnost</a:t>
            </a:r>
          </a:p>
        </p:txBody>
      </p:sp>
      <p:sp>
        <p:nvSpPr>
          <p:cNvPr id="7" name="TextovéPole 6">
            <a:extLst>
              <a:ext uri="{FF2B5EF4-FFF2-40B4-BE49-F238E27FC236}">
                <a16:creationId xmlns:a16="http://schemas.microsoft.com/office/drawing/2014/main" id="{BB50C878-A195-7BCD-97DD-9B3FFA3BD793}"/>
              </a:ext>
            </a:extLst>
          </p:cNvPr>
          <p:cNvSpPr txBox="1"/>
          <p:nvPr/>
        </p:nvSpPr>
        <p:spPr>
          <a:xfrm>
            <a:off x="1920240" y="2658070"/>
            <a:ext cx="4968240" cy="2123658"/>
          </a:xfrm>
          <a:prstGeom prst="rect">
            <a:avLst/>
          </a:prstGeom>
          <a:noFill/>
        </p:spPr>
        <p:txBody>
          <a:bodyPr wrap="square">
            <a:spAutoFit/>
          </a:bodyPr>
          <a:lstStyle/>
          <a:p>
            <a:r>
              <a:rPr lang="cs-CZ" sz="4400" dirty="0"/>
              <a:t>Rizikové faktory</a:t>
            </a:r>
          </a:p>
          <a:p>
            <a:pPr marL="0" indent="0">
              <a:buNone/>
            </a:pPr>
            <a:endParaRPr lang="cs-CZ" sz="4400" dirty="0"/>
          </a:p>
          <a:p>
            <a:r>
              <a:rPr lang="cs-CZ" sz="4400" dirty="0"/>
              <a:t> BOZP</a:t>
            </a:r>
          </a:p>
        </p:txBody>
      </p:sp>
    </p:spTree>
    <p:extLst>
      <p:ext uri="{BB962C8B-B14F-4D97-AF65-F5344CB8AC3E}">
        <p14:creationId xmlns:p14="http://schemas.microsoft.com/office/powerpoint/2010/main" val="73051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0AC641-7C38-1F1D-B00E-C39C238F176F}"/>
              </a:ext>
            </a:extLst>
          </p:cNvPr>
          <p:cNvSpPr>
            <a:spLocks noGrp="1"/>
          </p:cNvSpPr>
          <p:nvPr>
            <p:ph type="title"/>
          </p:nvPr>
        </p:nvSpPr>
        <p:spPr/>
        <p:txBody>
          <a:bodyPr/>
          <a:lstStyle/>
          <a:p>
            <a:r>
              <a:rPr lang="cs-CZ" dirty="0"/>
              <a:t>ZZS  - dostupnost</a:t>
            </a:r>
          </a:p>
        </p:txBody>
      </p:sp>
      <p:sp>
        <p:nvSpPr>
          <p:cNvPr id="3" name="Zástupný obsah 2">
            <a:extLst>
              <a:ext uri="{FF2B5EF4-FFF2-40B4-BE49-F238E27FC236}">
                <a16:creationId xmlns:a16="http://schemas.microsoft.com/office/drawing/2014/main" id="{15C1D7D8-E098-0B3A-8D8E-BE7E42A64442}"/>
              </a:ext>
            </a:extLst>
          </p:cNvPr>
          <p:cNvSpPr>
            <a:spLocks noGrp="1"/>
          </p:cNvSpPr>
          <p:nvPr>
            <p:ph idx="1"/>
          </p:nvPr>
        </p:nvSpPr>
        <p:spPr/>
        <p:txBody>
          <a:bodyPr>
            <a:normAutofit/>
          </a:bodyPr>
          <a:lstStyle/>
          <a:p>
            <a:r>
              <a:rPr lang="cs-CZ" sz="3200" dirty="0">
                <a:effectLst/>
                <a:latin typeface="Times New Roman" panose="02020603050405020304" pitchFamily="18" charset="0"/>
              </a:rPr>
              <a:t>Plán plošného pokrytí kraje</a:t>
            </a:r>
          </a:p>
          <a:p>
            <a:endParaRPr lang="cs-CZ" sz="3200" dirty="0">
              <a:effectLst/>
              <a:latin typeface="Times New Roman" panose="02020603050405020304" pitchFamily="18" charset="0"/>
            </a:endParaRPr>
          </a:p>
          <a:p>
            <a:pPr lvl="1"/>
            <a:r>
              <a:rPr lang="cs-CZ" sz="3200" dirty="0">
                <a:latin typeface="Times New Roman" panose="02020603050405020304" pitchFamily="18" charset="0"/>
              </a:rPr>
              <a:t>Udává umístění základen po kraji</a:t>
            </a:r>
          </a:p>
          <a:p>
            <a:pPr lvl="1"/>
            <a:r>
              <a:rPr lang="cs-CZ" sz="3200" dirty="0">
                <a:latin typeface="Times New Roman" panose="02020603050405020304" pitchFamily="18" charset="0"/>
              </a:rPr>
              <a:t>Dojezd na místo události do 20min</a:t>
            </a:r>
          </a:p>
          <a:p>
            <a:pPr lvl="1"/>
            <a:endParaRPr lang="cs-CZ" sz="3200" dirty="0"/>
          </a:p>
          <a:p>
            <a:endParaRPr lang="cs-CZ" sz="3200" dirty="0"/>
          </a:p>
        </p:txBody>
      </p:sp>
    </p:spTree>
    <p:extLst>
      <p:ext uri="{BB962C8B-B14F-4D97-AF65-F5344CB8AC3E}">
        <p14:creationId xmlns:p14="http://schemas.microsoft.com/office/powerpoint/2010/main" val="3516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D70D0-E1C4-44F9-C6AD-4BB6DFD7B17F}"/>
              </a:ext>
            </a:extLst>
          </p:cNvPr>
          <p:cNvSpPr>
            <a:spLocks noGrp="1"/>
          </p:cNvSpPr>
          <p:nvPr>
            <p:ph type="title"/>
          </p:nvPr>
        </p:nvSpPr>
        <p:spPr/>
        <p:txBody>
          <a:bodyPr>
            <a:normAutofit/>
          </a:bodyPr>
          <a:lstStyle/>
          <a:p>
            <a:r>
              <a:rPr lang="cs-CZ" dirty="0"/>
              <a:t>KZOS</a:t>
            </a:r>
          </a:p>
        </p:txBody>
      </p:sp>
      <p:graphicFrame>
        <p:nvGraphicFramePr>
          <p:cNvPr id="5" name="Zástupný obsah 2">
            <a:extLst>
              <a:ext uri="{FF2B5EF4-FFF2-40B4-BE49-F238E27FC236}">
                <a16:creationId xmlns:a16="http://schemas.microsoft.com/office/drawing/2014/main" id="{9DBE44B4-897C-22FB-92FE-16A2C8D70F76}"/>
              </a:ext>
            </a:extLst>
          </p:cNvPr>
          <p:cNvGraphicFramePr>
            <a:graphicFrameLocks noGrp="1"/>
          </p:cNvGraphicFramePr>
          <p:nvPr>
            <p:ph idx="1"/>
            <p:extLst>
              <p:ext uri="{D42A27DB-BD31-4B8C-83A1-F6EECF244321}">
                <p14:modId xmlns:p14="http://schemas.microsoft.com/office/powerpoint/2010/main" val="230067314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a:extLst>
              <a:ext uri="{FF2B5EF4-FFF2-40B4-BE49-F238E27FC236}">
                <a16:creationId xmlns:a16="http://schemas.microsoft.com/office/drawing/2014/main" id="{F1549BB3-E85B-13E4-866C-AD73767B7A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4088" y="0"/>
            <a:ext cx="10282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D70D0-E1C4-44F9-C6AD-4BB6DFD7B17F}"/>
              </a:ext>
            </a:extLst>
          </p:cNvPr>
          <p:cNvSpPr>
            <a:spLocks noGrp="1"/>
          </p:cNvSpPr>
          <p:nvPr>
            <p:ph type="title"/>
          </p:nvPr>
        </p:nvSpPr>
        <p:spPr/>
        <p:txBody>
          <a:bodyPr>
            <a:normAutofit/>
          </a:bodyPr>
          <a:lstStyle/>
          <a:p>
            <a:r>
              <a:rPr lang="cs-CZ" dirty="0"/>
              <a:t>KZOS</a:t>
            </a:r>
          </a:p>
        </p:txBody>
      </p:sp>
      <p:graphicFrame>
        <p:nvGraphicFramePr>
          <p:cNvPr id="5" name="Zástupný obsah 2">
            <a:extLst>
              <a:ext uri="{FF2B5EF4-FFF2-40B4-BE49-F238E27FC236}">
                <a16:creationId xmlns:a16="http://schemas.microsoft.com/office/drawing/2014/main" id="{9DBE44B4-897C-22FB-92FE-16A2C8D70F76}"/>
              </a:ext>
            </a:extLst>
          </p:cNvPr>
          <p:cNvGraphicFramePr>
            <a:graphicFrameLocks noGrp="1"/>
          </p:cNvGraphicFramePr>
          <p:nvPr>
            <p:ph idx="1"/>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Tři nové vozy pro lékaře a mobilní operační středisko posílí vozový park  středočeských záchranářů | Modrá Hvězda Života">
            <a:extLst>
              <a:ext uri="{FF2B5EF4-FFF2-40B4-BE49-F238E27FC236}">
                <a16:creationId xmlns:a16="http://schemas.microsoft.com/office/drawing/2014/main" id="{13E71BEA-90C2-548F-C73E-9BB36E89F0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913" y="0"/>
            <a:ext cx="10036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64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15FAD7-A441-2E47-EE9E-15765E84D4DB}"/>
              </a:ext>
            </a:extLst>
          </p:cNvPr>
          <p:cNvSpPr>
            <a:spLocks noGrp="1"/>
          </p:cNvSpPr>
          <p:nvPr>
            <p:ph type="title"/>
          </p:nvPr>
        </p:nvSpPr>
        <p:spPr>
          <a:xfrm>
            <a:off x="685800" y="1066163"/>
            <a:ext cx="3306744" cy="5148371"/>
          </a:xfrm>
        </p:spPr>
        <p:txBody>
          <a:bodyPr>
            <a:normAutofit/>
          </a:bodyPr>
          <a:lstStyle/>
          <a:p>
            <a:r>
              <a:rPr lang="cs-CZ" sz="3200"/>
              <a:t>naléhavost</a:t>
            </a:r>
          </a:p>
        </p:txBody>
      </p:sp>
      <p:graphicFrame>
        <p:nvGraphicFramePr>
          <p:cNvPr id="6" name="Zástupný obsah 3">
            <a:extLst>
              <a:ext uri="{FF2B5EF4-FFF2-40B4-BE49-F238E27FC236}">
                <a16:creationId xmlns:a16="http://schemas.microsoft.com/office/drawing/2014/main" id="{5D8A8C2B-8C47-FE94-FAAD-9314437C154B}"/>
              </a:ext>
            </a:extLst>
          </p:cNvPr>
          <p:cNvGraphicFramePr>
            <a:graphicFrameLocks noGrp="1"/>
          </p:cNvGraphicFramePr>
          <p:nvPr>
            <p:ph idx="1"/>
            <p:extLst>
              <p:ext uri="{D42A27DB-BD31-4B8C-83A1-F6EECF244321}">
                <p14:modId xmlns:p14="http://schemas.microsoft.com/office/powerpoint/2010/main" val="1814866663"/>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320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65C548-B487-0469-704C-B64E1F79C943}"/>
              </a:ext>
            </a:extLst>
          </p:cNvPr>
          <p:cNvSpPr>
            <a:spLocks noGrp="1"/>
          </p:cNvSpPr>
          <p:nvPr>
            <p:ph type="title"/>
          </p:nvPr>
        </p:nvSpPr>
        <p:spPr>
          <a:xfrm>
            <a:off x="266469" y="44231"/>
            <a:ext cx="6832600" cy="1293028"/>
          </a:xfrm>
        </p:spPr>
        <p:txBody>
          <a:bodyPr>
            <a:normAutofit/>
          </a:bodyPr>
          <a:lstStyle/>
          <a:p>
            <a:r>
              <a:rPr lang="cs-CZ" dirty="0"/>
              <a:t>Výjezdové skupiny ZZS</a:t>
            </a:r>
          </a:p>
        </p:txBody>
      </p:sp>
      <p:graphicFrame>
        <p:nvGraphicFramePr>
          <p:cNvPr id="2054" name="Zástupný obsah 2">
            <a:extLst>
              <a:ext uri="{FF2B5EF4-FFF2-40B4-BE49-F238E27FC236}">
                <a16:creationId xmlns:a16="http://schemas.microsoft.com/office/drawing/2014/main" id="{B3C38511-2369-65E1-6AF3-5C32C7D4B35B}"/>
              </a:ext>
            </a:extLst>
          </p:cNvPr>
          <p:cNvGraphicFramePr>
            <a:graphicFrameLocks noGrp="1"/>
          </p:cNvGraphicFramePr>
          <p:nvPr>
            <p:ph idx="1"/>
            <p:extLst>
              <p:ext uri="{D42A27DB-BD31-4B8C-83A1-F6EECF244321}">
                <p14:modId xmlns:p14="http://schemas.microsoft.com/office/powerpoint/2010/main" val="1129037191"/>
              </p:ext>
            </p:extLst>
          </p:nvPr>
        </p:nvGraphicFramePr>
        <p:xfrm>
          <a:off x="-643544" y="1665712"/>
          <a:ext cx="4326313" cy="4862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Středočeská záchranka bude mít nového ředitele. Měl by ji od 1. dubna vést  lékař Pavel Rusý | Střední Čechy">
            <a:extLst>
              <a:ext uri="{FF2B5EF4-FFF2-40B4-BE49-F238E27FC236}">
                <a16:creationId xmlns:a16="http://schemas.microsoft.com/office/drawing/2014/main" id="{0351E833-EAC9-EECF-53ED-4539EEC9D4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4" b="1912"/>
          <a:stretch/>
        </p:blipFill>
        <p:spPr bwMode="auto">
          <a:xfrm>
            <a:off x="3454107" y="1210861"/>
            <a:ext cx="3644962" cy="2377440"/>
          </a:xfrm>
          <a:prstGeom prst="rect">
            <a:avLst/>
          </a:prstGeom>
          <a:noFill/>
          <a:extLst>
            <a:ext uri="{909E8E84-426E-40DD-AFC4-6F175D3DCCD1}">
              <a14:hiddenFill xmlns:a14="http://schemas.microsoft.com/office/drawing/2010/main">
                <a:solidFill>
                  <a:srgbClr val="FFFFFF"/>
                </a:solidFill>
              </a14:hiddenFill>
            </a:ext>
          </a:extLst>
        </p:spPr>
      </p:pic>
      <p:pic>
        <p:nvPicPr>
          <p:cNvPr id="4" name="IMG_3244.jpeg" descr="IMG_3244.jpeg">
            <a:extLst>
              <a:ext uri="{FF2B5EF4-FFF2-40B4-BE49-F238E27FC236}">
                <a16:creationId xmlns:a16="http://schemas.microsoft.com/office/drawing/2014/main" id="{FED8C6EC-0FE0-2D49-72C3-33379562E2C0}"/>
              </a:ext>
            </a:extLst>
          </p:cNvPr>
          <p:cNvPicPr>
            <a:picLocks noChangeAspect="1"/>
          </p:cNvPicPr>
          <p:nvPr/>
        </p:nvPicPr>
        <p:blipFill>
          <a:blip r:embed="rId9"/>
          <a:srcRect t="8531" r="-4" b="4498"/>
          <a:stretch/>
        </p:blipFill>
        <p:spPr>
          <a:xfrm>
            <a:off x="7780420" y="1210861"/>
            <a:ext cx="3644962" cy="2377440"/>
          </a:xfrm>
          <a:prstGeom prst="rect">
            <a:avLst/>
          </a:prstGeom>
        </p:spPr>
      </p:pic>
      <p:pic>
        <p:nvPicPr>
          <p:cNvPr id="5" name="Obrázek 4" descr="Obsah obrázku letadlo, přeprava, venku, obloha&#10;&#10;Obsah generovaný pomocí AI může být nesprávný.">
            <a:extLst>
              <a:ext uri="{FF2B5EF4-FFF2-40B4-BE49-F238E27FC236}">
                <a16:creationId xmlns:a16="http://schemas.microsoft.com/office/drawing/2014/main" id="{2D5B1286-2A8D-635D-FE66-662E45713A93}"/>
              </a:ext>
            </a:extLst>
          </p:cNvPr>
          <p:cNvPicPr>
            <a:picLocks noChangeAspect="1"/>
          </p:cNvPicPr>
          <p:nvPr/>
        </p:nvPicPr>
        <p:blipFill>
          <a:blip r:embed="rId10"/>
          <a:stretch>
            <a:fillRect/>
          </a:stretch>
        </p:blipFill>
        <p:spPr>
          <a:xfrm>
            <a:off x="4935912" y="3613265"/>
            <a:ext cx="4326313" cy="3244735"/>
          </a:xfrm>
          <a:prstGeom prst="rect">
            <a:avLst/>
          </a:prstGeom>
        </p:spPr>
      </p:pic>
    </p:spTree>
    <p:extLst>
      <p:ext uri="{BB962C8B-B14F-4D97-AF65-F5344CB8AC3E}">
        <p14:creationId xmlns:p14="http://schemas.microsoft.com/office/powerpoint/2010/main" val="251241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5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E9B4F1-E8C5-AF61-7B70-9052E3F5F1A2}"/>
              </a:ext>
            </a:extLst>
          </p:cNvPr>
          <p:cNvSpPr>
            <a:spLocks noGrp="1"/>
          </p:cNvSpPr>
          <p:nvPr>
            <p:ph type="title"/>
          </p:nvPr>
        </p:nvSpPr>
        <p:spPr/>
        <p:txBody>
          <a:bodyPr/>
          <a:lstStyle/>
          <a:p>
            <a:r>
              <a:rPr lang="cs-CZ" dirty="0"/>
              <a:t>Odmítnutí poskytnutí péče</a:t>
            </a:r>
          </a:p>
        </p:txBody>
      </p:sp>
      <p:sp>
        <p:nvSpPr>
          <p:cNvPr id="3" name="Zástupný obsah 2">
            <a:extLst>
              <a:ext uri="{FF2B5EF4-FFF2-40B4-BE49-F238E27FC236}">
                <a16:creationId xmlns:a16="http://schemas.microsoft.com/office/drawing/2014/main" id="{FF561315-4243-6203-9426-EFC26B0FA607}"/>
              </a:ext>
            </a:extLst>
          </p:cNvPr>
          <p:cNvSpPr>
            <a:spLocks noGrp="1"/>
          </p:cNvSpPr>
          <p:nvPr>
            <p:ph idx="1"/>
          </p:nvPr>
        </p:nvSpPr>
        <p:spPr>
          <a:xfrm>
            <a:off x="685800" y="2194561"/>
            <a:ext cx="10820400" cy="1293028"/>
          </a:xfrm>
        </p:spPr>
        <p:txBody>
          <a:bodyPr>
            <a:normAutofit/>
          </a:bodyPr>
          <a:lstStyle/>
          <a:p>
            <a:r>
              <a:rPr lang="cs-CZ" sz="2800" dirty="0"/>
              <a:t>Nebezpečí pro členy posádky</a:t>
            </a:r>
          </a:p>
          <a:p>
            <a:r>
              <a:rPr lang="cs-CZ" sz="2800" dirty="0"/>
              <a:t>Není dostatečné zaškolení </a:t>
            </a:r>
            <a:r>
              <a:rPr lang="cs-CZ" sz="2800" dirty="0" err="1"/>
              <a:t>či</a:t>
            </a:r>
            <a:r>
              <a:rPr lang="cs-CZ" sz="2800" dirty="0"/>
              <a:t> vybaveni</a:t>
            </a:r>
          </a:p>
          <a:p>
            <a:endParaRPr lang="cs-CZ" sz="2800" dirty="0"/>
          </a:p>
        </p:txBody>
      </p:sp>
      <p:sp>
        <p:nvSpPr>
          <p:cNvPr id="4" name="TextovéPole 3">
            <a:extLst>
              <a:ext uri="{FF2B5EF4-FFF2-40B4-BE49-F238E27FC236}">
                <a16:creationId xmlns:a16="http://schemas.microsoft.com/office/drawing/2014/main" id="{03C1760F-A782-4494-A0D8-0D24EB3F6277}"/>
              </a:ext>
            </a:extLst>
          </p:cNvPr>
          <p:cNvSpPr txBox="1"/>
          <p:nvPr/>
        </p:nvSpPr>
        <p:spPr>
          <a:xfrm>
            <a:off x="7502236" y="3270806"/>
            <a:ext cx="5964382" cy="707886"/>
          </a:xfrm>
          <a:prstGeom prst="rect">
            <a:avLst/>
          </a:prstGeom>
          <a:noFill/>
        </p:spPr>
        <p:txBody>
          <a:bodyPr wrap="square" rtlCol="0">
            <a:spAutoFit/>
          </a:bodyPr>
          <a:lstStyle/>
          <a:p>
            <a:r>
              <a:rPr lang="cs-CZ" sz="4000" dirty="0">
                <a:latin typeface="+mj-lt"/>
              </a:rPr>
              <a:t>OPRÁVNĚNÍ ZZS</a:t>
            </a:r>
          </a:p>
        </p:txBody>
      </p:sp>
      <p:sp>
        <p:nvSpPr>
          <p:cNvPr id="5" name="TextovéPole 4">
            <a:extLst>
              <a:ext uri="{FF2B5EF4-FFF2-40B4-BE49-F238E27FC236}">
                <a16:creationId xmlns:a16="http://schemas.microsoft.com/office/drawing/2014/main" id="{58F77151-E8DA-8936-7047-02301E8DBE12}"/>
              </a:ext>
            </a:extLst>
          </p:cNvPr>
          <p:cNvSpPr txBox="1"/>
          <p:nvPr/>
        </p:nvSpPr>
        <p:spPr>
          <a:xfrm>
            <a:off x="685799" y="4708632"/>
            <a:ext cx="7917873" cy="1384995"/>
          </a:xfrm>
          <a:prstGeom prst="rect">
            <a:avLst/>
          </a:prstGeom>
          <a:noFill/>
        </p:spPr>
        <p:txBody>
          <a:bodyPr wrap="square" rtlCol="0">
            <a:spAutoFit/>
          </a:bodyPr>
          <a:lstStyle/>
          <a:p>
            <a:pPr marL="457200" indent="-457200">
              <a:buFont typeface="Arial" panose="020B0604020202020204" pitchFamily="34" charset="0"/>
              <a:buChar char="•"/>
            </a:pPr>
            <a:r>
              <a:rPr lang="cs-CZ" sz="2800" dirty="0"/>
              <a:t>Vstupovat na cizí pozemek</a:t>
            </a:r>
          </a:p>
          <a:p>
            <a:pPr marL="457200" indent="-457200">
              <a:buFont typeface="Arial" panose="020B0604020202020204" pitchFamily="34" charset="0"/>
              <a:buChar char="•"/>
            </a:pPr>
            <a:r>
              <a:rPr lang="cs-CZ" sz="2800" dirty="0"/>
              <a:t>Vyžádat si informace o pacientovi</a:t>
            </a:r>
          </a:p>
          <a:p>
            <a:pPr marL="457200" indent="-457200">
              <a:buFont typeface="Arial" panose="020B0604020202020204" pitchFamily="34" charset="0"/>
              <a:buChar char="•"/>
            </a:pPr>
            <a:r>
              <a:rPr lang="cs-CZ" sz="2800" dirty="0"/>
              <a:t>Vyžádat pomoc od okolí </a:t>
            </a:r>
          </a:p>
        </p:txBody>
      </p:sp>
    </p:spTree>
    <p:extLst>
      <p:ext uri="{BB962C8B-B14F-4D97-AF65-F5344CB8AC3E}">
        <p14:creationId xmlns:p14="http://schemas.microsoft.com/office/powerpoint/2010/main" val="3740805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E227A5-38FA-4738-5DAA-1731A391147A}"/>
              </a:ext>
            </a:extLst>
          </p:cNvPr>
          <p:cNvSpPr>
            <a:spLocks noGrp="1"/>
          </p:cNvSpPr>
          <p:nvPr>
            <p:ph type="title"/>
          </p:nvPr>
        </p:nvSpPr>
        <p:spPr/>
        <p:txBody>
          <a:bodyPr>
            <a:normAutofit/>
          </a:bodyPr>
          <a:lstStyle/>
          <a:p>
            <a:r>
              <a:rPr lang="cs-CZ"/>
              <a:t>Pracovníci a kompetence</a:t>
            </a:r>
            <a:endParaRPr lang="cs-CZ" dirty="0"/>
          </a:p>
        </p:txBody>
      </p:sp>
      <p:graphicFrame>
        <p:nvGraphicFramePr>
          <p:cNvPr id="17" name="Zástupný obsah 2">
            <a:extLst>
              <a:ext uri="{FF2B5EF4-FFF2-40B4-BE49-F238E27FC236}">
                <a16:creationId xmlns:a16="http://schemas.microsoft.com/office/drawing/2014/main" id="{A45454C7-53CF-6C02-6B20-7354CA3D383A}"/>
              </a:ext>
            </a:extLst>
          </p:cNvPr>
          <p:cNvGraphicFramePr>
            <a:graphicFrameLocks noGrp="1"/>
          </p:cNvGraphicFramePr>
          <p:nvPr>
            <p:ph idx="1"/>
            <p:extLst>
              <p:ext uri="{D42A27DB-BD31-4B8C-83A1-F6EECF244321}">
                <p14:modId xmlns:p14="http://schemas.microsoft.com/office/powerpoint/2010/main" val="84738115"/>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8324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1A297-23C7-B08B-4BDF-B1B592207062}"/>
              </a:ext>
            </a:extLst>
          </p:cNvPr>
          <p:cNvSpPr>
            <a:spLocks noGrp="1"/>
          </p:cNvSpPr>
          <p:nvPr>
            <p:ph type="title"/>
          </p:nvPr>
        </p:nvSpPr>
        <p:spPr/>
        <p:txBody>
          <a:bodyPr>
            <a:normAutofit fontScale="90000"/>
          </a:bodyPr>
          <a:lstStyle/>
          <a:p>
            <a:r>
              <a:rPr lang="cs-CZ" dirty="0">
                <a:effectLst/>
                <a:latin typeface="Helvetica" pitchFamily="2" charset="0"/>
              </a:rPr>
              <a:t>Způsobilost k výkonu povolání</a:t>
            </a:r>
            <a:br>
              <a:rPr lang="cs-CZ" dirty="0">
                <a:effectLst/>
                <a:latin typeface="Helvetica" pitchFamily="2" charset="0"/>
              </a:rPr>
            </a:br>
            <a:endParaRPr lang="cs-CZ" dirty="0"/>
          </a:p>
        </p:txBody>
      </p:sp>
      <p:graphicFrame>
        <p:nvGraphicFramePr>
          <p:cNvPr id="13" name="Zástupný obsah 2">
            <a:extLst>
              <a:ext uri="{FF2B5EF4-FFF2-40B4-BE49-F238E27FC236}">
                <a16:creationId xmlns:a16="http://schemas.microsoft.com/office/drawing/2014/main" id="{4F000BC2-3534-DC02-5D92-6945AB144711}"/>
              </a:ext>
            </a:extLst>
          </p:cNvPr>
          <p:cNvGraphicFramePr>
            <a:graphicFrameLocks noGrp="1"/>
          </p:cNvGraphicFramePr>
          <p:nvPr>
            <p:ph idx="1"/>
            <p:extLst>
              <p:ext uri="{D42A27DB-BD31-4B8C-83A1-F6EECF244321}">
                <p14:modId xmlns:p14="http://schemas.microsoft.com/office/powerpoint/2010/main" val="209399746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88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4C805-B486-DCCA-6B20-81E0F44080F9}"/>
              </a:ext>
            </a:extLst>
          </p:cNvPr>
          <p:cNvSpPr>
            <a:spLocks noGrp="1"/>
          </p:cNvSpPr>
          <p:nvPr>
            <p:ph type="title"/>
          </p:nvPr>
        </p:nvSpPr>
        <p:spPr>
          <a:xfrm>
            <a:off x="2895600" y="764373"/>
            <a:ext cx="8610600" cy="1293028"/>
          </a:xfrm>
        </p:spPr>
        <p:txBody>
          <a:bodyPr>
            <a:normAutofit/>
          </a:bodyPr>
          <a:lstStyle/>
          <a:p>
            <a:r>
              <a:rPr lang="cs-CZ" dirty="0">
                <a:effectLst/>
                <a:latin typeface="Helvetica" pitchFamily="2" charset="0"/>
              </a:rPr>
              <a:t>Zdravotnický záchranář</a:t>
            </a:r>
            <a:br>
              <a:rPr lang="cs-CZ" dirty="0">
                <a:effectLst/>
                <a:latin typeface="Helvetica" pitchFamily="2" charset="0"/>
              </a:rPr>
            </a:br>
            <a:r>
              <a:rPr lang="cs-CZ" dirty="0">
                <a:effectLst/>
                <a:latin typeface="Helvetica" pitchFamily="2" charset="0"/>
              </a:rPr>
              <a:t>bez dohledu</a:t>
            </a:r>
            <a:endParaRPr lang="cs-CZ" dirty="0"/>
          </a:p>
        </p:txBody>
      </p:sp>
      <p:graphicFrame>
        <p:nvGraphicFramePr>
          <p:cNvPr id="20" name="Zástupný obsah 2">
            <a:extLst>
              <a:ext uri="{FF2B5EF4-FFF2-40B4-BE49-F238E27FC236}">
                <a16:creationId xmlns:a16="http://schemas.microsoft.com/office/drawing/2014/main" id="{562475DE-252A-B687-951A-55BBDE8BAF8E}"/>
              </a:ext>
            </a:extLst>
          </p:cNvPr>
          <p:cNvGraphicFramePr>
            <a:graphicFrameLocks noGrp="1"/>
          </p:cNvGraphicFramePr>
          <p:nvPr>
            <p:ph idx="1"/>
            <p:extLst>
              <p:ext uri="{D42A27DB-BD31-4B8C-83A1-F6EECF244321}">
                <p14:modId xmlns:p14="http://schemas.microsoft.com/office/powerpoint/2010/main" val="2458792015"/>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86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03E6D1-E6A8-E9F6-C500-FCCF1E3C69AE}"/>
              </a:ext>
            </a:extLst>
          </p:cNvPr>
          <p:cNvSpPr>
            <a:spLocks noGrp="1"/>
          </p:cNvSpPr>
          <p:nvPr>
            <p:ph type="title"/>
          </p:nvPr>
        </p:nvSpPr>
        <p:spPr>
          <a:xfrm>
            <a:off x="2895600" y="764373"/>
            <a:ext cx="8610600" cy="1293028"/>
          </a:xfrm>
        </p:spPr>
        <p:txBody>
          <a:bodyPr>
            <a:normAutofit/>
          </a:bodyPr>
          <a:lstStyle/>
          <a:p>
            <a:r>
              <a:rPr lang="cs-CZ">
                <a:effectLst/>
                <a:latin typeface="Helvetica" pitchFamily="2" charset="0"/>
              </a:rPr>
              <a:t>Zdravotnický záchranář</a:t>
            </a:r>
            <a:br>
              <a:rPr lang="cs-CZ">
                <a:effectLst/>
                <a:latin typeface="Helvetica" pitchFamily="2" charset="0"/>
              </a:rPr>
            </a:br>
            <a:r>
              <a:rPr lang="cs-CZ">
                <a:effectLst/>
                <a:latin typeface="Helvetica" pitchFamily="2" charset="0"/>
              </a:rPr>
              <a:t>bez dohledu</a:t>
            </a:r>
            <a:endParaRPr lang="cs-CZ"/>
          </a:p>
        </p:txBody>
      </p:sp>
      <p:graphicFrame>
        <p:nvGraphicFramePr>
          <p:cNvPr id="5" name="Zástupný obsah 2">
            <a:extLst>
              <a:ext uri="{FF2B5EF4-FFF2-40B4-BE49-F238E27FC236}">
                <a16:creationId xmlns:a16="http://schemas.microsoft.com/office/drawing/2014/main" id="{304FA4E7-C3EC-6E70-7DA2-3B49CF1DCEBC}"/>
              </a:ext>
            </a:extLst>
          </p:cNvPr>
          <p:cNvGraphicFramePr>
            <a:graphicFrameLocks noGrp="1"/>
          </p:cNvGraphicFramePr>
          <p:nvPr>
            <p:ph idx="1"/>
            <p:extLst>
              <p:ext uri="{D42A27DB-BD31-4B8C-83A1-F6EECF244321}">
                <p14:modId xmlns:p14="http://schemas.microsoft.com/office/powerpoint/2010/main" val="2846855103"/>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12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288EE-E400-6C1B-8356-1CA1BE29A271}"/>
              </a:ext>
            </a:extLst>
          </p:cNvPr>
          <p:cNvSpPr>
            <a:spLocks noGrp="1"/>
          </p:cNvSpPr>
          <p:nvPr>
            <p:ph type="title"/>
          </p:nvPr>
        </p:nvSpPr>
        <p:spPr>
          <a:xfrm>
            <a:off x="2895600" y="764373"/>
            <a:ext cx="8610600" cy="1293028"/>
          </a:xfrm>
        </p:spPr>
        <p:txBody>
          <a:bodyPr>
            <a:normAutofit/>
          </a:bodyPr>
          <a:lstStyle/>
          <a:p>
            <a:r>
              <a:rPr lang="cs-CZ" dirty="0"/>
              <a:t>Bezpečnost</a:t>
            </a:r>
          </a:p>
        </p:txBody>
      </p:sp>
      <p:graphicFrame>
        <p:nvGraphicFramePr>
          <p:cNvPr id="5" name="Zástupný obsah 2">
            <a:extLst>
              <a:ext uri="{FF2B5EF4-FFF2-40B4-BE49-F238E27FC236}">
                <a16:creationId xmlns:a16="http://schemas.microsoft.com/office/drawing/2014/main" id="{B08F4FC9-3A07-833C-CE3A-70AD887CF9FD}"/>
              </a:ext>
            </a:extLst>
          </p:cNvPr>
          <p:cNvGraphicFramePr>
            <a:graphicFrameLocks noGrp="1"/>
          </p:cNvGraphicFramePr>
          <p:nvPr>
            <p:ph idx="1"/>
            <p:extLst>
              <p:ext uri="{D42A27DB-BD31-4B8C-83A1-F6EECF244321}">
                <p14:modId xmlns:p14="http://schemas.microsoft.com/office/powerpoint/2010/main" val="123230100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88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47B60C-49A9-A32C-84EB-19221F4418B9}"/>
              </a:ext>
            </a:extLst>
          </p:cNvPr>
          <p:cNvSpPr>
            <a:spLocks noGrp="1"/>
          </p:cNvSpPr>
          <p:nvPr>
            <p:ph type="title"/>
          </p:nvPr>
        </p:nvSpPr>
        <p:spPr>
          <a:xfrm>
            <a:off x="2895600" y="764373"/>
            <a:ext cx="8610600" cy="1293028"/>
          </a:xfrm>
        </p:spPr>
        <p:txBody>
          <a:bodyPr>
            <a:normAutofit/>
          </a:bodyPr>
          <a:lstStyle/>
          <a:p>
            <a:r>
              <a:rPr lang="cs-CZ">
                <a:effectLst/>
                <a:latin typeface="Helvetica" pitchFamily="2" charset="0"/>
              </a:rPr>
              <a:t>Zdravotnický záchranář</a:t>
            </a:r>
            <a:br>
              <a:rPr lang="cs-CZ">
                <a:effectLst/>
                <a:latin typeface="Helvetica" pitchFamily="2" charset="0"/>
              </a:rPr>
            </a:br>
            <a:r>
              <a:rPr lang="cs-CZ">
                <a:effectLst/>
                <a:latin typeface="Helvetica" pitchFamily="2" charset="0"/>
              </a:rPr>
              <a:t>indikace lékaře</a:t>
            </a:r>
            <a:endParaRPr lang="cs-CZ"/>
          </a:p>
        </p:txBody>
      </p:sp>
      <p:graphicFrame>
        <p:nvGraphicFramePr>
          <p:cNvPr id="5" name="Zástupný obsah 2">
            <a:extLst>
              <a:ext uri="{FF2B5EF4-FFF2-40B4-BE49-F238E27FC236}">
                <a16:creationId xmlns:a16="http://schemas.microsoft.com/office/drawing/2014/main" id="{72916D9A-56EA-37C9-CFD4-136BA375EE8F}"/>
              </a:ext>
            </a:extLst>
          </p:cNvPr>
          <p:cNvGraphicFramePr>
            <a:graphicFrameLocks noGrp="1"/>
          </p:cNvGraphicFramePr>
          <p:nvPr>
            <p:ph idx="1"/>
            <p:extLst>
              <p:ext uri="{D42A27DB-BD31-4B8C-83A1-F6EECF244321}">
                <p14:modId xmlns:p14="http://schemas.microsoft.com/office/powerpoint/2010/main" val="1765969336"/>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0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BCF94-4E52-D19B-A5C7-E336D421D458}"/>
              </a:ext>
            </a:extLst>
          </p:cNvPr>
          <p:cNvSpPr>
            <a:spLocks noGrp="1"/>
          </p:cNvSpPr>
          <p:nvPr>
            <p:ph type="title"/>
          </p:nvPr>
        </p:nvSpPr>
        <p:spPr/>
        <p:txBody>
          <a:bodyPr/>
          <a:lstStyle/>
          <a:p>
            <a:r>
              <a:rPr lang="cs-CZ" dirty="0"/>
              <a:t>ZZUM</a:t>
            </a:r>
            <a:br>
              <a:rPr lang="cs-CZ" dirty="0"/>
            </a:br>
            <a:r>
              <a:rPr lang="cs-CZ" dirty="0"/>
              <a:t>bez indikace</a:t>
            </a:r>
          </a:p>
        </p:txBody>
      </p:sp>
      <p:graphicFrame>
        <p:nvGraphicFramePr>
          <p:cNvPr id="5" name="Zástupný obsah 2">
            <a:extLst>
              <a:ext uri="{FF2B5EF4-FFF2-40B4-BE49-F238E27FC236}">
                <a16:creationId xmlns:a16="http://schemas.microsoft.com/office/drawing/2014/main" id="{2A067257-0FC0-5BC1-1D16-E28DDBA109FD}"/>
              </a:ext>
            </a:extLst>
          </p:cNvPr>
          <p:cNvGraphicFramePr>
            <a:graphicFrameLocks noGrp="1"/>
          </p:cNvGraphicFramePr>
          <p:nvPr>
            <p:ph idx="1"/>
            <p:extLst>
              <p:ext uri="{D42A27DB-BD31-4B8C-83A1-F6EECF244321}">
                <p14:modId xmlns:p14="http://schemas.microsoft.com/office/powerpoint/2010/main" val="1611470184"/>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7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2EEF87-9440-3C65-A6B7-2883721C0A1D}"/>
              </a:ext>
            </a:extLst>
          </p:cNvPr>
          <p:cNvSpPr>
            <a:spLocks noGrp="1"/>
          </p:cNvSpPr>
          <p:nvPr>
            <p:ph type="title"/>
          </p:nvPr>
        </p:nvSpPr>
        <p:spPr/>
        <p:txBody>
          <a:bodyPr/>
          <a:lstStyle/>
          <a:p>
            <a:r>
              <a:rPr lang="cs-CZ" dirty="0" err="1"/>
              <a:t>ZZUm</a:t>
            </a:r>
            <a:br>
              <a:rPr lang="cs-CZ" dirty="0"/>
            </a:br>
            <a:r>
              <a:rPr lang="cs-CZ" dirty="0"/>
              <a:t>indikace lékaře</a:t>
            </a:r>
          </a:p>
        </p:txBody>
      </p:sp>
      <p:graphicFrame>
        <p:nvGraphicFramePr>
          <p:cNvPr id="7" name="Zástupný obsah 2">
            <a:extLst>
              <a:ext uri="{FF2B5EF4-FFF2-40B4-BE49-F238E27FC236}">
                <a16:creationId xmlns:a16="http://schemas.microsoft.com/office/drawing/2014/main" id="{A917A889-FD7B-CCB3-84E7-4AF50596DBBD}"/>
              </a:ext>
            </a:extLst>
          </p:cNvPr>
          <p:cNvGraphicFramePr>
            <a:graphicFrameLocks noGrp="1"/>
          </p:cNvGraphicFramePr>
          <p:nvPr>
            <p:ph idx="1"/>
            <p:extLst>
              <p:ext uri="{D42A27DB-BD31-4B8C-83A1-F6EECF244321}">
                <p14:modId xmlns:p14="http://schemas.microsoft.com/office/powerpoint/2010/main" val="2042850508"/>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6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D0B88-8DD0-B303-DCAB-4966869FAB0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7209645-966A-1669-46C1-A564D5C21B5F}"/>
              </a:ext>
            </a:extLst>
          </p:cNvPr>
          <p:cNvSpPr>
            <a:spLocks noGrp="1"/>
          </p:cNvSpPr>
          <p:nvPr>
            <p:ph idx="1"/>
          </p:nvPr>
        </p:nvSpPr>
        <p:spPr/>
        <p:txBody>
          <a:bodyPr/>
          <a:lstStyle/>
          <a:p>
            <a:endParaRPr lang="cs-CZ"/>
          </a:p>
        </p:txBody>
      </p:sp>
      <p:pic>
        <p:nvPicPr>
          <p:cNvPr id="1026" name="Picture 2">
            <a:extLst>
              <a:ext uri="{FF2B5EF4-FFF2-40B4-BE49-F238E27FC236}">
                <a16:creationId xmlns:a16="http://schemas.microsoft.com/office/drawing/2014/main" id="{FE00E558-AF9B-B764-AE74-DECD5C5F3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8" y="0"/>
            <a:ext cx="123044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729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29F784-F330-6347-0D87-DC0A134831B3}"/>
              </a:ext>
            </a:extLst>
          </p:cNvPr>
          <p:cNvSpPr>
            <a:spLocks noGrp="1"/>
          </p:cNvSpPr>
          <p:nvPr>
            <p:ph type="title"/>
          </p:nvPr>
        </p:nvSpPr>
        <p:spPr/>
        <p:txBody>
          <a:bodyPr/>
          <a:lstStyle/>
          <a:p>
            <a:r>
              <a:rPr lang="cs-CZ" dirty="0"/>
              <a:t>IZS</a:t>
            </a:r>
          </a:p>
        </p:txBody>
      </p:sp>
      <p:sp>
        <p:nvSpPr>
          <p:cNvPr id="3" name="Zástupný obsah 2">
            <a:extLst>
              <a:ext uri="{FF2B5EF4-FFF2-40B4-BE49-F238E27FC236}">
                <a16:creationId xmlns:a16="http://schemas.microsoft.com/office/drawing/2014/main" id="{57C7F998-0713-EE37-BA71-6BA0180269E1}"/>
              </a:ext>
            </a:extLst>
          </p:cNvPr>
          <p:cNvSpPr>
            <a:spLocks noGrp="1"/>
          </p:cNvSpPr>
          <p:nvPr>
            <p:ph idx="1"/>
          </p:nvPr>
        </p:nvSpPr>
        <p:spPr>
          <a:xfrm>
            <a:off x="537830" y="1833053"/>
            <a:ext cx="11116340" cy="4260574"/>
          </a:xfrm>
        </p:spPr>
        <p:txBody>
          <a:bodyPr>
            <a:noAutofit/>
          </a:bodyPr>
          <a:lstStyle/>
          <a:p>
            <a:pPr algn="just"/>
            <a:r>
              <a:rPr lang="cs-CZ" sz="3200" b="1" i="0" u="none" strike="noStrike" dirty="0">
                <a:effectLst/>
                <a:latin typeface="Calibri" panose="020F0502020204030204" pitchFamily="34" charset="0"/>
                <a:cs typeface="Calibri" panose="020F0502020204030204" pitchFamily="34" charset="0"/>
              </a:rPr>
              <a:t>efektivní systém vazeb, </a:t>
            </a:r>
            <a:r>
              <a:rPr lang="cs-CZ" sz="3200" b="1" i="0" u="none" strike="noStrike" dirty="0">
                <a:solidFill>
                  <a:srgbClr val="FFFF00"/>
                </a:solidFill>
                <a:effectLst/>
                <a:latin typeface="Calibri" panose="020F0502020204030204" pitchFamily="34" charset="0"/>
                <a:cs typeface="Calibri" panose="020F0502020204030204" pitchFamily="34" charset="0"/>
              </a:rPr>
              <a:t>pravidel  spolupráce a koordinace</a:t>
            </a:r>
            <a:r>
              <a:rPr lang="cs-CZ" sz="3200" b="0" i="0" u="none" strike="noStrike" dirty="0">
                <a:solidFill>
                  <a:srgbClr val="FFFF00"/>
                </a:solidFill>
                <a:effectLst/>
                <a:latin typeface="Calibri" panose="020F0502020204030204" pitchFamily="34" charset="0"/>
                <a:cs typeface="Calibri" panose="020F0502020204030204" pitchFamily="34" charset="0"/>
              </a:rPr>
              <a:t> </a:t>
            </a:r>
            <a:r>
              <a:rPr lang="cs-CZ" sz="3200" b="0" i="0" u="none" strike="noStrike" dirty="0">
                <a:effectLst/>
                <a:latin typeface="Calibri" panose="020F0502020204030204" pitchFamily="34" charset="0"/>
                <a:cs typeface="Calibri" panose="020F0502020204030204" pitchFamily="34" charset="0"/>
              </a:rPr>
              <a:t>záchranných a bezpečnostních </a:t>
            </a:r>
            <a:r>
              <a:rPr lang="cs-CZ" sz="3200" b="1" i="0" u="none" strike="noStrike" dirty="0">
                <a:effectLst/>
                <a:latin typeface="Calibri" panose="020F0502020204030204" pitchFamily="34" charset="0"/>
                <a:cs typeface="Calibri" panose="020F0502020204030204" pitchFamily="34" charset="0"/>
              </a:rPr>
              <a:t>složek</a:t>
            </a:r>
            <a:r>
              <a:rPr lang="cs-CZ" sz="3200" b="0" i="0" u="none" strike="noStrike" dirty="0">
                <a:effectLst/>
                <a:latin typeface="Calibri" panose="020F0502020204030204" pitchFamily="34" charset="0"/>
                <a:cs typeface="Calibri" panose="020F0502020204030204" pitchFamily="34" charset="0"/>
              </a:rPr>
              <a:t>, </a:t>
            </a:r>
            <a:r>
              <a:rPr lang="cs-CZ" sz="3200" b="1" i="0" u="none" strike="noStrike" dirty="0">
                <a:effectLst/>
                <a:latin typeface="Calibri" panose="020F0502020204030204" pitchFamily="34" charset="0"/>
                <a:cs typeface="Calibri" panose="020F0502020204030204" pitchFamily="34" charset="0"/>
              </a:rPr>
              <a:t>orgánů</a:t>
            </a:r>
            <a:r>
              <a:rPr lang="cs-CZ" sz="3200" b="0" i="0" u="none" strike="noStrike" dirty="0">
                <a:effectLst/>
                <a:latin typeface="Calibri" panose="020F0502020204030204" pitchFamily="34" charset="0"/>
                <a:cs typeface="Calibri" panose="020F0502020204030204" pitchFamily="34" charset="0"/>
              </a:rPr>
              <a:t> státní správy a samosprávy, fyzických a právnických </a:t>
            </a:r>
            <a:r>
              <a:rPr lang="cs-CZ" sz="3200" b="1" i="0" u="none" strike="noStrike" dirty="0">
                <a:effectLst/>
                <a:latin typeface="Calibri" panose="020F0502020204030204" pitchFamily="34" charset="0"/>
                <a:cs typeface="Calibri" panose="020F0502020204030204" pitchFamily="34" charset="0"/>
              </a:rPr>
              <a:t>osob</a:t>
            </a:r>
            <a:r>
              <a:rPr lang="cs-CZ" sz="3200" b="0" i="0" u="none" strike="noStrike" dirty="0">
                <a:effectLst/>
                <a:latin typeface="Calibri" panose="020F0502020204030204" pitchFamily="34" charset="0"/>
                <a:cs typeface="Calibri" panose="020F0502020204030204" pitchFamily="34" charset="0"/>
              </a:rPr>
              <a:t> při společném provádění záchranných a likvidačních prací a přípravě na mimořádné události. Tak aby stručně řečeno </a:t>
            </a:r>
            <a:r>
              <a:rPr lang="cs-CZ" sz="3200" b="1" i="0" u="none" strike="noStrike" dirty="0">
                <a:effectLst/>
                <a:latin typeface="Calibri" panose="020F0502020204030204" pitchFamily="34" charset="0"/>
                <a:cs typeface="Calibri" panose="020F0502020204030204" pitchFamily="34" charset="0"/>
              </a:rPr>
              <a:t>„</a:t>
            </a:r>
            <a:r>
              <a:rPr lang="cs-CZ" sz="3200" b="1" i="0" u="none" strike="noStrike" dirty="0">
                <a:solidFill>
                  <a:srgbClr val="FFFF00"/>
                </a:solidFill>
                <a:effectLst/>
                <a:latin typeface="Calibri" panose="020F0502020204030204" pitchFamily="34" charset="0"/>
                <a:cs typeface="Calibri" panose="020F0502020204030204" pitchFamily="34" charset="0"/>
              </a:rPr>
              <a:t>nikdo nebyl opomenut, kdo pomoci může a vzájemně si nikdo z nich nepřekážel.“</a:t>
            </a:r>
          </a:p>
          <a:p>
            <a:r>
              <a:rPr lang="cs-CZ" sz="3200" b="0" i="0" u="none" strike="noStrike" dirty="0">
                <a:solidFill>
                  <a:srgbClr val="FFFF00"/>
                </a:solidFill>
                <a:effectLst/>
                <a:latin typeface="Calibri" panose="020F0502020204030204" pitchFamily="34" charset="0"/>
                <a:cs typeface="Calibri" panose="020F0502020204030204" pitchFamily="34" charset="0"/>
              </a:rPr>
              <a:t>1993 </a:t>
            </a:r>
            <a:r>
              <a:rPr lang="cs-CZ" sz="3200" b="0" i="0" u="none" strike="noStrike" dirty="0">
                <a:effectLst/>
                <a:latin typeface="Calibri" panose="020F0502020204030204" pitchFamily="34" charset="0"/>
                <a:cs typeface="Calibri" panose="020F0502020204030204" pitchFamily="34" charset="0"/>
              </a:rPr>
              <a:t>- potřeba každodenní spolupráce hasičů, zdravotníků, policie a dalších složek při řešení mimořádných událostí </a:t>
            </a:r>
            <a:br>
              <a:rPr lang="cs-CZ" sz="3200" dirty="0">
                <a:latin typeface="Calibri" panose="020F0502020204030204" pitchFamily="34" charset="0"/>
                <a:cs typeface="Calibri" panose="020F0502020204030204" pitchFamily="34" charset="0"/>
              </a:rPr>
            </a:br>
            <a:endParaRPr lang="cs-CZ"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790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657803-8902-606B-A54D-4D407D2678DB}"/>
              </a:ext>
            </a:extLst>
          </p:cNvPr>
          <p:cNvSpPr>
            <a:spLocks noGrp="1"/>
          </p:cNvSpPr>
          <p:nvPr>
            <p:ph type="title"/>
          </p:nvPr>
        </p:nvSpPr>
        <p:spPr/>
        <p:txBody>
          <a:bodyPr/>
          <a:lstStyle/>
          <a:p>
            <a:r>
              <a:rPr lang="cs-CZ" b="1" dirty="0">
                <a:latin typeface="Arial CE"/>
              </a:rPr>
              <a:t>Základní složky IZS</a:t>
            </a:r>
            <a:r>
              <a:rPr lang="cs-CZ" dirty="0">
                <a:latin typeface="Arial CE"/>
              </a:rPr>
              <a:t> </a:t>
            </a:r>
            <a:br>
              <a:rPr lang="cs-CZ" dirty="0">
                <a:latin typeface="Arial CE"/>
              </a:rPr>
            </a:br>
            <a:endParaRPr lang="cs-CZ" dirty="0"/>
          </a:p>
        </p:txBody>
      </p:sp>
      <p:sp>
        <p:nvSpPr>
          <p:cNvPr id="3" name="Zástupný obsah 2">
            <a:extLst>
              <a:ext uri="{FF2B5EF4-FFF2-40B4-BE49-F238E27FC236}">
                <a16:creationId xmlns:a16="http://schemas.microsoft.com/office/drawing/2014/main" id="{49990190-78CC-D0EF-1B8F-71BDDB106682}"/>
              </a:ext>
            </a:extLst>
          </p:cNvPr>
          <p:cNvSpPr>
            <a:spLocks noGrp="1"/>
          </p:cNvSpPr>
          <p:nvPr>
            <p:ph idx="1"/>
          </p:nvPr>
        </p:nvSpPr>
        <p:spPr/>
        <p:txBody>
          <a:bodyPr/>
          <a:lstStyle/>
          <a:p>
            <a:pPr algn="l">
              <a:buFont typeface="Arial" panose="020B0604020202020204" pitchFamily="34" charset="0"/>
              <a:buChar char="•"/>
            </a:pPr>
            <a:r>
              <a:rPr lang="cs-CZ" sz="3200" b="0" i="0" u="none" strike="noStrike" dirty="0">
                <a:effectLst/>
                <a:latin typeface="Arial CE"/>
              </a:rPr>
              <a:t>Hasičský záchranný sbor České republiky</a:t>
            </a:r>
          </a:p>
          <a:p>
            <a:pPr algn="l">
              <a:buFont typeface="Arial" panose="020B0604020202020204" pitchFamily="34" charset="0"/>
              <a:buChar char="•"/>
            </a:pPr>
            <a:r>
              <a:rPr lang="cs-CZ" sz="3200" dirty="0">
                <a:latin typeface="Arial CE"/>
              </a:rPr>
              <a:t>Z</a:t>
            </a:r>
            <a:r>
              <a:rPr lang="cs-CZ" sz="3200" b="0" i="0" u="none" strike="noStrike" dirty="0">
                <a:effectLst/>
                <a:latin typeface="Arial CE"/>
              </a:rPr>
              <a:t>dravotnická záchranná služba</a:t>
            </a:r>
          </a:p>
          <a:p>
            <a:pPr algn="l">
              <a:buFont typeface="Arial" panose="020B0604020202020204" pitchFamily="34" charset="0"/>
              <a:buChar char="•"/>
            </a:pPr>
            <a:r>
              <a:rPr lang="cs-CZ" sz="3200" b="0" i="0" u="none" strike="noStrike" dirty="0">
                <a:effectLst/>
                <a:latin typeface="Arial CE"/>
              </a:rPr>
              <a:t>Policie České republiky</a:t>
            </a:r>
          </a:p>
          <a:p>
            <a:endParaRPr lang="cs-CZ" dirty="0"/>
          </a:p>
        </p:txBody>
      </p:sp>
    </p:spTree>
    <p:extLst>
      <p:ext uri="{BB962C8B-B14F-4D97-AF65-F5344CB8AC3E}">
        <p14:creationId xmlns:p14="http://schemas.microsoft.com/office/powerpoint/2010/main" val="2793569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DA0AB-6C40-2F91-0C52-64ABF55C94F9}"/>
              </a:ext>
            </a:extLst>
          </p:cNvPr>
          <p:cNvSpPr>
            <a:spLocks noGrp="1"/>
          </p:cNvSpPr>
          <p:nvPr>
            <p:ph type="title"/>
          </p:nvPr>
        </p:nvSpPr>
        <p:spPr/>
        <p:txBody>
          <a:bodyPr/>
          <a:lstStyle/>
          <a:p>
            <a:endParaRPr lang="cs-CZ"/>
          </a:p>
        </p:txBody>
      </p:sp>
      <p:pic>
        <p:nvPicPr>
          <p:cNvPr id="10" name="Zástupný obsah 9" descr="Obsah obrázku přeprava, vozidlo, venku, tráva&#10;&#10;Popis byl vytvořen automaticky">
            <a:extLst>
              <a:ext uri="{FF2B5EF4-FFF2-40B4-BE49-F238E27FC236}">
                <a16:creationId xmlns:a16="http://schemas.microsoft.com/office/drawing/2014/main" id="{9349E23F-9A63-5C7E-D40A-8CBDE7A77865}"/>
              </a:ext>
            </a:extLst>
          </p:cNvPr>
          <p:cNvPicPr>
            <a:picLocks noGrp="1" noChangeAspect="1"/>
          </p:cNvPicPr>
          <p:nvPr>
            <p:ph idx="1"/>
          </p:nvPr>
        </p:nvPicPr>
        <p:blipFill>
          <a:blip r:embed="rId3"/>
          <a:stretch>
            <a:fillRect/>
          </a:stretch>
        </p:blipFill>
        <p:spPr bwMode="auto">
          <a:xfrm>
            <a:off x="15785" y="-3830"/>
            <a:ext cx="12198808" cy="686182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0" descr="Může jít o obrázek helikoptéra a sanitka">
            <a:extLst>
              <a:ext uri="{FF2B5EF4-FFF2-40B4-BE49-F238E27FC236}">
                <a16:creationId xmlns:a16="http://schemas.microsoft.com/office/drawing/2014/main" id="{EB7DF67D-666B-C1C2-F952-C9B2BC029D4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158055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64C590-19E7-F0FD-B131-0F5006B97349}"/>
              </a:ext>
            </a:extLst>
          </p:cNvPr>
          <p:cNvSpPr>
            <a:spLocks noGrp="1"/>
          </p:cNvSpPr>
          <p:nvPr>
            <p:ph type="title"/>
          </p:nvPr>
        </p:nvSpPr>
        <p:spPr/>
        <p:txBody>
          <a:bodyPr/>
          <a:lstStyle/>
          <a:p>
            <a:r>
              <a:rPr lang="cs-CZ" dirty="0"/>
              <a:t>Ostatní složky </a:t>
            </a:r>
            <a:r>
              <a:rPr lang="cs-CZ" dirty="0" err="1"/>
              <a:t>izs</a:t>
            </a:r>
            <a:endParaRPr lang="cs-CZ" dirty="0"/>
          </a:p>
        </p:txBody>
      </p:sp>
      <p:sp>
        <p:nvSpPr>
          <p:cNvPr id="3" name="Zástupný obsah 2">
            <a:extLst>
              <a:ext uri="{FF2B5EF4-FFF2-40B4-BE49-F238E27FC236}">
                <a16:creationId xmlns:a16="http://schemas.microsoft.com/office/drawing/2014/main" id="{3FC15590-9886-7FD9-8A60-6E36E5EC28DA}"/>
              </a:ext>
            </a:extLst>
          </p:cNvPr>
          <p:cNvSpPr>
            <a:spLocks noGrp="1"/>
          </p:cNvSpPr>
          <p:nvPr>
            <p:ph idx="1"/>
          </p:nvPr>
        </p:nvSpPr>
        <p:spPr/>
        <p:txBody>
          <a:bodyPr>
            <a:normAutofit/>
          </a:bodyPr>
          <a:lstStyle/>
          <a:p>
            <a:pPr algn="l">
              <a:buFont typeface="Arial" panose="020B0604020202020204" pitchFamily="34" charset="0"/>
              <a:buChar char="•"/>
            </a:pPr>
            <a:r>
              <a:rPr lang="cs-CZ" sz="2800" i="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Horská služba ČR</a:t>
            </a:r>
            <a:endParaRPr lang="cs-CZ" sz="2800" i="0" strike="noStrike" dirty="0">
              <a:effectLst/>
              <a:latin typeface="Arial" panose="020B0604020202020204" pitchFamily="34" charset="0"/>
            </a:endParaRPr>
          </a:p>
          <a:p>
            <a:pPr algn="l">
              <a:buFont typeface="Arial" panose="020B0604020202020204" pitchFamily="34" charset="0"/>
              <a:buChar char="•"/>
            </a:pPr>
            <a:r>
              <a:rPr lang="cs-CZ" sz="2800" i="0" u="sng" strike="noStrike" dirty="0">
                <a:effectLst/>
                <a:latin typeface="Arial" panose="020B0604020202020204" pitchFamily="34" charset="0"/>
                <a:hlinkClick r:id="rId3" tooltip="Vodní záchranná služba ČČK">
                  <a:extLst>
                    <a:ext uri="{A12FA001-AC4F-418D-AE19-62706E023703}">
                      <ahyp:hlinkClr xmlns:ahyp="http://schemas.microsoft.com/office/drawing/2018/hyperlinkcolor" val="tx"/>
                    </a:ext>
                  </a:extLst>
                </a:hlinkClick>
              </a:rPr>
              <a:t>Vodní záchranná služba ČČK</a:t>
            </a:r>
            <a:endParaRPr lang="cs-CZ" sz="2800" i="0" u="sng" strike="noStrike" dirty="0">
              <a:effectLst/>
              <a:latin typeface="Arial" panose="020B0604020202020204" pitchFamily="34" charset="0"/>
            </a:endParaRPr>
          </a:p>
          <a:p>
            <a:pPr algn="l">
              <a:buFont typeface="Arial" panose="020B0604020202020204" pitchFamily="34" charset="0"/>
              <a:buChar char="•"/>
            </a:pPr>
            <a:r>
              <a:rPr lang="cs-CZ" sz="2800" i="0" u="sng" strike="noStrike" dirty="0">
                <a:effectLst/>
                <a:latin typeface="Arial" panose="020B0604020202020204" pitchFamily="34" charset="0"/>
                <a:hlinkClick r:id="rId4" tooltip="Skalní záchranná služba ČČK (stránka neexistuje)">
                  <a:extLst>
                    <a:ext uri="{A12FA001-AC4F-418D-AE19-62706E023703}">
                      <ahyp:hlinkClr xmlns:ahyp="http://schemas.microsoft.com/office/drawing/2018/hyperlinkcolor" val="tx"/>
                    </a:ext>
                  </a:extLst>
                </a:hlinkClick>
              </a:rPr>
              <a:t>Skalní záchranná služba ČČK</a:t>
            </a:r>
            <a:endParaRPr lang="cs-CZ" sz="2800" i="0" u="sng" strike="noStrike" dirty="0">
              <a:effectLst/>
              <a:latin typeface="Arial" panose="020B0604020202020204" pitchFamily="34" charset="0"/>
            </a:endParaRPr>
          </a:p>
          <a:p>
            <a:pPr algn="l">
              <a:buFont typeface="Arial" panose="020B0604020202020204" pitchFamily="34" charset="0"/>
              <a:buChar char="•"/>
            </a:pPr>
            <a:r>
              <a:rPr lang="cs-CZ" sz="2800" i="0" u="sng" strike="noStrike" dirty="0">
                <a:effectLst/>
                <a:latin typeface="Arial" panose="020B0604020202020204" pitchFamily="34" charset="0"/>
                <a:hlinkClick r:id="rId5" tooltip="Czech SAR Team">
                  <a:extLst>
                    <a:ext uri="{A12FA001-AC4F-418D-AE19-62706E023703}">
                      <ahyp:hlinkClr xmlns:ahyp="http://schemas.microsoft.com/office/drawing/2018/hyperlinkcolor" val="tx"/>
                    </a:ext>
                  </a:extLst>
                </a:hlinkClick>
              </a:rPr>
              <a:t>Czech SAR Team</a:t>
            </a:r>
            <a:endParaRPr lang="cs-CZ" sz="2800" i="0" u="sng" strike="noStrike" dirty="0">
              <a:effectLst/>
              <a:latin typeface="Arial" panose="020B0604020202020204" pitchFamily="34" charset="0"/>
            </a:endParaRPr>
          </a:p>
          <a:p>
            <a:pPr algn="l">
              <a:buFont typeface="Arial" panose="020B0604020202020204" pitchFamily="34" charset="0"/>
              <a:buChar char="•"/>
            </a:pPr>
            <a:r>
              <a:rPr lang="cs-CZ" sz="2800" i="0" strike="noStrike" dirty="0">
                <a:effectLst/>
                <a:latin typeface="Arial" panose="020B0604020202020204" pitchFamily="34" charset="0"/>
              </a:rPr>
              <a:t>Linka bezpečí pro děti zdarma, Senior telefon a Krizové linky důvěry (například Centrum krizové intervence Bohnice …)</a:t>
            </a:r>
          </a:p>
          <a:p>
            <a:pPr algn="l">
              <a:buFont typeface="Arial" panose="020B0604020202020204" pitchFamily="34" charset="0"/>
              <a:buChar char="•"/>
            </a:pPr>
            <a:r>
              <a:rPr lang="cs-CZ" sz="2800" i="0" strike="noStrike" dirty="0">
                <a:effectLst/>
                <a:latin typeface="Arial" panose="020B0604020202020204" pitchFamily="34" charset="0"/>
              </a:rPr>
              <a:t>Bílý kruh bezpečí čili 24 hodinová pomoc obětem trestných činů zdarma</a:t>
            </a:r>
          </a:p>
          <a:p>
            <a:endParaRPr lang="cs-CZ" sz="2800" dirty="0"/>
          </a:p>
        </p:txBody>
      </p:sp>
    </p:spTree>
    <p:extLst>
      <p:ext uri="{BB962C8B-B14F-4D97-AF65-F5344CB8AC3E}">
        <p14:creationId xmlns:p14="http://schemas.microsoft.com/office/powerpoint/2010/main" val="1703381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D202E3-7B2A-7D93-D491-AEF37488EB6B}"/>
              </a:ext>
            </a:extLst>
          </p:cNvPr>
          <p:cNvSpPr>
            <a:spLocks noGrp="1"/>
          </p:cNvSpPr>
          <p:nvPr>
            <p:ph type="title"/>
          </p:nvPr>
        </p:nvSpPr>
        <p:spPr/>
        <p:txBody>
          <a:bodyPr/>
          <a:lstStyle/>
          <a:p>
            <a:r>
              <a:rPr lang="cs-CZ" b="1" i="0" u="none" strike="noStrike" dirty="0">
                <a:effectLst/>
                <a:latin typeface="Arial CE"/>
              </a:rPr>
              <a:t>Ostatní složky IZS</a:t>
            </a:r>
            <a:endParaRPr lang="cs-CZ" dirty="0"/>
          </a:p>
        </p:txBody>
      </p:sp>
      <p:sp>
        <p:nvSpPr>
          <p:cNvPr id="3" name="Zástupný obsah 2">
            <a:extLst>
              <a:ext uri="{FF2B5EF4-FFF2-40B4-BE49-F238E27FC236}">
                <a16:creationId xmlns:a16="http://schemas.microsoft.com/office/drawing/2014/main" id="{00FFC5D7-44A5-8A19-C980-5D2197528E6B}"/>
              </a:ext>
            </a:extLst>
          </p:cNvPr>
          <p:cNvSpPr>
            <a:spLocks noGrp="1"/>
          </p:cNvSpPr>
          <p:nvPr>
            <p:ph idx="1"/>
          </p:nvPr>
        </p:nvSpPr>
        <p:spPr/>
        <p:txBody>
          <a:bodyPr>
            <a:noAutofit/>
          </a:bodyPr>
          <a:lstStyle/>
          <a:p>
            <a:pPr algn="just">
              <a:buFont typeface="Arial" panose="020B0604020202020204" pitchFamily="34" charset="0"/>
              <a:buChar char="•"/>
            </a:pPr>
            <a:r>
              <a:rPr lang="cs-CZ" sz="2800" b="0" i="0" u="none" strike="noStrike" dirty="0">
                <a:effectLst/>
                <a:latin typeface="Arial CE"/>
              </a:rPr>
              <a:t>vyčleněné síly a prostředky </a:t>
            </a:r>
            <a:r>
              <a:rPr lang="cs-CZ" sz="2800" b="1" i="0" u="none" strike="noStrike" dirty="0">
                <a:effectLst/>
                <a:latin typeface="Arial CE"/>
              </a:rPr>
              <a:t>ozbrojených sil</a:t>
            </a:r>
          </a:p>
          <a:p>
            <a:pPr algn="just">
              <a:buFont typeface="Arial" panose="020B0604020202020204" pitchFamily="34" charset="0"/>
              <a:buChar char="•"/>
            </a:pPr>
            <a:r>
              <a:rPr lang="cs-CZ" sz="2800" b="0" i="0" u="none" strike="noStrike" dirty="0">
                <a:effectLst/>
                <a:latin typeface="Arial CE"/>
              </a:rPr>
              <a:t>ostatní </a:t>
            </a:r>
            <a:r>
              <a:rPr lang="cs-CZ" sz="2800" b="1" i="0" u="none" strike="noStrike" dirty="0">
                <a:effectLst/>
                <a:latin typeface="Arial CE"/>
              </a:rPr>
              <a:t>ozbrojené bezpečnostní </a:t>
            </a:r>
            <a:r>
              <a:rPr lang="cs-CZ" sz="2800" b="0" i="0" u="none" strike="noStrike" dirty="0">
                <a:effectLst/>
                <a:latin typeface="Arial CE"/>
              </a:rPr>
              <a:t>sbory</a:t>
            </a:r>
          </a:p>
          <a:p>
            <a:pPr algn="just">
              <a:buFont typeface="Arial" panose="020B0604020202020204" pitchFamily="34" charset="0"/>
              <a:buChar char="•"/>
            </a:pPr>
            <a:r>
              <a:rPr lang="cs-CZ" sz="2800" b="0" i="0" u="none" strike="noStrike" dirty="0">
                <a:effectLst/>
                <a:latin typeface="Arial CE"/>
              </a:rPr>
              <a:t>orgány ochrany veřejného zdraví</a:t>
            </a:r>
          </a:p>
          <a:p>
            <a:pPr algn="just">
              <a:buFont typeface="Arial" panose="020B0604020202020204" pitchFamily="34" charset="0"/>
              <a:buChar char="•"/>
            </a:pPr>
            <a:r>
              <a:rPr lang="cs-CZ" sz="2800" b="0" i="0" u="none" strike="noStrike" dirty="0">
                <a:effectLst/>
                <a:latin typeface="Arial CE"/>
              </a:rPr>
              <a:t>havarijní, pohotovostní, odborné a jiné služby</a:t>
            </a:r>
          </a:p>
          <a:p>
            <a:pPr algn="just">
              <a:buFont typeface="Arial" panose="020B0604020202020204" pitchFamily="34" charset="0"/>
              <a:buChar char="•"/>
            </a:pPr>
            <a:r>
              <a:rPr lang="cs-CZ" sz="2800" b="0" i="0" u="none" strike="noStrike" dirty="0">
                <a:effectLst/>
                <a:latin typeface="Arial CE"/>
              </a:rPr>
              <a:t>zařízení </a:t>
            </a:r>
            <a:r>
              <a:rPr lang="cs-CZ" sz="2800" b="1" i="0" u="none" strike="noStrike" dirty="0">
                <a:effectLst/>
                <a:latin typeface="Arial CE"/>
              </a:rPr>
              <a:t>civilní ochrany</a:t>
            </a:r>
          </a:p>
          <a:p>
            <a:pPr algn="just">
              <a:buFont typeface="Arial" panose="020B0604020202020204" pitchFamily="34" charset="0"/>
              <a:buChar char="•"/>
            </a:pPr>
            <a:r>
              <a:rPr lang="cs-CZ" sz="2800" b="0" i="0" u="none" strike="noStrike" dirty="0">
                <a:effectLst/>
                <a:latin typeface="Arial CE"/>
              </a:rPr>
              <a:t>neziskové organizace a sdružení občanů, která lze využít k záchranným a likvidačním pracím</a:t>
            </a:r>
          </a:p>
          <a:p>
            <a:br>
              <a:rPr lang="cs-CZ" sz="2800" dirty="0"/>
            </a:br>
            <a:endParaRPr lang="cs-CZ" sz="2800" dirty="0"/>
          </a:p>
        </p:txBody>
      </p:sp>
    </p:spTree>
    <p:extLst>
      <p:ext uri="{BB962C8B-B14F-4D97-AF65-F5344CB8AC3E}">
        <p14:creationId xmlns:p14="http://schemas.microsoft.com/office/powerpoint/2010/main" val="2792485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195FBA-89B8-A0E9-6BD2-E15C26A09E7E}"/>
              </a:ext>
            </a:extLst>
          </p:cNvPr>
          <p:cNvSpPr>
            <a:spLocks noGrp="1"/>
          </p:cNvSpPr>
          <p:nvPr>
            <p:ph type="title"/>
          </p:nvPr>
        </p:nvSpPr>
        <p:spPr/>
        <p:txBody>
          <a:bodyPr/>
          <a:lstStyle/>
          <a:p>
            <a:r>
              <a:rPr lang="cs-CZ" dirty="0"/>
              <a:t>„tady velím já¨</a:t>
            </a:r>
          </a:p>
        </p:txBody>
      </p:sp>
      <p:sp>
        <p:nvSpPr>
          <p:cNvPr id="3" name="Zástupný obsah 2">
            <a:extLst>
              <a:ext uri="{FF2B5EF4-FFF2-40B4-BE49-F238E27FC236}">
                <a16:creationId xmlns:a16="http://schemas.microsoft.com/office/drawing/2014/main" id="{D0C16127-672A-9B75-2620-4AA47A7756D5}"/>
              </a:ext>
            </a:extLst>
          </p:cNvPr>
          <p:cNvSpPr>
            <a:spLocks noGrp="1"/>
          </p:cNvSpPr>
          <p:nvPr>
            <p:ph idx="1"/>
          </p:nvPr>
        </p:nvSpPr>
        <p:spPr>
          <a:xfrm>
            <a:off x="685800" y="2721935"/>
            <a:ext cx="10820400" cy="3496750"/>
          </a:xfrm>
        </p:spPr>
        <p:txBody>
          <a:bodyPr>
            <a:normAutofit/>
          </a:bodyPr>
          <a:lstStyle/>
          <a:p>
            <a:r>
              <a:rPr lang="cs-CZ" sz="3200" i="0" u="none" strike="noStrike" dirty="0">
                <a:effectLst/>
                <a:latin typeface="Calibri" panose="020F0502020204030204" pitchFamily="34" charset="0"/>
                <a:cs typeface="Calibri" panose="020F0502020204030204" pitchFamily="34" charset="0"/>
              </a:rPr>
              <a:t>Hasičský záchranný sbor ČR je hlavním koordinátorem  a páteří integrovaného záchranného systému</a:t>
            </a:r>
          </a:p>
          <a:p>
            <a:r>
              <a:rPr lang="cs-CZ" sz="3200" i="0" u="none" strike="noStrike" dirty="0">
                <a:effectLst/>
                <a:latin typeface="Calibri" panose="020F0502020204030204" pitchFamily="34" charset="0"/>
                <a:cs typeface="Calibri" panose="020F0502020204030204" pitchFamily="34" charset="0"/>
              </a:rPr>
              <a:t>velitel zásahu má při provádění záchranných a likvidačních prací rozsáhlé pravomoci</a:t>
            </a:r>
          </a:p>
          <a:p>
            <a:pPr marL="0" indent="0">
              <a:buNone/>
            </a:pPr>
            <a:endParaRPr lang="cs-CZ"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867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F38A5-3EFD-E35A-8A9D-2AD0BFEE16F7}"/>
              </a:ext>
            </a:extLst>
          </p:cNvPr>
          <p:cNvSpPr>
            <a:spLocks noGrp="1"/>
          </p:cNvSpPr>
          <p:nvPr>
            <p:ph type="title"/>
          </p:nvPr>
        </p:nvSpPr>
        <p:spPr/>
        <p:txBody>
          <a:bodyPr/>
          <a:lstStyle/>
          <a:p>
            <a:r>
              <a:rPr lang="cs-CZ" dirty="0"/>
              <a:t>Rizika pro ZZ</a:t>
            </a:r>
          </a:p>
        </p:txBody>
      </p:sp>
      <p:sp>
        <p:nvSpPr>
          <p:cNvPr id="3" name="Zástupný obsah 2">
            <a:extLst>
              <a:ext uri="{FF2B5EF4-FFF2-40B4-BE49-F238E27FC236}">
                <a16:creationId xmlns:a16="http://schemas.microsoft.com/office/drawing/2014/main" id="{7985877A-639D-FA3E-59AF-BB231913226A}"/>
              </a:ext>
            </a:extLst>
          </p:cNvPr>
          <p:cNvSpPr>
            <a:spLocks noGrp="1"/>
          </p:cNvSpPr>
          <p:nvPr>
            <p:ph idx="1"/>
          </p:nvPr>
        </p:nvSpPr>
        <p:spPr>
          <a:xfrm>
            <a:off x="3768436" y="2785385"/>
            <a:ext cx="7737764" cy="4024125"/>
          </a:xfrm>
        </p:spPr>
        <p:txBody>
          <a:bodyPr>
            <a:normAutofit/>
          </a:bodyPr>
          <a:lstStyle/>
          <a:p>
            <a:r>
              <a:rPr lang="cs-CZ" sz="4400" dirty="0"/>
              <a:t>1. Fyzická</a:t>
            </a:r>
          </a:p>
          <a:p>
            <a:r>
              <a:rPr lang="cs-CZ" sz="4400" dirty="0"/>
              <a:t>2. Psychická</a:t>
            </a:r>
          </a:p>
          <a:p>
            <a:r>
              <a:rPr lang="cs-CZ" sz="4400" dirty="0"/>
              <a:t>3. Ergonomická</a:t>
            </a:r>
          </a:p>
          <a:p>
            <a:r>
              <a:rPr lang="cs-CZ" sz="4400" dirty="0"/>
              <a:t>4. Enviromentální</a:t>
            </a:r>
          </a:p>
        </p:txBody>
      </p:sp>
    </p:spTree>
    <p:extLst>
      <p:ext uri="{BB962C8B-B14F-4D97-AF65-F5344CB8AC3E}">
        <p14:creationId xmlns:p14="http://schemas.microsoft.com/office/powerpoint/2010/main" val="41781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2D646F7-25E8-C12D-E4F7-F40D336677A0}"/>
              </a:ext>
            </a:extLst>
          </p:cNvPr>
          <p:cNvSpPr>
            <a:spLocks noGrp="1"/>
          </p:cNvSpPr>
          <p:nvPr>
            <p:ph idx="1"/>
          </p:nvPr>
        </p:nvSpPr>
        <p:spPr>
          <a:xfrm>
            <a:off x="685800" y="0"/>
            <a:ext cx="10820400" cy="6367541"/>
          </a:xfrm>
        </p:spPr>
        <p:txBody>
          <a:bodyPr>
            <a:noAutofit/>
          </a:bodyPr>
          <a:lstStyle/>
          <a:p>
            <a:pPr algn="just"/>
            <a:r>
              <a:rPr lang="cs-CZ" sz="1400" i="0" strike="noStrike" dirty="0">
                <a:effectLst/>
                <a:latin typeface="Arial CE"/>
              </a:rPr>
              <a:t>Přehled typových činností složek integrovaného záchranného systému při společném zásahu:</a:t>
            </a:r>
          </a:p>
          <a:p>
            <a:pPr algn="just">
              <a:buFont typeface="Arial" panose="020B0604020202020204" pitchFamily="34" charset="0"/>
              <a:buChar char="•"/>
            </a:pPr>
            <a:r>
              <a:rPr lang="cs-CZ" sz="1400" i="0" strike="noStrike" dirty="0">
                <a:effectLst/>
                <a:latin typeface="Arial CE"/>
                <a:hlinkClick r:id="rId2" tooltip="STČ01_IZS_Špinavá bomba_2015_fin.pdf">
                  <a:extLst>
                    <a:ext uri="{A12FA001-AC4F-418D-AE19-62706E023703}">
                      <ahyp:hlinkClr xmlns:ahyp="http://schemas.microsoft.com/office/drawing/2018/hyperlinkcolor" val="tx"/>
                    </a:ext>
                  </a:extLst>
                </a:hlinkClick>
              </a:rPr>
              <a:t>STČ 01/IZS_Špinavá bomba</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3" tooltip="STČ02_2005_úplná-po-NOVELE-2007.pdf">
                  <a:extLst>
                    <a:ext uri="{A12FA001-AC4F-418D-AE19-62706E023703}">
                      <ahyp:hlinkClr xmlns:ahyp="http://schemas.microsoft.com/office/drawing/2018/hyperlinkcolor" val="tx"/>
                    </a:ext>
                  </a:extLst>
                </a:hlinkClick>
              </a:rPr>
              <a:t>STČ 02/IZS  Demonstrování úmyslu sebevraždy</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4" tooltip="STČ-03-2014_Hrozba použití NVS nebo nález NVS, podezřelého předmětu, munice, výbušnin a výbušných předmětů.pdf">
                  <a:extLst>
                    <a:ext uri="{A12FA001-AC4F-418D-AE19-62706E023703}">
                      <ahyp:hlinkClr xmlns:ahyp="http://schemas.microsoft.com/office/drawing/2018/hyperlinkcolor" val="tx"/>
                    </a:ext>
                  </a:extLst>
                </a:hlinkClick>
              </a:rPr>
              <a:t>STČ 03/IZS  Hrozba použití NVS nebo nález NVS, podezřelého předmětu, munice, výbušnin a výbušných předmětů</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5" tooltip="STC_04 - Zasah_ slozek_IZS_u_mimoradne_ udalosti_Letecka_nehoda.pdf">
                  <a:extLst>
                    <a:ext uri="{A12FA001-AC4F-418D-AE19-62706E023703}">
                      <ahyp:hlinkClr xmlns:ahyp="http://schemas.microsoft.com/office/drawing/2018/hyperlinkcolor" val="tx"/>
                    </a:ext>
                  </a:extLst>
                </a:hlinkClick>
              </a:rPr>
              <a:t>STČ 04/IZS  Zásah složek IZS u mimořádné události Letecká nehoda</a:t>
            </a:r>
            <a:r>
              <a:rPr lang="cs-CZ" sz="1400" i="0" strike="noStrike" dirty="0">
                <a:effectLst/>
                <a:latin typeface="Arial CE"/>
              </a:rPr>
              <a:t> (19.12.2016)</a:t>
            </a:r>
          </a:p>
          <a:p>
            <a:pPr algn="just">
              <a:buFont typeface="Arial" panose="020B0604020202020204" pitchFamily="34" charset="0"/>
              <a:buChar char="•"/>
            </a:pPr>
            <a:r>
              <a:rPr lang="cs-CZ" sz="1400" i="0" strike="noStrike" dirty="0">
                <a:effectLst/>
                <a:latin typeface="Arial CE"/>
                <a:hlinkClick r:id="rId6" tooltip="STČ05_2006_úplná.pdf">
                  <a:extLst>
                    <a:ext uri="{A12FA001-AC4F-418D-AE19-62706E023703}">
                      <ahyp:hlinkClr xmlns:ahyp="http://schemas.microsoft.com/office/drawing/2018/hyperlinkcolor" val="tx"/>
                    </a:ext>
                  </a:extLst>
                </a:hlinkClick>
              </a:rPr>
              <a:t>STČ 05/IZS  Nález předmětu s podezřením na přítomnost B-agens nebo toxinů</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7" tooltip="STČ 06_IZS Opatření k zajištění veřejného pořádku při shromážděních a technopárty.pdf">
                  <a:extLst>
                    <a:ext uri="{A12FA001-AC4F-418D-AE19-62706E023703}">
                      <ahyp:hlinkClr xmlns:ahyp="http://schemas.microsoft.com/office/drawing/2018/hyperlinkcolor" val="tx"/>
                    </a:ext>
                  </a:extLst>
                </a:hlinkClick>
              </a:rPr>
              <a:t>STČ 06/IZS  Opatření k zajištění veřejného pořádku při shromážděních a technopárty </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8" tooltip="STČ_07_IZS_Záchrana pohřešovaných osob, pátrací akce v terénu.pdf">
                  <a:extLst>
                    <a:ext uri="{A12FA001-AC4F-418D-AE19-62706E023703}">
                      <ahyp:hlinkClr xmlns:ahyp="http://schemas.microsoft.com/office/drawing/2018/hyperlinkcolor" val="tx"/>
                    </a:ext>
                  </a:extLst>
                </a:hlinkClick>
              </a:rPr>
              <a:t>STČ 07/IZS  Záchrana pohřešovaných osob-pátrací akce v terénu</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9" tooltip="STČ 08 IZS - Dopravní nehoda_akt 2020.pdf">
                  <a:extLst>
                    <a:ext uri="{A12FA001-AC4F-418D-AE19-62706E023703}">
                      <ahyp:hlinkClr xmlns:ahyp="http://schemas.microsoft.com/office/drawing/2018/hyperlinkcolor" val="tx"/>
                    </a:ext>
                  </a:extLst>
                </a:hlinkClick>
              </a:rPr>
              <a:t>STČ 08/IZS  Dopravní nehoda</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0" tooltip="STC_09_Zasah_slozek_IZS_ u_ mimoradne_ udalosti_s_velkym_ poctem_zranenych_osob.pdf">
                  <a:extLst>
                    <a:ext uri="{A12FA001-AC4F-418D-AE19-62706E023703}">
                      <ahyp:hlinkClr xmlns:ahyp="http://schemas.microsoft.com/office/drawing/2018/hyperlinkcolor" val="tx"/>
                    </a:ext>
                  </a:extLst>
                </a:hlinkClick>
              </a:rPr>
              <a:t>STČ 09/IZS  Zásah složek IZS u mimořádné události s velkým počtem zraněných osob </a:t>
            </a:r>
            <a:r>
              <a:rPr lang="cs-CZ" sz="1400" i="0" strike="noStrike" dirty="0">
                <a:effectLst/>
                <a:latin typeface="Arial CE"/>
              </a:rPr>
              <a:t>(19.12.2016)</a:t>
            </a:r>
          </a:p>
          <a:p>
            <a:pPr algn="just">
              <a:buFont typeface="Arial" panose="020B0604020202020204" pitchFamily="34" charset="0"/>
              <a:buChar char="•"/>
            </a:pPr>
            <a:r>
              <a:rPr lang="cs-CZ" sz="1400" i="0" strike="noStrike" dirty="0">
                <a:effectLst/>
                <a:latin typeface="Arial CE"/>
                <a:hlinkClick r:id="rId11" tooltip="STČ10_2008_úplná.pdf">
                  <a:extLst>
                    <a:ext uri="{A12FA001-AC4F-418D-AE19-62706E023703}">
                      <ahyp:hlinkClr xmlns:ahyp="http://schemas.microsoft.com/office/drawing/2018/hyperlinkcolor" val="tx"/>
                    </a:ext>
                  </a:extLst>
                </a:hlinkClick>
              </a:rPr>
              <a:t>STČ 10/IZS  Při nebezpečné poruše plynulosti provozu na dálnici</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12" tooltip="STC 11 komplet.pdf">
                  <a:extLst>
                    <a:ext uri="{A12FA001-AC4F-418D-AE19-62706E023703}">
                      <ahyp:hlinkClr xmlns:ahyp="http://schemas.microsoft.com/office/drawing/2018/hyperlinkcolor" val="tx"/>
                    </a:ext>
                  </a:extLst>
                </a:hlinkClick>
              </a:rPr>
              <a:t>STČ 11/IZS  Chřipka ptáků</a:t>
            </a:r>
            <a:r>
              <a:rPr lang="cs-CZ" sz="1400" i="0" strike="noStrike" dirty="0">
                <a:effectLst/>
                <a:latin typeface="Arial CE"/>
              </a:rPr>
              <a:t> </a:t>
            </a:r>
          </a:p>
          <a:p>
            <a:pPr algn="just">
              <a:buFont typeface="Arial" panose="020B0604020202020204" pitchFamily="34" charset="0"/>
              <a:buChar char="•"/>
            </a:pPr>
            <a:r>
              <a:rPr lang="cs-CZ" sz="1400" i="0" strike="noStrike" dirty="0">
                <a:effectLst/>
                <a:latin typeface="Arial CE"/>
                <a:hlinkClick r:id="rId13" tooltip="2024_11_6-STC_12_IZS.pdf">
                  <a:extLst>
                    <a:ext uri="{A12FA001-AC4F-418D-AE19-62706E023703}">
                      <ahyp:hlinkClr xmlns:ahyp="http://schemas.microsoft.com/office/drawing/2018/hyperlinkcolor" val="tx"/>
                    </a:ext>
                  </a:extLst>
                </a:hlinkClick>
              </a:rPr>
              <a:t>STČ 12/IZS  Při poskytování psychosociální pomoci </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4" tooltip="STČ 13_Metro_130819_fin.pdf">
                  <a:extLst>
                    <a:ext uri="{A12FA001-AC4F-418D-AE19-62706E023703}">
                      <ahyp:hlinkClr xmlns:ahyp="http://schemas.microsoft.com/office/drawing/2018/hyperlinkcolor" val="tx"/>
                    </a:ext>
                  </a:extLst>
                </a:hlinkClick>
              </a:rPr>
              <a:t>STČ  13/IZS Reakce na chemický útok v metru</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5" tooltip="STČ 14_Amok – útok aktivního střelce.pdf">
                  <a:extLst>
                    <a:ext uri="{A12FA001-AC4F-418D-AE19-62706E023703}">
                      <ahyp:hlinkClr xmlns:ahyp="http://schemas.microsoft.com/office/drawing/2018/hyperlinkcolor" val="tx"/>
                    </a:ext>
                  </a:extLst>
                </a:hlinkClick>
              </a:rPr>
              <a:t>STČ 14/IZS  Amok-útok aktivního střelce</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6" tooltip="STC_15_IZS_Mimoradnosti_v_provozu_zeleznicni_osobni_dopravy_fin.pdf">
                  <a:extLst>
                    <a:ext uri="{A12FA001-AC4F-418D-AE19-62706E023703}">
                      <ahyp:hlinkClr xmlns:ahyp="http://schemas.microsoft.com/office/drawing/2018/hyperlinkcolor" val="tx"/>
                    </a:ext>
                  </a:extLst>
                </a:hlinkClick>
              </a:rPr>
              <a:t>STČ 15/IZS Mimořádnosti v provozu železniční osobní dopravy</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7" tooltip="STC_ 16A_IZS_Mimoradna_udalost_s_podezrenim_na vyskyt_vysoce_nakazlive_nemoci_ve zdravotnickem_zarizeni_nebo_v_ostatních_prostorech.pdf">
                  <a:extLst>
                    <a:ext uri="{A12FA001-AC4F-418D-AE19-62706E023703}">
                      <ahyp:hlinkClr xmlns:ahyp="http://schemas.microsoft.com/office/drawing/2018/hyperlinkcolor" val="tx"/>
                    </a:ext>
                  </a:extLst>
                </a:hlinkClick>
              </a:rPr>
              <a:t>STČ 16A/IZS Mimořádná událost s podezřením na výskyt vysoce nakažlivé nemoci ve zdravotnickém zařízení nebo v ostatních prostorech</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8" tooltip="STČ 16B_IZS Mimořádná událost s podezřením na výskyt vysoce nakažlivé nemoci na palubě letadla s přistáním na letišti Praha_Ruzyně.pdf">
                  <a:extLst>
                    <a:ext uri="{A12FA001-AC4F-418D-AE19-62706E023703}">
                      <ahyp:hlinkClr xmlns:ahyp="http://schemas.microsoft.com/office/drawing/2018/hyperlinkcolor" val="tx"/>
                    </a:ext>
                  </a:extLst>
                </a:hlinkClick>
              </a:rPr>
              <a:t>STČ 16B/IZS Mimořádná událost s podezřením na výskyt vysoce nakažlivé nemoci na palubě letadla s přistáním na letišti Praha Ruzyně</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19" tooltip="STC_17A_IZS - Nalez_nelegalni_drogove_laboratore_220222.pdf">
                  <a:extLst>
                    <a:ext uri="{A12FA001-AC4F-418D-AE19-62706E023703}">
                      <ahyp:hlinkClr xmlns:ahyp="http://schemas.microsoft.com/office/drawing/2018/hyperlinkcolor" val="tx"/>
                    </a:ext>
                  </a:extLst>
                </a:hlinkClick>
              </a:rPr>
              <a:t>STČ 17A/IZS  Nález nelegální drogové laboratoře</a:t>
            </a:r>
            <a:endParaRPr lang="cs-CZ" sz="1400" i="0" strike="noStrike" dirty="0">
              <a:effectLst/>
              <a:latin typeface="Arial CE"/>
            </a:endParaRPr>
          </a:p>
          <a:p>
            <a:pPr algn="just">
              <a:buFont typeface="Arial" panose="020B0604020202020204" pitchFamily="34" charset="0"/>
              <a:buChar char="•"/>
            </a:pPr>
            <a:r>
              <a:rPr lang="cs-CZ" sz="1400" i="0" strike="noStrike" dirty="0">
                <a:effectLst/>
                <a:latin typeface="Arial CE"/>
                <a:hlinkClick r:id="rId20" tooltip="STČ 17B.pdf">
                  <a:extLst>
                    <a:ext uri="{A12FA001-AC4F-418D-AE19-62706E023703}">
                      <ahyp:hlinkClr xmlns:ahyp="http://schemas.microsoft.com/office/drawing/2018/hyperlinkcolor" val="tx"/>
                    </a:ext>
                  </a:extLst>
                </a:hlinkClick>
              </a:rPr>
              <a:t>STČ 17B/IZS Nález nelegálního skladu nebezpečných látek a odpadů</a:t>
            </a:r>
            <a:endParaRPr lang="cs-CZ" sz="1400" i="0" strike="noStrike" dirty="0">
              <a:effectLst/>
              <a:latin typeface="Arial CE"/>
            </a:endParaRPr>
          </a:p>
          <a:p>
            <a:endParaRPr lang="cs-CZ" sz="1400" dirty="0"/>
          </a:p>
        </p:txBody>
      </p:sp>
    </p:spTree>
    <p:extLst>
      <p:ext uri="{BB962C8B-B14F-4D97-AF65-F5344CB8AC3E}">
        <p14:creationId xmlns:p14="http://schemas.microsoft.com/office/powerpoint/2010/main" val="3020975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reslený Humor | E-tapír">
            <a:extLst>
              <a:ext uri="{FF2B5EF4-FFF2-40B4-BE49-F238E27FC236}">
                <a16:creationId xmlns:a16="http://schemas.microsoft.com/office/drawing/2014/main" id="{74BB6DDB-249E-A9A9-4339-12A06714E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755" y="0"/>
            <a:ext cx="7251403" cy="687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99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07A92E-D01F-6F55-70A8-AD99437D77C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48E2AC7-5000-6FCC-51CC-406A1C8A297C}"/>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665500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Zástupný obsah 2">
            <a:extLst>
              <a:ext uri="{FF2B5EF4-FFF2-40B4-BE49-F238E27FC236}">
                <a16:creationId xmlns:a16="http://schemas.microsoft.com/office/drawing/2014/main" id="{A1426BD5-072D-BA0A-ADBE-6AE8D00E910C}"/>
              </a:ext>
            </a:extLst>
          </p:cNvPr>
          <p:cNvGraphicFramePr>
            <a:graphicFrameLocks noGrp="1"/>
          </p:cNvGraphicFramePr>
          <p:nvPr>
            <p:ph idx="1"/>
            <p:extLst>
              <p:ext uri="{D42A27DB-BD31-4B8C-83A1-F6EECF244321}">
                <p14:modId xmlns:p14="http://schemas.microsoft.com/office/powerpoint/2010/main" val="3695683150"/>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490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884D79B-4E58-ADBF-6A1B-517C55BEBEF2}"/>
              </a:ext>
            </a:extLst>
          </p:cNvPr>
          <p:cNvSpPr>
            <a:spLocks noGrp="1"/>
          </p:cNvSpPr>
          <p:nvPr>
            <p:ph idx="1"/>
          </p:nvPr>
        </p:nvSpPr>
        <p:spPr>
          <a:xfrm>
            <a:off x="838200" y="1497741"/>
            <a:ext cx="10515600" cy="4858456"/>
          </a:xfrm>
        </p:spPr>
        <p:txBody>
          <a:bodyPr/>
          <a:lstStyle/>
          <a:p>
            <a:pPr marL="0" indent="0">
              <a:buNone/>
            </a:pPr>
            <a:r>
              <a:rPr lang="cs-CZ" b="1" dirty="0">
                <a:effectLst/>
                <a:latin typeface="Helvetica" pitchFamily="2" charset="0"/>
              </a:rPr>
              <a:t>Novověk (16.–18. století)</a:t>
            </a:r>
          </a:p>
          <a:p>
            <a:pPr marL="0" indent="0">
              <a:buNone/>
            </a:pPr>
            <a:endParaRPr lang="cs-CZ" b="1" dirty="0">
              <a:effectLst/>
              <a:latin typeface="Helvetica" pitchFamily="2" charset="0"/>
            </a:endParaRPr>
          </a:p>
          <a:p>
            <a:pPr marL="0" indent="0">
              <a:buNone/>
            </a:pPr>
            <a:r>
              <a:rPr lang="cs-CZ" b="1" dirty="0">
                <a:effectLst/>
                <a:latin typeface="Helvetica" pitchFamily="2" charset="0"/>
              </a:rPr>
              <a:t>Bitvy a vojenské reformy</a:t>
            </a:r>
            <a:endParaRPr lang="cs-CZ" b="1" dirty="0">
              <a:latin typeface="Helvetica" pitchFamily="2" charset="0"/>
            </a:endParaRPr>
          </a:p>
          <a:p>
            <a:pPr marL="0" indent="0">
              <a:buNone/>
            </a:pPr>
            <a:r>
              <a:rPr lang="cs-CZ" dirty="0">
                <a:effectLst/>
                <a:latin typeface="Helvetica" pitchFamily="2" charset="0"/>
              </a:rPr>
              <a:t>Významným pokrokem byla práce Dominique-Jean </a:t>
            </a:r>
            <a:r>
              <a:rPr lang="cs-CZ" dirty="0" err="1">
                <a:effectLst/>
                <a:latin typeface="Helvetica" pitchFamily="2" charset="0"/>
              </a:rPr>
              <a:t>Larreye</a:t>
            </a:r>
            <a:r>
              <a:rPr lang="cs-CZ" dirty="0">
                <a:effectLst/>
                <a:latin typeface="Helvetica" pitchFamily="2" charset="0"/>
              </a:rPr>
              <a:t>, hlavního chirurga Napoleonovy armády, který zavedl tzv. "ambulance </a:t>
            </a:r>
            <a:r>
              <a:rPr lang="cs-CZ" dirty="0" err="1">
                <a:effectLst/>
                <a:latin typeface="Helvetica" pitchFamily="2" charset="0"/>
              </a:rPr>
              <a:t>volantes</a:t>
            </a:r>
            <a:r>
              <a:rPr lang="cs-CZ" dirty="0">
                <a:effectLst/>
                <a:latin typeface="Helvetica" pitchFamily="2" charset="0"/>
              </a:rPr>
              <a:t>" (létající ambulanci) – první organizovaný systém pro rychlý transport zraněných z bojiště.</a:t>
            </a:r>
          </a:p>
          <a:p>
            <a:pPr marL="0" indent="0">
              <a:buNone/>
            </a:pPr>
            <a:endParaRPr lang="cs-CZ" b="1" dirty="0">
              <a:latin typeface="Helvetica" pitchFamily="2" charset="0"/>
            </a:endParaRPr>
          </a:p>
          <a:p>
            <a:pPr marL="0" indent="0">
              <a:buNone/>
            </a:pPr>
            <a:r>
              <a:rPr lang="cs-CZ" b="1" dirty="0">
                <a:effectLst/>
                <a:latin typeface="Helvetica" pitchFamily="2" charset="0"/>
              </a:rPr>
              <a:t>Civilní sféra</a:t>
            </a:r>
            <a:endParaRPr lang="cs-CZ" b="1" dirty="0">
              <a:latin typeface="Helvetica" pitchFamily="2" charset="0"/>
            </a:endParaRPr>
          </a:p>
          <a:p>
            <a:pPr marL="0" indent="0">
              <a:buNone/>
            </a:pPr>
            <a:r>
              <a:rPr lang="cs-CZ" dirty="0">
                <a:effectLst/>
                <a:latin typeface="Helvetica" pitchFamily="2" charset="0"/>
              </a:rPr>
              <a:t>V této době začínají vznikat první civilní nemocnice, ale organizovaná přednemocniční péče ještě neexistovala.</a:t>
            </a:r>
          </a:p>
          <a:p>
            <a:pPr marL="0" indent="0">
              <a:buNone/>
            </a:pPr>
            <a:endParaRPr lang="cs-CZ" dirty="0"/>
          </a:p>
        </p:txBody>
      </p:sp>
    </p:spTree>
    <p:extLst>
      <p:ext uri="{BB962C8B-B14F-4D97-AF65-F5344CB8AC3E}">
        <p14:creationId xmlns:p14="http://schemas.microsoft.com/office/powerpoint/2010/main" val="3877172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89CA4AC-7B38-0FB2-1731-37B65F73DC57}"/>
              </a:ext>
            </a:extLst>
          </p:cNvPr>
          <p:cNvSpPr>
            <a:spLocks noGrp="1"/>
          </p:cNvSpPr>
          <p:nvPr>
            <p:ph idx="1"/>
          </p:nvPr>
        </p:nvSpPr>
        <p:spPr>
          <a:xfrm>
            <a:off x="490654" y="274320"/>
            <a:ext cx="11218126" cy="6437375"/>
          </a:xfrm>
        </p:spPr>
        <p:txBody>
          <a:bodyPr>
            <a:noAutofit/>
          </a:bodyPr>
          <a:lstStyle/>
          <a:p>
            <a:pPr marL="0" indent="0">
              <a:buNone/>
            </a:pPr>
            <a:r>
              <a:rPr lang="cs-CZ" sz="2600" b="1">
                <a:effectLst/>
                <a:latin typeface="Helvetica" pitchFamily="2" charset="0"/>
                <a:cs typeface="Calibri" panose="020F0502020204030204" pitchFamily="34" charset="0"/>
              </a:rPr>
              <a:t>19. století – počátky moderní ZZS</a:t>
            </a:r>
          </a:p>
          <a:p>
            <a:pPr marL="0" indent="0">
              <a:buNone/>
            </a:pPr>
            <a:endParaRPr lang="cs-CZ" sz="2600">
              <a:effectLst/>
              <a:latin typeface="Helvetica" pitchFamily="2" charset="0"/>
              <a:cs typeface="Calibri" panose="020F0502020204030204" pitchFamily="34" charset="0"/>
            </a:endParaRPr>
          </a:p>
          <a:p>
            <a:r>
              <a:rPr lang="cs-CZ" sz="2600" b="1">
                <a:latin typeface="Helvetica" pitchFamily="2" charset="0"/>
                <a:cs typeface="Calibri" panose="020F0502020204030204" pitchFamily="34" charset="0"/>
              </a:rPr>
              <a:t>1798 </a:t>
            </a:r>
          </a:p>
          <a:p>
            <a:pPr marL="457200" lvl="1" indent="0">
              <a:buNone/>
            </a:pPr>
            <a:r>
              <a:rPr lang="cs-CZ" sz="2600">
                <a:effectLst/>
                <a:latin typeface="Helvetica" pitchFamily="2" charset="0"/>
                <a:cs typeface="Calibri" panose="020F0502020204030204" pitchFamily="34" charset="0"/>
              </a:rPr>
              <a:t>Humanitní společnost pro záchranu zdánlivě mrtvých a v náhlém nebezpečí smrti se ocitnuvších</a:t>
            </a:r>
          </a:p>
          <a:p>
            <a:r>
              <a:rPr lang="cs-CZ" sz="2600" b="1">
                <a:effectLst/>
                <a:latin typeface="Helvetica" pitchFamily="2" charset="0"/>
                <a:cs typeface="Calibri" panose="020F0502020204030204" pitchFamily="34" charset="0"/>
              </a:rPr>
              <a:t>1857</a:t>
            </a:r>
          </a:p>
          <a:p>
            <a:pPr marL="457200" lvl="1" indent="0">
              <a:buNone/>
            </a:pPr>
            <a:r>
              <a:rPr lang="cs-CZ" sz="2600">
                <a:effectLst/>
                <a:latin typeface="Helvetica" pitchFamily="2" charset="0"/>
                <a:cs typeface="Calibri" panose="020F0502020204030204" pitchFamily="34" charset="0"/>
              </a:rPr>
              <a:t>Pražský dobrovolný sbor ochranný</a:t>
            </a:r>
          </a:p>
          <a:p>
            <a:r>
              <a:rPr lang="cs-CZ" sz="2600" b="1">
                <a:effectLst/>
                <a:latin typeface="Helvetica" pitchFamily="2" charset="0"/>
                <a:cs typeface="Calibri" panose="020F0502020204030204" pitchFamily="34" charset="0"/>
              </a:rPr>
              <a:t>1863 </a:t>
            </a:r>
          </a:p>
          <a:p>
            <a:pPr marL="457200" lvl="1" indent="0">
              <a:buNone/>
            </a:pPr>
            <a:r>
              <a:rPr lang="cs-CZ" sz="2600" b="1">
                <a:effectLst/>
                <a:latin typeface="Helvetica" pitchFamily="2" charset="0"/>
                <a:cs typeface="Calibri" panose="020F0502020204030204" pitchFamily="34" charset="0"/>
              </a:rPr>
              <a:t>Založení Červeného kříže v Ženevě</a:t>
            </a:r>
          </a:p>
          <a:p>
            <a:pPr marL="457200" lvl="1" indent="0">
              <a:buNone/>
            </a:pPr>
            <a:r>
              <a:rPr lang="cs-CZ" sz="2600">
                <a:effectLst/>
                <a:latin typeface="Helvetica" pitchFamily="2" charset="0"/>
                <a:cs typeface="Calibri" panose="020F0502020204030204" pitchFamily="34" charset="0"/>
              </a:rPr>
              <a:t>Díky Henrymu Dunantovi a jeho zkušenostem z bitvy u Solferina dochází k mezinárodnímu uznání potřeby organizované zdravotnické pomoci.</a:t>
            </a:r>
          </a:p>
          <a:p>
            <a:r>
              <a:rPr lang="cs-CZ" sz="2600" b="1">
                <a:latin typeface="Helvetica" pitchFamily="2" charset="0"/>
                <a:cs typeface="Calibri" panose="020F0502020204030204" pitchFamily="34" charset="0"/>
              </a:rPr>
              <a:t>1881</a:t>
            </a:r>
            <a:endParaRPr lang="cs-CZ" sz="2600" b="1">
              <a:effectLst/>
              <a:latin typeface="Helvetica" pitchFamily="2" charset="0"/>
              <a:cs typeface="Calibri" panose="020F0502020204030204" pitchFamily="34" charset="0"/>
            </a:endParaRPr>
          </a:p>
          <a:p>
            <a:pPr marL="457200" lvl="1" indent="0">
              <a:buNone/>
            </a:pPr>
            <a:r>
              <a:rPr lang="cs-CZ" sz="2600">
                <a:effectLst/>
                <a:latin typeface="Helvetica" pitchFamily="2" charset="0"/>
                <a:cs typeface="Calibri" panose="020F0502020204030204" pitchFamily="34" charset="0"/>
              </a:rPr>
              <a:t>Vzniká první moderní městská záchranná služba ve Vídni pod vedením Dr. Jaromíra Mundy, rodáka z Čech.</a:t>
            </a:r>
            <a:endParaRPr lang="cs-CZ" sz="2600" dirty="0">
              <a:effectLst/>
              <a:latin typeface="Helvetica" pitchFamily="2" charset="0"/>
              <a:cs typeface="Calibri" panose="020F0502020204030204" pitchFamily="34" charset="0"/>
            </a:endParaRPr>
          </a:p>
        </p:txBody>
      </p:sp>
    </p:spTree>
    <p:extLst>
      <p:ext uri="{BB962C8B-B14F-4D97-AF65-F5344CB8AC3E}">
        <p14:creationId xmlns:p14="http://schemas.microsoft.com/office/powerpoint/2010/main" val="3097728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7173366-6913-09AF-934F-0D60321DABB9}"/>
              </a:ext>
            </a:extLst>
          </p:cNvPr>
          <p:cNvSpPr>
            <a:spLocks noGrp="1"/>
          </p:cNvSpPr>
          <p:nvPr>
            <p:ph idx="1"/>
          </p:nvPr>
        </p:nvSpPr>
        <p:spPr>
          <a:xfrm>
            <a:off x="838200" y="384048"/>
            <a:ext cx="10515600" cy="5792915"/>
          </a:xfrm>
        </p:spPr>
        <p:txBody>
          <a:bodyPr/>
          <a:lstStyle/>
          <a:p>
            <a:pPr marL="0" indent="0">
              <a:buNone/>
            </a:pPr>
            <a:r>
              <a:rPr lang="cs-CZ" b="1" dirty="0">
                <a:effectLst/>
                <a:latin typeface="Helvetica" pitchFamily="2" charset="0"/>
              </a:rPr>
              <a:t>20. století – rozvoj systémů ZZS</a:t>
            </a:r>
          </a:p>
          <a:p>
            <a:r>
              <a:rPr lang="cs-CZ" b="1" dirty="0">
                <a:effectLst/>
                <a:latin typeface="Helvetica" pitchFamily="2" charset="0"/>
              </a:rPr>
              <a:t>První světová válka</a:t>
            </a:r>
            <a:endParaRPr lang="cs-CZ" b="1" dirty="0">
              <a:latin typeface="Helvetica" pitchFamily="2" charset="0"/>
            </a:endParaRPr>
          </a:p>
          <a:p>
            <a:pPr marL="457200" lvl="1" indent="0">
              <a:buNone/>
            </a:pPr>
            <a:r>
              <a:rPr lang="cs-CZ" dirty="0">
                <a:effectLst/>
                <a:latin typeface="Helvetica" pitchFamily="2" charset="0"/>
              </a:rPr>
              <a:t>Rozvoj vojenské medicíny a nových metod ošetřování, jako je použití krvavých zástav, transfuzí a dezinfekčních prostředků</a:t>
            </a:r>
          </a:p>
          <a:p>
            <a:r>
              <a:rPr lang="cs-CZ" b="1" dirty="0">
                <a:effectLst/>
                <a:latin typeface="Helvetica" pitchFamily="2" charset="0"/>
              </a:rPr>
              <a:t>Meziválečné období</a:t>
            </a:r>
            <a:endParaRPr lang="cs-CZ" b="1" dirty="0">
              <a:latin typeface="Helvetica" pitchFamily="2" charset="0"/>
            </a:endParaRPr>
          </a:p>
          <a:p>
            <a:pPr marL="457200" lvl="1" indent="0">
              <a:buNone/>
            </a:pPr>
            <a:r>
              <a:rPr lang="cs-CZ" dirty="0">
                <a:effectLst/>
                <a:latin typeface="Helvetica" pitchFamily="2" charset="0"/>
              </a:rPr>
              <a:t>Rozvoj automobilismu přinesl vznik motorových sanitek – 1925</a:t>
            </a:r>
          </a:p>
          <a:p>
            <a:r>
              <a:rPr lang="cs-CZ" b="1" dirty="0">
                <a:effectLst/>
                <a:latin typeface="Helvetica" pitchFamily="2" charset="0"/>
              </a:rPr>
              <a:t>Po druhé světové válce</a:t>
            </a:r>
            <a:endParaRPr lang="cs-CZ" b="1" dirty="0">
              <a:latin typeface="Helvetica" pitchFamily="2" charset="0"/>
            </a:endParaRPr>
          </a:p>
          <a:p>
            <a:pPr marL="457200" lvl="1" indent="0">
              <a:buNone/>
            </a:pPr>
            <a:r>
              <a:rPr lang="cs-CZ" dirty="0">
                <a:effectLst/>
                <a:latin typeface="Helvetica" pitchFamily="2" charset="0"/>
              </a:rPr>
              <a:t>Dochází k významnému rozvoji záchranné služby díky pokrokům v medicíně a technologiích. Začínají se formovat specializované týmy s lékaři a zdravotnickým vybavením.</a:t>
            </a:r>
          </a:p>
          <a:p>
            <a:pPr marL="457200" lvl="1" indent="0">
              <a:buNone/>
            </a:pPr>
            <a:r>
              <a:rPr lang="cs-CZ" dirty="0">
                <a:latin typeface="Helvetica" pitchFamily="2" charset="0"/>
              </a:rPr>
              <a:t>SCOOP and RUN</a:t>
            </a:r>
          </a:p>
          <a:p>
            <a:r>
              <a:rPr lang="cs-CZ" b="1" dirty="0">
                <a:latin typeface="Helvetica" pitchFamily="2" charset="0"/>
              </a:rPr>
              <a:t>1952</a:t>
            </a:r>
          </a:p>
          <a:p>
            <a:pPr marL="457200" lvl="1" indent="0">
              <a:buNone/>
            </a:pPr>
            <a:r>
              <a:rPr lang="cs-CZ" sz="2400" dirty="0">
                <a:effectLst/>
                <a:latin typeface="Times New Roman" panose="02020603050405020304" pitchFamily="18" charset="0"/>
              </a:rPr>
              <a:t>OÚNZ</a:t>
            </a:r>
            <a:r>
              <a:rPr lang="cs-CZ" sz="2400" dirty="0">
                <a:effectLst/>
                <a:latin typeface="Helvetica" pitchFamily="2" charset="0"/>
              </a:rPr>
              <a:t> -&gt; 800 vozů převzato, téměř 400 stanic ČSČK zaniká.</a:t>
            </a:r>
            <a:endParaRPr lang="cs-CZ" dirty="0">
              <a:latin typeface="Helvetica" pitchFamily="2" charset="0"/>
            </a:endParaRPr>
          </a:p>
          <a:p>
            <a:pPr marL="457200" lvl="1" indent="0">
              <a:buNone/>
            </a:pPr>
            <a:endParaRPr lang="cs-CZ" dirty="0">
              <a:latin typeface="Helvetica" pitchFamily="2" charset="0"/>
            </a:endParaRPr>
          </a:p>
          <a:p>
            <a:pPr marL="457200" lvl="1" indent="0">
              <a:buNone/>
            </a:pPr>
            <a:endParaRPr lang="cs-CZ" dirty="0">
              <a:effectLst/>
              <a:latin typeface="Helvetica" pitchFamily="2" charset="0"/>
            </a:endParaRPr>
          </a:p>
          <a:p>
            <a:pPr marL="457200" lvl="1" indent="0">
              <a:buNone/>
            </a:pPr>
            <a:endParaRPr lang="cs-CZ" dirty="0">
              <a:effectLst/>
              <a:latin typeface="Helvetica" pitchFamily="2" charset="0"/>
            </a:endParaRPr>
          </a:p>
          <a:p>
            <a:endParaRPr lang="cs-CZ" dirty="0">
              <a:effectLst/>
              <a:latin typeface="Helvetica" pitchFamily="2" charset="0"/>
            </a:endParaRPr>
          </a:p>
          <a:p>
            <a:pPr marL="457200" lvl="1" indent="0">
              <a:buNone/>
            </a:pPr>
            <a:endParaRPr lang="cs-CZ" dirty="0">
              <a:effectLst/>
              <a:latin typeface="Helvetica" pitchFamily="2" charset="0"/>
            </a:endParaRPr>
          </a:p>
          <a:p>
            <a:endParaRPr lang="cs-CZ" dirty="0">
              <a:effectLst/>
              <a:latin typeface="Helvetica" pitchFamily="2" charset="0"/>
            </a:endParaRPr>
          </a:p>
          <a:p>
            <a:endParaRPr lang="cs-CZ" dirty="0">
              <a:latin typeface="Helvetica" pitchFamily="2" charset="0"/>
            </a:endParaRPr>
          </a:p>
        </p:txBody>
      </p:sp>
    </p:spTree>
    <p:extLst>
      <p:ext uri="{BB962C8B-B14F-4D97-AF65-F5344CB8AC3E}">
        <p14:creationId xmlns:p14="http://schemas.microsoft.com/office/powerpoint/2010/main" val="404897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C15392C-050E-A876-D98C-95A2EF4E7810}"/>
              </a:ext>
            </a:extLst>
          </p:cNvPr>
          <p:cNvSpPr>
            <a:spLocks noGrp="1"/>
          </p:cNvSpPr>
          <p:nvPr>
            <p:ph idx="1"/>
          </p:nvPr>
        </p:nvSpPr>
        <p:spPr>
          <a:xfrm>
            <a:off x="838200" y="267629"/>
            <a:ext cx="10515600" cy="5909334"/>
          </a:xfrm>
        </p:spPr>
        <p:txBody>
          <a:bodyPr/>
          <a:lstStyle/>
          <a:p>
            <a:pPr marL="0" indent="0">
              <a:buNone/>
            </a:pPr>
            <a:r>
              <a:rPr lang="cs-CZ" b="1">
                <a:effectLst/>
                <a:latin typeface="Helvetica" pitchFamily="2" charset="0"/>
              </a:rPr>
              <a:t>20. století – rozvoj systémů ZZS</a:t>
            </a:r>
          </a:p>
          <a:p>
            <a:r>
              <a:rPr lang="cs-CZ" b="1"/>
              <a:t>50.-70. léta</a:t>
            </a:r>
          </a:p>
          <a:p>
            <a:pPr marL="457200" lvl="1" indent="0">
              <a:buNone/>
            </a:pPr>
            <a:r>
              <a:rPr lang="cs-CZ"/>
              <a:t>Posádka řidič + lékař, později i sestra</a:t>
            </a:r>
          </a:p>
          <a:p>
            <a:r>
              <a:rPr lang="cs-CZ" b="1"/>
              <a:t>1974</a:t>
            </a:r>
          </a:p>
          <a:p>
            <a:pPr marL="457200" lvl="1" indent="0">
              <a:buNone/>
            </a:pPr>
            <a:r>
              <a:rPr lang="cs-CZ">
                <a:latin typeface="Times New Roman" panose="02020603050405020304" pitchFamily="18" charset="0"/>
              </a:rPr>
              <a:t>Nemocnice – prostor, vybavení, personál sestry a lékaře z ARO, trauma…</a:t>
            </a:r>
          </a:p>
          <a:p>
            <a:pPr marL="457200" lvl="1" indent="0">
              <a:buNone/>
            </a:pPr>
            <a:r>
              <a:rPr lang="cs-CZ">
                <a:effectLst/>
                <a:latin typeface="Times New Roman" panose="02020603050405020304" pitchFamily="18" charset="0"/>
              </a:rPr>
              <a:t>KÚNZ – vozy, dispečink, řidiči </a:t>
            </a:r>
            <a:endParaRPr lang="cs-CZ"/>
          </a:p>
          <a:p>
            <a:r>
              <a:rPr lang="cs-CZ" b="1"/>
              <a:t>1987</a:t>
            </a:r>
          </a:p>
          <a:p>
            <a:pPr marL="457200" lvl="1" indent="0">
              <a:buNone/>
            </a:pPr>
            <a:r>
              <a:rPr lang="cs-CZ"/>
              <a:t>1. LZS v Praze, RV</a:t>
            </a:r>
          </a:p>
          <a:p>
            <a:r>
              <a:rPr lang="cs-CZ" b="1"/>
              <a:t>1992</a:t>
            </a:r>
          </a:p>
          <a:p>
            <a:pPr marL="457200" lvl="1" indent="0">
              <a:buNone/>
            </a:pPr>
            <a:r>
              <a:rPr lang="cs-CZ"/>
              <a:t>Vyhláška o ZZS – koncept samostatných ZZS - </a:t>
            </a:r>
            <a:r>
              <a:rPr lang="cs-CZ" sz="1800">
                <a:effectLst/>
                <a:latin typeface="Times New Roman" panose="02020603050405020304" pitchFamily="18" charset="0"/>
              </a:rPr>
              <a:t>10 Územních středisek záchranné služby (ÚSZS) s posádkami Rychlé lékařské pomoci (RLP) a LSPP</a:t>
            </a:r>
          </a:p>
          <a:p>
            <a:r>
              <a:rPr lang="cs-CZ" b="1">
                <a:latin typeface="Times New Roman" panose="02020603050405020304" pitchFamily="18" charset="0"/>
              </a:rPr>
              <a:t>2003</a:t>
            </a:r>
          </a:p>
          <a:p>
            <a:pPr marL="457200" lvl="1" indent="0">
              <a:buNone/>
            </a:pPr>
            <a:r>
              <a:rPr lang="cs-CZ" sz="1800">
                <a:effectLst/>
                <a:latin typeface="Times New Roman" panose="02020603050405020304" pitchFamily="18" charset="0"/>
              </a:rPr>
              <a:t>14 Krajských územních středisek záchranné služby </a:t>
            </a:r>
            <a:endParaRPr lang="cs-CZ"/>
          </a:p>
          <a:p>
            <a:pPr marL="457200" lvl="1" indent="0">
              <a:buNone/>
            </a:pPr>
            <a:endParaRPr lang="cs-CZ" b="1"/>
          </a:p>
          <a:p>
            <a:pPr marL="457200" lvl="1" indent="0">
              <a:buNone/>
            </a:pPr>
            <a:endParaRPr lang="cs-CZ"/>
          </a:p>
          <a:p>
            <a:pPr marL="0" indent="0">
              <a:buNone/>
            </a:pPr>
            <a:endParaRPr lang="cs-CZ" dirty="0"/>
          </a:p>
        </p:txBody>
      </p:sp>
    </p:spTree>
    <p:extLst>
      <p:ext uri="{BB962C8B-B14F-4D97-AF65-F5344CB8AC3E}">
        <p14:creationId xmlns:p14="http://schemas.microsoft.com/office/powerpoint/2010/main" val="1341579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9D775A-2E89-DCC8-98FA-7C74D70AFF3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6F11290-D1F0-112F-A384-AF4D22CC4B7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886308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11DB5F-7D33-09BF-1FA0-E7D2710F712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10E90C8-FB4F-9114-A11B-3EA8497ED11C}"/>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2380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Nadpis 1">
            <a:extLst>
              <a:ext uri="{FF2B5EF4-FFF2-40B4-BE49-F238E27FC236}">
                <a16:creationId xmlns:a16="http://schemas.microsoft.com/office/drawing/2014/main" id="{6B24345E-8504-DE2E-F18B-603E444E0283}"/>
              </a:ext>
            </a:extLst>
          </p:cNvPr>
          <p:cNvSpPr>
            <a:spLocks noGrp="1"/>
          </p:cNvSpPr>
          <p:nvPr>
            <p:ph type="title"/>
          </p:nvPr>
        </p:nvSpPr>
        <p:spPr>
          <a:xfrm>
            <a:off x="685800" y="1066163"/>
            <a:ext cx="3306744" cy="5148371"/>
          </a:xfrm>
        </p:spPr>
        <p:txBody>
          <a:bodyPr>
            <a:normAutofit/>
          </a:bodyPr>
          <a:lstStyle/>
          <a:p>
            <a:r>
              <a:rPr lang="cs-CZ" sz="3200"/>
              <a:t>RIZIKA pro ZZ</a:t>
            </a:r>
          </a:p>
        </p:txBody>
      </p:sp>
      <p:graphicFrame>
        <p:nvGraphicFramePr>
          <p:cNvPr id="5" name="Zástupný obsah 2">
            <a:extLst>
              <a:ext uri="{FF2B5EF4-FFF2-40B4-BE49-F238E27FC236}">
                <a16:creationId xmlns:a16="http://schemas.microsoft.com/office/drawing/2014/main" id="{6BDF5DDF-87DD-3BDE-4FEF-3853761EEAEB}"/>
              </a:ext>
            </a:extLst>
          </p:cNvPr>
          <p:cNvGraphicFramePr>
            <a:graphicFrameLocks noGrp="1"/>
          </p:cNvGraphicFramePr>
          <p:nvPr>
            <p:ph idx="1"/>
            <p:extLst>
              <p:ext uri="{D42A27DB-BD31-4B8C-83A1-F6EECF244321}">
                <p14:modId xmlns:p14="http://schemas.microsoft.com/office/powerpoint/2010/main" val="1541342263"/>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648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334B8C-0102-16E7-1A6D-497155CA0D0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2C2438D-A6A2-E063-DB9F-8AE56699281A}"/>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620491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66105-A235-6632-EF37-6DFA6D129B8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71BB8E9-367F-5E3B-B1B4-261EB0698CC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75504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050173-6BB0-6989-8E93-014A04AD784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73AED60-4C81-FEDF-1571-B0738F9F6921}"/>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94161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37DDD4-19F8-EC40-7EDF-7EB54ECBC58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95A4C16-5CB7-26AF-9769-1CC854D7F153}"/>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747090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DC31F4-30ED-0CEA-E08E-53314C48083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C7C2739-2CF2-B6E9-E9EC-633306E0CA6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213503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00DF6-B488-CED8-67AD-C0D8C550ACE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F0B604D-BF82-DBBA-6C74-61815E63A27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6111967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16ECC6-EC6C-9877-B468-BCEEDC699C3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10F30D3-43E1-59E6-C0CB-C8849180D32C}"/>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4074722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B6D0FC-E8CC-58FF-6C5B-55E00598817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F7AA27E-B28A-EAB6-F537-465AA838CD31}"/>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748632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DED377-9C48-4D7C-5AE4-9B7E3F37840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4D1D3C-A035-8809-2B6B-C518BC6EF48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5557383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E93FD-00CC-EADC-F0C8-A7772261A3B6}"/>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866896-BCF4-EE26-F7FC-9FB1CC9B8F5F}"/>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37844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D2399-7475-404C-BAC9-E55E16769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748104-6E76-4AD9-9940-82154F97E7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Nadpis 1">
            <a:extLst>
              <a:ext uri="{FF2B5EF4-FFF2-40B4-BE49-F238E27FC236}">
                <a16:creationId xmlns:a16="http://schemas.microsoft.com/office/drawing/2014/main" id="{90583C33-C226-475C-4F09-FE63D6E55DBC}"/>
              </a:ext>
            </a:extLst>
          </p:cNvPr>
          <p:cNvSpPr>
            <a:spLocks noGrp="1"/>
          </p:cNvSpPr>
          <p:nvPr>
            <p:ph type="title"/>
          </p:nvPr>
        </p:nvSpPr>
        <p:spPr>
          <a:xfrm>
            <a:off x="685800" y="1066163"/>
            <a:ext cx="3306744" cy="5148371"/>
          </a:xfrm>
        </p:spPr>
        <p:txBody>
          <a:bodyPr>
            <a:normAutofit/>
          </a:bodyPr>
          <a:lstStyle/>
          <a:p>
            <a:r>
              <a:rPr lang="cs-CZ" sz="3200"/>
              <a:t>Rizika pro zz</a:t>
            </a:r>
          </a:p>
        </p:txBody>
      </p:sp>
      <p:graphicFrame>
        <p:nvGraphicFramePr>
          <p:cNvPr id="5" name="Zástupný obsah 2">
            <a:extLst>
              <a:ext uri="{FF2B5EF4-FFF2-40B4-BE49-F238E27FC236}">
                <a16:creationId xmlns:a16="http://schemas.microsoft.com/office/drawing/2014/main" id="{C1FF224A-A441-BC97-B0B7-56E3D4B38641}"/>
              </a:ext>
            </a:extLst>
          </p:cNvPr>
          <p:cNvGraphicFramePr>
            <a:graphicFrameLocks noGrp="1"/>
          </p:cNvGraphicFramePr>
          <p:nvPr>
            <p:ph idx="1"/>
            <p:extLst>
              <p:ext uri="{D42A27DB-BD31-4B8C-83A1-F6EECF244321}">
                <p14:modId xmlns:p14="http://schemas.microsoft.com/office/powerpoint/2010/main" val="2923475704"/>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3641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98A06-9823-C1C4-6C76-A21A3E51762A}"/>
              </a:ext>
            </a:extLst>
          </p:cNvPr>
          <p:cNvSpPr>
            <a:spLocks noGrp="1"/>
          </p:cNvSpPr>
          <p:nvPr>
            <p:ph type="ctrTitle"/>
          </p:nvPr>
        </p:nvSpPr>
        <p:spPr/>
        <p:txBody>
          <a:bodyPr/>
          <a:lstStyle/>
          <a:p>
            <a:r>
              <a:rPr lang="cs-CZ" dirty="0"/>
              <a:t>Historie ZZS</a:t>
            </a:r>
          </a:p>
        </p:txBody>
      </p:sp>
      <p:sp>
        <p:nvSpPr>
          <p:cNvPr id="3" name="Podnadpis 2">
            <a:extLst>
              <a:ext uri="{FF2B5EF4-FFF2-40B4-BE49-F238E27FC236}">
                <a16:creationId xmlns:a16="http://schemas.microsoft.com/office/drawing/2014/main" id="{398F9D67-3EC0-37B8-9A23-0BE486F97B68}"/>
              </a:ext>
            </a:extLst>
          </p:cNvPr>
          <p:cNvSpPr>
            <a:spLocks noGrp="1"/>
          </p:cNvSpPr>
          <p:nvPr>
            <p:ph type="subTitle" idx="1"/>
          </p:nvPr>
        </p:nvSpPr>
        <p:spPr>
          <a:xfrm>
            <a:off x="5250873" y="4352637"/>
            <a:ext cx="5888182" cy="685800"/>
          </a:xfrm>
        </p:spPr>
        <p:txBody>
          <a:bodyPr>
            <a:noAutofit/>
          </a:bodyPr>
          <a:lstStyle/>
          <a:p>
            <a:r>
              <a:rPr lang="cs-CZ" sz="4400" dirty="0"/>
              <a:t>ZA DOMÁCÍ ÚKOL </a:t>
            </a:r>
            <a:r>
              <a:rPr lang="cs-CZ" sz="4400" dirty="0">
                <a:sym typeface="Wingdings" pitchFamily="2" charset="2"/>
              </a:rPr>
              <a:t></a:t>
            </a:r>
            <a:endParaRPr lang="cs-CZ" sz="4400" dirty="0"/>
          </a:p>
        </p:txBody>
      </p:sp>
    </p:spTree>
    <p:extLst>
      <p:ext uri="{BB962C8B-B14F-4D97-AF65-F5344CB8AC3E}">
        <p14:creationId xmlns:p14="http://schemas.microsoft.com/office/powerpoint/2010/main" val="41183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3" name="Picture 1042">
            <a:extLst>
              <a:ext uri="{FF2B5EF4-FFF2-40B4-BE49-F238E27FC236}">
                <a16:creationId xmlns:a16="http://schemas.microsoft.com/office/drawing/2014/main" id="{95DD5BC2-A8E7-4CAD-955A-3807355EC9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045"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ak dělat domácí úkoly (Jde to i rychle a bezbolestně!)">
            <a:extLst>
              <a:ext uri="{FF2B5EF4-FFF2-40B4-BE49-F238E27FC236}">
                <a16:creationId xmlns:a16="http://schemas.microsoft.com/office/drawing/2014/main" id="{08A9F1F9-AB5E-F650-9821-F2A4420337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99968" y="873252"/>
            <a:ext cx="5792063" cy="5111496"/>
          </a:xfrm>
          <a:prstGeom prst="rect">
            <a:avLst/>
          </a:prstGeom>
          <a:noFill/>
          <a:ln w="31750" cap="sq">
            <a:no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4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tip od Daniel Lüdeling (MEDI-LEARN) č. 63591 |">
            <a:extLst>
              <a:ext uri="{FF2B5EF4-FFF2-40B4-BE49-F238E27FC236}">
                <a16:creationId xmlns:a16="http://schemas.microsoft.com/office/drawing/2014/main" id="{81602146-12DC-EEDF-405E-CAD4BBB67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4" y="0"/>
            <a:ext cx="9572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311857"/>
      </p:ext>
    </p:extLst>
  </p:cSld>
  <p:clrMapOvr>
    <a:masterClrMapping/>
  </p:clrMapOvr>
</p:sld>
</file>

<file path=ppt/theme/theme1.xml><?xml version="1.0" encoding="utf-8"?>
<a:theme xmlns:a="http://schemas.openxmlformats.org/drawingml/2006/main" name="Kondenzační stopa">
  <a:themeElements>
    <a:clrScheme name="Kondenzační stopa">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{DED33A84-4B0C-D043-968F-0CC91FD39A93}tf10001079</Template>
  <TotalTime>11221</TotalTime>
  <Words>7213</Words>
  <Application>Microsoft Macintosh PowerPoint</Application>
  <PresentationFormat>Širokoúhlá obrazovka</PresentationFormat>
  <Paragraphs>680</Paragraphs>
  <Slides>59</Slides>
  <Notes>39</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59</vt:i4>
      </vt:variant>
    </vt:vector>
  </HeadingPairs>
  <TitlesOfParts>
    <vt:vector size="71" baseType="lpstr">
      <vt:lpstr>Arial</vt:lpstr>
      <vt:lpstr>Arial CE</vt:lpstr>
      <vt:lpstr>Calibri</vt:lpstr>
      <vt:lpstr>Century Gothic</vt:lpstr>
      <vt:lpstr>Helvetica</vt:lpstr>
      <vt:lpstr>Open Sans</vt:lpstr>
      <vt:lpstr>Symbol</vt:lpstr>
      <vt:lpstr>SymbolMT</vt:lpstr>
      <vt:lpstr>Times New Roman</vt:lpstr>
      <vt:lpstr>Times New Roman,Bold</vt:lpstr>
      <vt:lpstr>Wingdings</vt:lpstr>
      <vt:lpstr>Kondenzační stopa</vt:lpstr>
      <vt:lpstr>Prezentace aplikace PowerPoint</vt:lpstr>
      <vt:lpstr>bezpečnost</vt:lpstr>
      <vt:lpstr>Bezpečnost</vt:lpstr>
      <vt:lpstr>Rizika pro ZZ</vt:lpstr>
      <vt:lpstr>RIZIKA pro ZZ</vt:lpstr>
      <vt:lpstr>Rizika pro zz</vt:lpstr>
      <vt:lpstr>Historie ZZS</vt:lpstr>
      <vt:lpstr>Prezentace aplikace PowerPoint</vt:lpstr>
      <vt:lpstr>Prezentace aplikace PowerPoint</vt:lpstr>
      <vt:lpstr>Kdy LZS???</vt:lpstr>
      <vt:lpstr>LZS  - indikace</vt:lpstr>
      <vt:lpstr>Prezentace aplikace PowerPoint</vt:lpstr>
      <vt:lpstr>LSZ - kontraindikace</vt:lpstr>
      <vt:lpstr>LZS</vt:lpstr>
      <vt:lpstr>Řízení ZZS</vt:lpstr>
      <vt:lpstr>ZZS</vt:lpstr>
      <vt:lpstr>ZZS  - úkoly</vt:lpstr>
      <vt:lpstr>Organizačně provozní  řád  KZOS</vt:lpstr>
      <vt:lpstr>Organizačně provozní  řád  KZOS</vt:lpstr>
      <vt:lpstr>ZZS  - dostupnost</vt:lpstr>
      <vt:lpstr>KZOS</vt:lpstr>
      <vt:lpstr>KZOS</vt:lpstr>
      <vt:lpstr>naléhavost</vt:lpstr>
      <vt:lpstr>Výjezdové skupiny ZZS</vt:lpstr>
      <vt:lpstr>Odmítnutí poskytnutí péče</vt:lpstr>
      <vt:lpstr>Pracovníci a kompetence</vt:lpstr>
      <vt:lpstr>Způsobilost k výkonu povolání </vt:lpstr>
      <vt:lpstr>Zdravotnický záchranář bez dohledu</vt:lpstr>
      <vt:lpstr>Zdravotnický záchranář bez dohledu</vt:lpstr>
      <vt:lpstr>Zdravotnický záchranář indikace lékaře</vt:lpstr>
      <vt:lpstr>ZZUM bez indikace</vt:lpstr>
      <vt:lpstr>ZZUm indikace lékaře</vt:lpstr>
      <vt:lpstr>Prezentace aplikace PowerPoint</vt:lpstr>
      <vt:lpstr>IZS</vt:lpstr>
      <vt:lpstr>Základní složky IZS  </vt:lpstr>
      <vt:lpstr>Prezentace aplikace PowerPoint</vt:lpstr>
      <vt:lpstr>Ostatní složky izs</vt:lpstr>
      <vt:lpstr>Ostatní složky IZS</vt:lpstr>
      <vt:lpstr>„tady velím já¨</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ZZS</dc:title>
  <dc:creator>Eva Sosnová</dc:creator>
  <cp:lastModifiedBy>Eva Sosnová</cp:lastModifiedBy>
  <cp:revision>41</cp:revision>
  <dcterms:created xsi:type="dcterms:W3CDTF">2025-02-22T12:00:00Z</dcterms:created>
  <dcterms:modified xsi:type="dcterms:W3CDTF">2025-09-15T06:43:51Z</dcterms:modified>
</cp:coreProperties>
</file>