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9" r:id="rId2"/>
    <p:sldId id="257" r:id="rId3"/>
    <p:sldId id="258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97" r:id="rId12"/>
    <p:sldId id="266" r:id="rId13"/>
    <p:sldId id="267" r:id="rId14"/>
    <p:sldId id="268" r:id="rId15"/>
    <p:sldId id="298" r:id="rId16"/>
    <p:sldId id="296" r:id="rId17"/>
    <p:sldId id="282" r:id="rId18"/>
    <p:sldId id="269" r:id="rId19"/>
    <p:sldId id="281" r:id="rId20"/>
    <p:sldId id="275" r:id="rId21"/>
    <p:sldId id="273" r:id="rId22"/>
    <p:sldId id="276" r:id="rId23"/>
    <p:sldId id="283" r:id="rId24"/>
    <p:sldId id="277" r:id="rId25"/>
    <p:sldId id="278" r:id="rId26"/>
    <p:sldId id="279" r:id="rId27"/>
    <p:sldId id="280" r:id="rId28"/>
    <p:sldId id="294" r:id="rId29"/>
    <p:sldId id="295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70" r:id="rId38"/>
    <p:sldId id="291" r:id="rId39"/>
    <p:sldId id="292" r:id="rId40"/>
    <p:sldId id="293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68849"/>
  </p:normalViewPr>
  <p:slideViewPr>
    <p:cSldViewPr snapToGrid="0">
      <p:cViewPr varScale="1">
        <p:scale>
          <a:sx n="59" d="100"/>
          <a:sy n="59" d="100"/>
        </p:scale>
        <p:origin x="129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DAE38-A237-4FF3-905B-DD602352D2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E612CD-4EEB-4483-B308-DDCAE7AEF31D}">
      <dgm:prSet/>
      <dgm:spPr/>
      <dgm:t>
        <a:bodyPr/>
        <a:lstStyle/>
        <a:p>
          <a:r>
            <a:rPr lang="cs-CZ"/>
            <a:t>Zhodnocení celkového stavu pacienta a doplnění údajů</a:t>
          </a:r>
          <a:endParaRPr lang="en-US"/>
        </a:p>
      </dgm:t>
    </dgm:pt>
    <dgm:pt modelId="{FC7E187F-CBF4-4EFF-9A3B-898C6C58C3FE}" type="parTrans" cxnId="{BF625761-4C81-4C64-8512-B53C9C922F22}">
      <dgm:prSet/>
      <dgm:spPr/>
      <dgm:t>
        <a:bodyPr/>
        <a:lstStyle/>
        <a:p>
          <a:endParaRPr lang="en-US"/>
        </a:p>
      </dgm:t>
    </dgm:pt>
    <dgm:pt modelId="{CD5490C8-845E-4BBF-93B6-26EA416AF36B}" type="sibTrans" cxnId="{BF625761-4C81-4C64-8512-B53C9C922F22}">
      <dgm:prSet/>
      <dgm:spPr/>
      <dgm:t>
        <a:bodyPr/>
        <a:lstStyle/>
        <a:p>
          <a:endParaRPr lang="en-US"/>
        </a:p>
      </dgm:t>
    </dgm:pt>
    <dgm:pt modelId="{2CF630A0-8E91-4BF5-9760-E0151D772913}">
      <dgm:prSet/>
      <dgm:spPr/>
      <dgm:t>
        <a:bodyPr/>
        <a:lstStyle/>
        <a:p>
          <a:r>
            <a:rPr lang="cs-CZ"/>
            <a:t>Získání hodnot fyziologických funkcí, jejich odchylky od normálu</a:t>
          </a:r>
          <a:endParaRPr lang="en-US"/>
        </a:p>
      </dgm:t>
    </dgm:pt>
    <dgm:pt modelId="{FC46E3A8-F83E-4015-A0C9-ED74006D6414}" type="parTrans" cxnId="{BF24E3E3-1980-4245-990A-BDB03E8F7F79}">
      <dgm:prSet/>
      <dgm:spPr/>
      <dgm:t>
        <a:bodyPr/>
        <a:lstStyle/>
        <a:p>
          <a:endParaRPr lang="en-US"/>
        </a:p>
      </dgm:t>
    </dgm:pt>
    <dgm:pt modelId="{F085AE44-EBBA-43E5-95D7-9287C5DA56D5}" type="sibTrans" cxnId="{BF24E3E3-1980-4245-990A-BDB03E8F7F79}">
      <dgm:prSet/>
      <dgm:spPr/>
      <dgm:t>
        <a:bodyPr/>
        <a:lstStyle/>
        <a:p>
          <a:endParaRPr lang="en-US"/>
        </a:p>
      </dgm:t>
    </dgm:pt>
    <dgm:pt modelId="{DDF3F93E-39BB-44A3-9887-AA49A1F66BC9}">
      <dgm:prSet/>
      <dgm:spPr/>
      <dgm:t>
        <a:bodyPr/>
        <a:lstStyle/>
        <a:p>
          <a:r>
            <a:rPr lang="cs-CZ"/>
            <a:t>Terapeutické zásahy – cílenější a včasnější</a:t>
          </a:r>
          <a:endParaRPr lang="en-US"/>
        </a:p>
      </dgm:t>
    </dgm:pt>
    <dgm:pt modelId="{45379F84-CD97-4E60-BAE2-7AC181B6C607}" type="parTrans" cxnId="{B984BCBF-DDEF-499E-A784-7A88C5BAEAC3}">
      <dgm:prSet/>
      <dgm:spPr/>
      <dgm:t>
        <a:bodyPr/>
        <a:lstStyle/>
        <a:p>
          <a:endParaRPr lang="en-US"/>
        </a:p>
      </dgm:t>
    </dgm:pt>
    <dgm:pt modelId="{0358AE82-189A-4672-AA1E-B0530D7EF179}" type="sibTrans" cxnId="{B984BCBF-DDEF-499E-A784-7A88C5BAEAC3}">
      <dgm:prSet/>
      <dgm:spPr/>
      <dgm:t>
        <a:bodyPr/>
        <a:lstStyle/>
        <a:p>
          <a:endParaRPr lang="en-US"/>
        </a:p>
      </dgm:t>
    </dgm:pt>
    <dgm:pt modelId="{68A4C64C-BF6D-4B5D-BEFE-63DC0E97244D}">
      <dgm:prSet/>
      <dgm:spPr/>
      <dgm:t>
        <a:bodyPr/>
        <a:lstStyle/>
        <a:p>
          <a:r>
            <a:rPr lang="cs-CZ"/>
            <a:t>Sledování dynamiky vývoje stavu pacienta</a:t>
          </a:r>
          <a:endParaRPr lang="en-US"/>
        </a:p>
      </dgm:t>
    </dgm:pt>
    <dgm:pt modelId="{6A4A1A61-7BF0-46AB-BA95-C936BBF343B2}" type="parTrans" cxnId="{384B1A59-DD34-439D-9C8F-1263A79621F8}">
      <dgm:prSet/>
      <dgm:spPr/>
      <dgm:t>
        <a:bodyPr/>
        <a:lstStyle/>
        <a:p>
          <a:endParaRPr lang="en-US"/>
        </a:p>
      </dgm:t>
    </dgm:pt>
    <dgm:pt modelId="{D77CE338-B0B1-4258-BF1A-8268EDE61BC8}" type="sibTrans" cxnId="{384B1A59-DD34-439D-9C8F-1263A79621F8}">
      <dgm:prSet/>
      <dgm:spPr/>
      <dgm:t>
        <a:bodyPr/>
        <a:lstStyle/>
        <a:p>
          <a:endParaRPr lang="en-US"/>
        </a:p>
      </dgm:t>
    </dgm:pt>
    <dgm:pt modelId="{678EFACE-0160-4D4D-9940-8BFDF550E29F}">
      <dgm:prSet/>
      <dgm:spPr/>
      <dgm:t>
        <a:bodyPr/>
        <a:lstStyle/>
        <a:p>
          <a:r>
            <a:rPr lang="cs-CZ"/>
            <a:t>Dokumentace </a:t>
          </a:r>
          <a:endParaRPr lang="en-US"/>
        </a:p>
      </dgm:t>
    </dgm:pt>
    <dgm:pt modelId="{CF229650-D532-4457-96EE-66A344724926}" type="parTrans" cxnId="{6090A1B7-50F3-40D4-ACBA-CB6CAE04A045}">
      <dgm:prSet/>
      <dgm:spPr/>
      <dgm:t>
        <a:bodyPr/>
        <a:lstStyle/>
        <a:p>
          <a:endParaRPr lang="en-US"/>
        </a:p>
      </dgm:t>
    </dgm:pt>
    <dgm:pt modelId="{64BF49E3-E676-4B00-A6AE-1D3BF703F65E}" type="sibTrans" cxnId="{6090A1B7-50F3-40D4-ACBA-CB6CAE04A045}">
      <dgm:prSet/>
      <dgm:spPr/>
      <dgm:t>
        <a:bodyPr/>
        <a:lstStyle/>
        <a:p>
          <a:endParaRPr lang="en-US"/>
        </a:p>
      </dgm:t>
    </dgm:pt>
    <dgm:pt modelId="{BCBB64BC-EBC2-466C-B1CE-901F41EC48B9}" type="pres">
      <dgm:prSet presAssocID="{C0EDAE38-A237-4FF3-905B-DD602352D276}" presName="root" presStyleCnt="0">
        <dgm:presLayoutVars>
          <dgm:dir/>
          <dgm:resizeHandles val="exact"/>
        </dgm:presLayoutVars>
      </dgm:prSet>
      <dgm:spPr/>
    </dgm:pt>
    <dgm:pt modelId="{BA043BA5-15AE-4061-A3B7-82EFB062A43C}" type="pres">
      <dgm:prSet presAssocID="{D7E612CD-4EEB-4483-B308-DDCAE7AEF31D}" presName="compNode" presStyleCnt="0"/>
      <dgm:spPr/>
    </dgm:pt>
    <dgm:pt modelId="{1A095E83-D989-47A3-BF40-4336B3B40CC3}" type="pres">
      <dgm:prSet presAssocID="{D7E612CD-4EEB-4483-B308-DDCAE7AEF31D}" presName="bgRect" presStyleLbl="bgShp" presStyleIdx="0" presStyleCnt="5"/>
      <dgm:spPr/>
    </dgm:pt>
    <dgm:pt modelId="{0A32051A-E0D7-417E-B00C-E77868DBBF24}" type="pres">
      <dgm:prSet presAssocID="{D7E612CD-4EEB-4483-B308-DDCAE7AEF3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BE13632-7946-4768-9B56-222E752553DE}" type="pres">
      <dgm:prSet presAssocID="{D7E612CD-4EEB-4483-B308-DDCAE7AEF31D}" presName="spaceRect" presStyleCnt="0"/>
      <dgm:spPr/>
    </dgm:pt>
    <dgm:pt modelId="{5AF9799A-7CBE-4D89-8D01-F064EA1C4E00}" type="pres">
      <dgm:prSet presAssocID="{D7E612CD-4EEB-4483-B308-DDCAE7AEF31D}" presName="parTx" presStyleLbl="revTx" presStyleIdx="0" presStyleCnt="5">
        <dgm:presLayoutVars>
          <dgm:chMax val="0"/>
          <dgm:chPref val="0"/>
        </dgm:presLayoutVars>
      </dgm:prSet>
      <dgm:spPr/>
    </dgm:pt>
    <dgm:pt modelId="{17B85F15-099F-4156-B62F-3067F0C79AD0}" type="pres">
      <dgm:prSet presAssocID="{CD5490C8-845E-4BBF-93B6-26EA416AF36B}" presName="sibTrans" presStyleCnt="0"/>
      <dgm:spPr/>
    </dgm:pt>
    <dgm:pt modelId="{A02974D1-715F-4B38-8E34-7DB0446B5682}" type="pres">
      <dgm:prSet presAssocID="{2CF630A0-8E91-4BF5-9760-E0151D772913}" presName="compNode" presStyleCnt="0"/>
      <dgm:spPr/>
    </dgm:pt>
    <dgm:pt modelId="{4B015651-AAF1-49B0-A763-68D86FAFAAFE}" type="pres">
      <dgm:prSet presAssocID="{2CF630A0-8E91-4BF5-9760-E0151D772913}" presName="bgRect" presStyleLbl="bgShp" presStyleIdx="1" presStyleCnt="5"/>
      <dgm:spPr/>
    </dgm:pt>
    <dgm:pt modelId="{9EB77E35-DB7D-4607-A93D-6245DBD41EAD}" type="pres">
      <dgm:prSet presAssocID="{2CF630A0-8E91-4BF5-9760-E0151D77291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F64B351A-E937-4A0C-97DF-CC27A8F33B8A}" type="pres">
      <dgm:prSet presAssocID="{2CF630A0-8E91-4BF5-9760-E0151D772913}" presName="spaceRect" presStyleCnt="0"/>
      <dgm:spPr/>
    </dgm:pt>
    <dgm:pt modelId="{FC19328E-A64A-4376-A4E1-387C2D2BE2B6}" type="pres">
      <dgm:prSet presAssocID="{2CF630A0-8E91-4BF5-9760-E0151D772913}" presName="parTx" presStyleLbl="revTx" presStyleIdx="1" presStyleCnt="5">
        <dgm:presLayoutVars>
          <dgm:chMax val="0"/>
          <dgm:chPref val="0"/>
        </dgm:presLayoutVars>
      </dgm:prSet>
      <dgm:spPr/>
    </dgm:pt>
    <dgm:pt modelId="{4AC15300-728E-4FAB-A866-3371AB54EB65}" type="pres">
      <dgm:prSet presAssocID="{F085AE44-EBBA-43E5-95D7-9287C5DA56D5}" presName="sibTrans" presStyleCnt="0"/>
      <dgm:spPr/>
    </dgm:pt>
    <dgm:pt modelId="{84DA3801-7CF6-40C4-A912-46C3E6C8C65C}" type="pres">
      <dgm:prSet presAssocID="{DDF3F93E-39BB-44A3-9887-AA49A1F66BC9}" presName="compNode" presStyleCnt="0"/>
      <dgm:spPr/>
    </dgm:pt>
    <dgm:pt modelId="{C5CB609C-5FD6-430E-9777-8012342B0F06}" type="pres">
      <dgm:prSet presAssocID="{DDF3F93E-39BB-44A3-9887-AA49A1F66BC9}" presName="bgRect" presStyleLbl="bgShp" presStyleIdx="2" presStyleCnt="5"/>
      <dgm:spPr/>
    </dgm:pt>
    <dgm:pt modelId="{649F9E85-6E29-4E32-9BFE-83B6BA243AC0}" type="pres">
      <dgm:prSet presAssocID="{DDF3F93E-39BB-44A3-9887-AA49A1F66BC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"/>
        </a:ext>
      </dgm:extLst>
    </dgm:pt>
    <dgm:pt modelId="{0F5BF6B6-A94F-437A-9BD8-B3276E392115}" type="pres">
      <dgm:prSet presAssocID="{DDF3F93E-39BB-44A3-9887-AA49A1F66BC9}" presName="spaceRect" presStyleCnt="0"/>
      <dgm:spPr/>
    </dgm:pt>
    <dgm:pt modelId="{52CC4136-EC9F-46DA-BFE6-A0B8EE69B784}" type="pres">
      <dgm:prSet presAssocID="{DDF3F93E-39BB-44A3-9887-AA49A1F66BC9}" presName="parTx" presStyleLbl="revTx" presStyleIdx="2" presStyleCnt="5">
        <dgm:presLayoutVars>
          <dgm:chMax val="0"/>
          <dgm:chPref val="0"/>
        </dgm:presLayoutVars>
      </dgm:prSet>
      <dgm:spPr/>
    </dgm:pt>
    <dgm:pt modelId="{1A2580B9-D2AC-4011-A37C-FA33D05ADD2A}" type="pres">
      <dgm:prSet presAssocID="{0358AE82-189A-4672-AA1E-B0530D7EF179}" presName="sibTrans" presStyleCnt="0"/>
      <dgm:spPr/>
    </dgm:pt>
    <dgm:pt modelId="{BECC24E4-A275-4BE2-B864-FF4808468E8A}" type="pres">
      <dgm:prSet presAssocID="{68A4C64C-BF6D-4B5D-BEFE-63DC0E97244D}" presName="compNode" presStyleCnt="0"/>
      <dgm:spPr/>
    </dgm:pt>
    <dgm:pt modelId="{9AD31443-D632-47A6-9908-D013E5B4CB30}" type="pres">
      <dgm:prSet presAssocID="{68A4C64C-BF6D-4B5D-BEFE-63DC0E97244D}" presName="bgRect" presStyleLbl="bgShp" presStyleIdx="3" presStyleCnt="5"/>
      <dgm:spPr/>
    </dgm:pt>
    <dgm:pt modelId="{B0D9C0BC-D8E2-4ED6-B086-EA073DCE118B}" type="pres">
      <dgm:prSet presAssocID="{68A4C64C-BF6D-4B5D-BEFE-63DC0E97244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91E3DB88-9FFA-451E-8665-3CC91B5C9F10}" type="pres">
      <dgm:prSet presAssocID="{68A4C64C-BF6D-4B5D-BEFE-63DC0E97244D}" presName="spaceRect" presStyleCnt="0"/>
      <dgm:spPr/>
    </dgm:pt>
    <dgm:pt modelId="{DF328A6D-1E4E-44C4-8C1C-DD84949D2428}" type="pres">
      <dgm:prSet presAssocID="{68A4C64C-BF6D-4B5D-BEFE-63DC0E97244D}" presName="parTx" presStyleLbl="revTx" presStyleIdx="3" presStyleCnt="5">
        <dgm:presLayoutVars>
          <dgm:chMax val="0"/>
          <dgm:chPref val="0"/>
        </dgm:presLayoutVars>
      </dgm:prSet>
      <dgm:spPr/>
    </dgm:pt>
    <dgm:pt modelId="{A5CAA2B3-A95E-4CC3-99EE-531F456747CF}" type="pres">
      <dgm:prSet presAssocID="{D77CE338-B0B1-4258-BF1A-8268EDE61BC8}" presName="sibTrans" presStyleCnt="0"/>
      <dgm:spPr/>
    </dgm:pt>
    <dgm:pt modelId="{2FE191B5-8BF6-473E-B517-8415FADAE1FF}" type="pres">
      <dgm:prSet presAssocID="{678EFACE-0160-4D4D-9940-8BFDF550E29F}" presName="compNode" presStyleCnt="0"/>
      <dgm:spPr/>
    </dgm:pt>
    <dgm:pt modelId="{FB68B078-0EC7-445F-95D4-FB012C8B7528}" type="pres">
      <dgm:prSet presAssocID="{678EFACE-0160-4D4D-9940-8BFDF550E29F}" presName="bgRect" presStyleLbl="bgShp" presStyleIdx="4" presStyleCnt="5"/>
      <dgm:spPr/>
    </dgm:pt>
    <dgm:pt modelId="{5A66B948-2B99-4E44-A76C-8AFE574148BB}" type="pres">
      <dgm:prSet presAssocID="{678EFACE-0160-4D4D-9940-8BFDF550E2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1B87BED6-C15F-467F-B4A0-77B0E7430B0B}" type="pres">
      <dgm:prSet presAssocID="{678EFACE-0160-4D4D-9940-8BFDF550E29F}" presName="spaceRect" presStyleCnt="0"/>
      <dgm:spPr/>
    </dgm:pt>
    <dgm:pt modelId="{5C255937-F56B-4758-99F9-2E2D60567A54}" type="pres">
      <dgm:prSet presAssocID="{678EFACE-0160-4D4D-9940-8BFDF550E29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131CF2D-9A17-4F6D-BA35-6F482DB4631E}" type="presOf" srcId="{C0EDAE38-A237-4FF3-905B-DD602352D276}" destId="{BCBB64BC-EBC2-466C-B1CE-901F41EC48B9}" srcOrd="0" destOrd="0" presId="urn:microsoft.com/office/officeart/2018/2/layout/IconVerticalSolidList"/>
    <dgm:cxn modelId="{384B1A59-DD34-439D-9C8F-1263A79621F8}" srcId="{C0EDAE38-A237-4FF3-905B-DD602352D276}" destId="{68A4C64C-BF6D-4B5D-BEFE-63DC0E97244D}" srcOrd="3" destOrd="0" parTransId="{6A4A1A61-7BF0-46AB-BA95-C936BBF343B2}" sibTransId="{D77CE338-B0B1-4258-BF1A-8268EDE61BC8}"/>
    <dgm:cxn modelId="{BF625761-4C81-4C64-8512-B53C9C922F22}" srcId="{C0EDAE38-A237-4FF3-905B-DD602352D276}" destId="{D7E612CD-4EEB-4483-B308-DDCAE7AEF31D}" srcOrd="0" destOrd="0" parTransId="{FC7E187F-CBF4-4EFF-9A3B-898C6C58C3FE}" sibTransId="{CD5490C8-845E-4BBF-93B6-26EA416AF36B}"/>
    <dgm:cxn modelId="{D2D3506A-BA68-46EE-AE57-2E39973407FF}" type="presOf" srcId="{DDF3F93E-39BB-44A3-9887-AA49A1F66BC9}" destId="{52CC4136-EC9F-46DA-BFE6-A0B8EE69B784}" srcOrd="0" destOrd="0" presId="urn:microsoft.com/office/officeart/2018/2/layout/IconVerticalSolidList"/>
    <dgm:cxn modelId="{FF33E76B-0871-48BB-8C0A-59EC5F9B1A7F}" type="presOf" srcId="{678EFACE-0160-4D4D-9940-8BFDF550E29F}" destId="{5C255937-F56B-4758-99F9-2E2D60567A54}" srcOrd="0" destOrd="0" presId="urn:microsoft.com/office/officeart/2018/2/layout/IconVerticalSolidList"/>
    <dgm:cxn modelId="{4957767E-6660-4AC6-8CA7-61F3A03A16DE}" type="presOf" srcId="{68A4C64C-BF6D-4B5D-BEFE-63DC0E97244D}" destId="{DF328A6D-1E4E-44C4-8C1C-DD84949D2428}" srcOrd="0" destOrd="0" presId="urn:microsoft.com/office/officeart/2018/2/layout/IconVerticalSolidList"/>
    <dgm:cxn modelId="{6090A1B7-50F3-40D4-ACBA-CB6CAE04A045}" srcId="{C0EDAE38-A237-4FF3-905B-DD602352D276}" destId="{678EFACE-0160-4D4D-9940-8BFDF550E29F}" srcOrd="4" destOrd="0" parTransId="{CF229650-D532-4457-96EE-66A344724926}" sibTransId="{64BF49E3-E676-4B00-A6AE-1D3BF703F65E}"/>
    <dgm:cxn modelId="{B984BCBF-DDEF-499E-A784-7A88C5BAEAC3}" srcId="{C0EDAE38-A237-4FF3-905B-DD602352D276}" destId="{DDF3F93E-39BB-44A3-9887-AA49A1F66BC9}" srcOrd="2" destOrd="0" parTransId="{45379F84-CD97-4E60-BAE2-7AC181B6C607}" sibTransId="{0358AE82-189A-4672-AA1E-B0530D7EF179}"/>
    <dgm:cxn modelId="{BF24E3E3-1980-4245-990A-BDB03E8F7F79}" srcId="{C0EDAE38-A237-4FF3-905B-DD602352D276}" destId="{2CF630A0-8E91-4BF5-9760-E0151D772913}" srcOrd="1" destOrd="0" parTransId="{FC46E3A8-F83E-4015-A0C9-ED74006D6414}" sibTransId="{F085AE44-EBBA-43E5-95D7-9287C5DA56D5}"/>
    <dgm:cxn modelId="{6B4604ED-F856-48A6-87D4-7C6EF7B85120}" type="presOf" srcId="{2CF630A0-8E91-4BF5-9760-E0151D772913}" destId="{FC19328E-A64A-4376-A4E1-387C2D2BE2B6}" srcOrd="0" destOrd="0" presId="urn:microsoft.com/office/officeart/2018/2/layout/IconVerticalSolidList"/>
    <dgm:cxn modelId="{C905D6ED-E195-4F49-A5EC-67293B2831DA}" type="presOf" srcId="{D7E612CD-4EEB-4483-B308-DDCAE7AEF31D}" destId="{5AF9799A-7CBE-4D89-8D01-F064EA1C4E00}" srcOrd="0" destOrd="0" presId="urn:microsoft.com/office/officeart/2018/2/layout/IconVerticalSolidList"/>
    <dgm:cxn modelId="{07F768D0-123E-48B9-ACE7-517B976AFDAF}" type="presParOf" srcId="{BCBB64BC-EBC2-466C-B1CE-901F41EC48B9}" destId="{BA043BA5-15AE-4061-A3B7-82EFB062A43C}" srcOrd="0" destOrd="0" presId="urn:microsoft.com/office/officeart/2018/2/layout/IconVerticalSolidList"/>
    <dgm:cxn modelId="{28C7449A-6252-451F-8DCE-C42340D2F91B}" type="presParOf" srcId="{BA043BA5-15AE-4061-A3B7-82EFB062A43C}" destId="{1A095E83-D989-47A3-BF40-4336B3B40CC3}" srcOrd="0" destOrd="0" presId="urn:microsoft.com/office/officeart/2018/2/layout/IconVerticalSolidList"/>
    <dgm:cxn modelId="{D60EDD1A-91A6-449F-9BA3-456FB7E66D5B}" type="presParOf" srcId="{BA043BA5-15AE-4061-A3B7-82EFB062A43C}" destId="{0A32051A-E0D7-417E-B00C-E77868DBBF24}" srcOrd="1" destOrd="0" presId="urn:microsoft.com/office/officeart/2018/2/layout/IconVerticalSolidList"/>
    <dgm:cxn modelId="{D1E05DBA-93D6-42A4-958D-E96D9ADF059D}" type="presParOf" srcId="{BA043BA5-15AE-4061-A3B7-82EFB062A43C}" destId="{2BE13632-7946-4768-9B56-222E752553DE}" srcOrd="2" destOrd="0" presId="urn:microsoft.com/office/officeart/2018/2/layout/IconVerticalSolidList"/>
    <dgm:cxn modelId="{8B4F741D-640E-42AD-9F50-04C54111EB9A}" type="presParOf" srcId="{BA043BA5-15AE-4061-A3B7-82EFB062A43C}" destId="{5AF9799A-7CBE-4D89-8D01-F064EA1C4E00}" srcOrd="3" destOrd="0" presId="urn:microsoft.com/office/officeart/2018/2/layout/IconVerticalSolidList"/>
    <dgm:cxn modelId="{63E07D43-1A0F-4913-BC35-C778DF107691}" type="presParOf" srcId="{BCBB64BC-EBC2-466C-B1CE-901F41EC48B9}" destId="{17B85F15-099F-4156-B62F-3067F0C79AD0}" srcOrd="1" destOrd="0" presId="urn:microsoft.com/office/officeart/2018/2/layout/IconVerticalSolidList"/>
    <dgm:cxn modelId="{FBCF6D44-BA85-4B50-979C-2E2559EEC0A1}" type="presParOf" srcId="{BCBB64BC-EBC2-466C-B1CE-901F41EC48B9}" destId="{A02974D1-715F-4B38-8E34-7DB0446B5682}" srcOrd="2" destOrd="0" presId="urn:microsoft.com/office/officeart/2018/2/layout/IconVerticalSolidList"/>
    <dgm:cxn modelId="{A2A57997-9B92-4D44-8575-BB296FEAB999}" type="presParOf" srcId="{A02974D1-715F-4B38-8E34-7DB0446B5682}" destId="{4B015651-AAF1-49B0-A763-68D86FAFAAFE}" srcOrd="0" destOrd="0" presId="urn:microsoft.com/office/officeart/2018/2/layout/IconVerticalSolidList"/>
    <dgm:cxn modelId="{DB3B3FD0-7441-45E1-9FF6-02CACD212E6F}" type="presParOf" srcId="{A02974D1-715F-4B38-8E34-7DB0446B5682}" destId="{9EB77E35-DB7D-4607-A93D-6245DBD41EAD}" srcOrd="1" destOrd="0" presId="urn:microsoft.com/office/officeart/2018/2/layout/IconVerticalSolidList"/>
    <dgm:cxn modelId="{E294902C-6400-4F29-90EF-3C421927A098}" type="presParOf" srcId="{A02974D1-715F-4B38-8E34-7DB0446B5682}" destId="{F64B351A-E937-4A0C-97DF-CC27A8F33B8A}" srcOrd="2" destOrd="0" presId="urn:microsoft.com/office/officeart/2018/2/layout/IconVerticalSolidList"/>
    <dgm:cxn modelId="{D09F2BEE-F47D-4C0F-96DD-86717BBB0F88}" type="presParOf" srcId="{A02974D1-715F-4B38-8E34-7DB0446B5682}" destId="{FC19328E-A64A-4376-A4E1-387C2D2BE2B6}" srcOrd="3" destOrd="0" presId="urn:microsoft.com/office/officeart/2018/2/layout/IconVerticalSolidList"/>
    <dgm:cxn modelId="{26877B61-02A1-4BE5-8C35-C3950DBFDF36}" type="presParOf" srcId="{BCBB64BC-EBC2-466C-B1CE-901F41EC48B9}" destId="{4AC15300-728E-4FAB-A866-3371AB54EB65}" srcOrd="3" destOrd="0" presId="urn:microsoft.com/office/officeart/2018/2/layout/IconVerticalSolidList"/>
    <dgm:cxn modelId="{8F5AFB2A-467E-4623-8486-0CBCBD0AEC16}" type="presParOf" srcId="{BCBB64BC-EBC2-466C-B1CE-901F41EC48B9}" destId="{84DA3801-7CF6-40C4-A912-46C3E6C8C65C}" srcOrd="4" destOrd="0" presId="urn:microsoft.com/office/officeart/2018/2/layout/IconVerticalSolidList"/>
    <dgm:cxn modelId="{E266F64F-C6C9-410F-AB21-7130CAC33FD8}" type="presParOf" srcId="{84DA3801-7CF6-40C4-A912-46C3E6C8C65C}" destId="{C5CB609C-5FD6-430E-9777-8012342B0F06}" srcOrd="0" destOrd="0" presId="urn:microsoft.com/office/officeart/2018/2/layout/IconVerticalSolidList"/>
    <dgm:cxn modelId="{71A412FD-7C90-496D-8DB1-0E6D288587F7}" type="presParOf" srcId="{84DA3801-7CF6-40C4-A912-46C3E6C8C65C}" destId="{649F9E85-6E29-4E32-9BFE-83B6BA243AC0}" srcOrd="1" destOrd="0" presId="urn:microsoft.com/office/officeart/2018/2/layout/IconVerticalSolidList"/>
    <dgm:cxn modelId="{1A900494-A05E-4AE3-A468-558A61C8118E}" type="presParOf" srcId="{84DA3801-7CF6-40C4-A912-46C3E6C8C65C}" destId="{0F5BF6B6-A94F-437A-9BD8-B3276E392115}" srcOrd="2" destOrd="0" presId="urn:microsoft.com/office/officeart/2018/2/layout/IconVerticalSolidList"/>
    <dgm:cxn modelId="{D607FBE1-ECAA-46A3-99E4-CEA25BB50B1F}" type="presParOf" srcId="{84DA3801-7CF6-40C4-A912-46C3E6C8C65C}" destId="{52CC4136-EC9F-46DA-BFE6-A0B8EE69B784}" srcOrd="3" destOrd="0" presId="urn:microsoft.com/office/officeart/2018/2/layout/IconVerticalSolidList"/>
    <dgm:cxn modelId="{79C69073-9AA5-41FC-A3E2-4BD332DFB297}" type="presParOf" srcId="{BCBB64BC-EBC2-466C-B1CE-901F41EC48B9}" destId="{1A2580B9-D2AC-4011-A37C-FA33D05ADD2A}" srcOrd="5" destOrd="0" presId="urn:microsoft.com/office/officeart/2018/2/layout/IconVerticalSolidList"/>
    <dgm:cxn modelId="{7C414CA8-FF30-4CA2-A87F-F16138D36F2F}" type="presParOf" srcId="{BCBB64BC-EBC2-466C-B1CE-901F41EC48B9}" destId="{BECC24E4-A275-4BE2-B864-FF4808468E8A}" srcOrd="6" destOrd="0" presId="urn:microsoft.com/office/officeart/2018/2/layout/IconVerticalSolidList"/>
    <dgm:cxn modelId="{30041EB2-6CE9-4130-86CF-FA44426677F2}" type="presParOf" srcId="{BECC24E4-A275-4BE2-B864-FF4808468E8A}" destId="{9AD31443-D632-47A6-9908-D013E5B4CB30}" srcOrd="0" destOrd="0" presId="urn:microsoft.com/office/officeart/2018/2/layout/IconVerticalSolidList"/>
    <dgm:cxn modelId="{8C328FD8-8661-4EB5-B7BD-99A90CB610E3}" type="presParOf" srcId="{BECC24E4-A275-4BE2-B864-FF4808468E8A}" destId="{B0D9C0BC-D8E2-4ED6-B086-EA073DCE118B}" srcOrd="1" destOrd="0" presId="urn:microsoft.com/office/officeart/2018/2/layout/IconVerticalSolidList"/>
    <dgm:cxn modelId="{5C0CABA9-ADDC-47FD-90CC-6C59E8105E5F}" type="presParOf" srcId="{BECC24E4-A275-4BE2-B864-FF4808468E8A}" destId="{91E3DB88-9FFA-451E-8665-3CC91B5C9F10}" srcOrd="2" destOrd="0" presId="urn:microsoft.com/office/officeart/2018/2/layout/IconVerticalSolidList"/>
    <dgm:cxn modelId="{BCFC0FA7-1099-4278-B04C-E3F2DBEB0EFF}" type="presParOf" srcId="{BECC24E4-A275-4BE2-B864-FF4808468E8A}" destId="{DF328A6D-1E4E-44C4-8C1C-DD84949D2428}" srcOrd="3" destOrd="0" presId="urn:microsoft.com/office/officeart/2018/2/layout/IconVerticalSolidList"/>
    <dgm:cxn modelId="{7E429118-F52C-4293-BEF2-EF2EF2327A85}" type="presParOf" srcId="{BCBB64BC-EBC2-466C-B1CE-901F41EC48B9}" destId="{A5CAA2B3-A95E-4CC3-99EE-531F456747CF}" srcOrd="7" destOrd="0" presId="urn:microsoft.com/office/officeart/2018/2/layout/IconVerticalSolidList"/>
    <dgm:cxn modelId="{7D942551-AFED-413B-968E-F4845CCD9FEA}" type="presParOf" srcId="{BCBB64BC-EBC2-466C-B1CE-901F41EC48B9}" destId="{2FE191B5-8BF6-473E-B517-8415FADAE1FF}" srcOrd="8" destOrd="0" presId="urn:microsoft.com/office/officeart/2018/2/layout/IconVerticalSolidList"/>
    <dgm:cxn modelId="{2767C92F-FD11-4179-93F3-C47D7BC1D81A}" type="presParOf" srcId="{2FE191B5-8BF6-473E-B517-8415FADAE1FF}" destId="{FB68B078-0EC7-445F-95D4-FB012C8B7528}" srcOrd="0" destOrd="0" presId="urn:microsoft.com/office/officeart/2018/2/layout/IconVerticalSolidList"/>
    <dgm:cxn modelId="{80767958-56D4-4FF4-AFA9-9FC0C492EAF3}" type="presParOf" srcId="{2FE191B5-8BF6-473E-B517-8415FADAE1FF}" destId="{5A66B948-2B99-4E44-A76C-8AFE574148BB}" srcOrd="1" destOrd="0" presId="urn:microsoft.com/office/officeart/2018/2/layout/IconVerticalSolidList"/>
    <dgm:cxn modelId="{98257DC7-5BB1-4A54-AB44-1A04EF0068AC}" type="presParOf" srcId="{2FE191B5-8BF6-473E-B517-8415FADAE1FF}" destId="{1B87BED6-C15F-467F-B4A0-77B0E7430B0B}" srcOrd="2" destOrd="0" presId="urn:microsoft.com/office/officeart/2018/2/layout/IconVerticalSolidList"/>
    <dgm:cxn modelId="{90A0ADC8-0805-41DF-B491-B1E8B32D8D51}" type="presParOf" srcId="{2FE191B5-8BF6-473E-B517-8415FADAE1FF}" destId="{5C255937-F56B-4758-99F9-2E2D60567A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2E0B18-EF59-4048-A6B6-8CA4AB9E3DD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D14A5F-1E69-40E1-9F47-13F44E5F0704}">
      <dgm:prSet/>
      <dgm:spPr/>
      <dgm:t>
        <a:bodyPr/>
        <a:lstStyle/>
        <a:p>
          <a:r>
            <a:rPr lang="cs-CZ"/>
            <a:t>OTI</a:t>
          </a:r>
          <a:endParaRPr lang="en-US"/>
        </a:p>
      </dgm:t>
    </dgm:pt>
    <dgm:pt modelId="{A8DD5A67-199C-4C8D-8B35-81B077FF60F0}" type="parTrans" cxnId="{0ECC6595-1ED0-4392-B2CC-8A2DDE98C971}">
      <dgm:prSet/>
      <dgm:spPr/>
      <dgm:t>
        <a:bodyPr/>
        <a:lstStyle/>
        <a:p>
          <a:endParaRPr lang="en-US"/>
        </a:p>
      </dgm:t>
    </dgm:pt>
    <dgm:pt modelId="{98E13262-C9CB-40D5-851C-DE3D0902C8C6}" type="sibTrans" cxnId="{0ECC6595-1ED0-4392-B2CC-8A2DDE98C971}">
      <dgm:prSet/>
      <dgm:spPr/>
      <dgm:t>
        <a:bodyPr/>
        <a:lstStyle/>
        <a:p>
          <a:endParaRPr lang="en-US"/>
        </a:p>
      </dgm:t>
    </dgm:pt>
    <dgm:pt modelId="{7F72067F-9CE1-4A9B-AF0C-06D683278D03}">
      <dgm:prSet/>
      <dgm:spPr/>
      <dgm:t>
        <a:bodyPr/>
        <a:lstStyle/>
        <a:p>
          <a:r>
            <a:rPr lang="cs-CZ"/>
            <a:t>UPV</a:t>
          </a:r>
          <a:endParaRPr lang="en-US"/>
        </a:p>
      </dgm:t>
    </dgm:pt>
    <dgm:pt modelId="{89217401-B988-4722-B607-A6269F18D844}" type="parTrans" cxnId="{71DB5A73-E4E4-4CFA-85EA-351B6569162F}">
      <dgm:prSet/>
      <dgm:spPr/>
      <dgm:t>
        <a:bodyPr/>
        <a:lstStyle/>
        <a:p>
          <a:endParaRPr lang="en-US"/>
        </a:p>
      </dgm:t>
    </dgm:pt>
    <dgm:pt modelId="{F1266F3D-EE1D-4437-81F5-98036B809532}" type="sibTrans" cxnId="{71DB5A73-E4E4-4CFA-85EA-351B6569162F}">
      <dgm:prSet/>
      <dgm:spPr/>
      <dgm:t>
        <a:bodyPr/>
        <a:lstStyle/>
        <a:p>
          <a:endParaRPr lang="en-US"/>
        </a:p>
      </dgm:t>
    </dgm:pt>
    <dgm:pt modelId="{A627D677-E0E9-484A-B0E1-CB19E217F43E}">
      <dgm:prSet/>
      <dgm:spPr/>
      <dgm:t>
        <a:bodyPr/>
        <a:lstStyle/>
        <a:p>
          <a:r>
            <a:rPr lang="cs-CZ"/>
            <a:t>KPR</a:t>
          </a:r>
          <a:endParaRPr lang="en-US"/>
        </a:p>
      </dgm:t>
    </dgm:pt>
    <dgm:pt modelId="{708212BE-44B2-4A39-BACE-0B1166560FDC}" type="parTrans" cxnId="{C97B5372-AC42-4A6B-AA0F-33E62BB2E635}">
      <dgm:prSet/>
      <dgm:spPr/>
      <dgm:t>
        <a:bodyPr/>
        <a:lstStyle/>
        <a:p>
          <a:endParaRPr lang="en-US"/>
        </a:p>
      </dgm:t>
    </dgm:pt>
    <dgm:pt modelId="{A970D975-04F5-45F4-AC1B-86F09CDDFD0E}" type="sibTrans" cxnId="{C97B5372-AC42-4A6B-AA0F-33E62BB2E635}">
      <dgm:prSet/>
      <dgm:spPr/>
      <dgm:t>
        <a:bodyPr/>
        <a:lstStyle/>
        <a:p>
          <a:endParaRPr lang="en-US"/>
        </a:p>
      </dgm:t>
    </dgm:pt>
    <dgm:pt modelId="{40187D45-C713-47FF-805F-D8758E46F064}">
      <dgm:prSet/>
      <dgm:spPr/>
      <dgm:t>
        <a:bodyPr/>
        <a:lstStyle/>
        <a:p>
          <a:r>
            <a:rPr lang="cs-CZ"/>
            <a:t>Náhlé snížení</a:t>
          </a:r>
          <a:endParaRPr lang="en-US"/>
        </a:p>
      </dgm:t>
    </dgm:pt>
    <dgm:pt modelId="{8FB7B90B-4C4F-4AA7-A6D3-75616A14458C}" type="parTrans" cxnId="{12EC2D30-7EBC-463B-9262-2918DFFC28A6}">
      <dgm:prSet/>
      <dgm:spPr/>
      <dgm:t>
        <a:bodyPr/>
        <a:lstStyle/>
        <a:p>
          <a:endParaRPr lang="en-US"/>
        </a:p>
      </dgm:t>
    </dgm:pt>
    <dgm:pt modelId="{9F52089D-609C-45EE-8E64-1A10AD31D982}" type="sibTrans" cxnId="{12EC2D30-7EBC-463B-9262-2918DFFC28A6}">
      <dgm:prSet/>
      <dgm:spPr/>
      <dgm:t>
        <a:bodyPr/>
        <a:lstStyle/>
        <a:p>
          <a:endParaRPr lang="en-US"/>
        </a:p>
      </dgm:t>
    </dgm:pt>
    <dgm:pt modelId="{97F988F3-CF59-46FE-B59A-7B3383F6197D}">
      <dgm:prSet/>
      <dgm:spPr/>
      <dgm:t>
        <a:bodyPr/>
        <a:lstStyle/>
        <a:p>
          <a:r>
            <a:rPr lang="cs-CZ"/>
            <a:t>Náhlé zvýšení</a:t>
          </a:r>
          <a:endParaRPr lang="en-US"/>
        </a:p>
      </dgm:t>
    </dgm:pt>
    <dgm:pt modelId="{7C9FB552-F4A7-42FC-9E2E-B6877CE11955}" type="parTrans" cxnId="{9F63EFB9-327A-4986-92B6-1E78924CCC9C}">
      <dgm:prSet/>
      <dgm:spPr/>
      <dgm:t>
        <a:bodyPr/>
        <a:lstStyle/>
        <a:p>
          <a:endParaRPr lang="en-US"/>
        </a:p>
      </dgm:t>
    </dgm:pt>
    <dgm:pt modelId="{2A4D2725-C118-4F44-9A62-8B9618B65E2A}" type="sibTrans" cxnId="{9F63EFB9-327A-4986-92B6-1E78924CCC9C}">
      <dgm:prSet/>
      <dgm:spPr/>
      <dgm:t>
        <a:bodyPr/>
        <a:lstStyle/>
        <a:p>
          <a:endParaRPr lang="en-US"/>
        </a:p>
      </dgm:t>
    </dgm:pt>
    <dgm:pt modelId="{F995263B-334B-6144-B2DB-D5D4846EE510}" type="pres">
      <dgm:prSet presAssocID="{392E0B18-EF59-4048-A6B6-8CA4AB9E3DDA}" presName="vert0" presStyleCnt="0">
        <dgm:presLayoutVars>
          <dgm:dir/>
          <dgm:animOne val="branch"/>
          <dgm:animLvl val="lvl"/>
        </dgm:presLayoutVars>
      </dgm:prSet>
      <dgm:spPr/>
    </dgm:pt>
    <dgm:pt modelId="{8886E403-A2DE-ED48-A067-FA7371A42136}" type="pres">
      <dgm:prSet presAssocID="{A0D14A5F-1E69-40E1-9F47-13F44E5F0704}" presName="thickLine" presStyleLbl="alignNode1" presStyleIdx="0" presStyleCnt="5"/>
      <dgm:spPr/>
    </dgm:pt>
    <dgm:pt modelId="{7A4E57F2-291E-D94E-BBEF-125DB9D713FE}" type="pres">
      <dgm:prSet presAssocID="{A0D14A5F-1E69-40E1-9F47-13F44E5F0704}" presName="horz1" presStyleCnt="0"/>
      <dgm:spPr/>
    </dgm:pt>
    <dgm:pt modelId="{9EE4361A-BA9E-3644-BAE0-2D15E46AD6F6}" type="pres">
      <dgm:prSet presAssocID="{A0D14A5F-1E69-40E1-9F47-13F44E5F0704}" presName="tx1" presStyleLbl="revTx" presStyleIdx="0" presStyleCnt="5"/>
      <dgm:spPr/>
    </dgm:pt>
    <dgm:pt modelId="{4A874FBE-B8C4-E04C-AE65-39EDCF085030}" type="pres">
      <dgm:prSet presAssocID="{A0D14A5F-1E69-40E1-9F47-13F44E5F0704}" presName="vert1" presStyleCnt="0"/>
      <dgm:spPr/>
    </dgm:pt>
    <dgm:pt modelId="{D6FABC9C-1EA6-E346-AFB3-5A5CE95EF7E0}" type="pres">
      <dgm:prSet presAssocID="{7F72067F-9CE1-4A9B-AF0C-06D683278D03}" presName="thickLine" presStyleLbl="alignNode1" presStyleIdx="1" presStyleCnt="5"/>
      <dgm:spPr/>
    </dgm:pt>
    <dgm:pt modelId="{2F1738F5-13B3-2E48-9E12-2DC43E8E986D}" type="pres">
      <dgm:prSet presAssocID="{7F72067F-9CE1-4A9B-AF0C-06D683278D03}" presName="horz1" presStyleCnt="0"/>
      <dgm:spPr/>
    </dgm:pt>
    <dgm:pt modelId="{FEDB09C3-CAFA-1844-B028-91C4C930FCFE}" type="pres">
      <dgm:prSet presAssocID="{7F72067F-9CE1-4A9B-AF0C-06D683278D03}" presName="tx1" presStyleLbl="revTx" presStyleIdx="1" presStyleCnt="5"/>
      <dgm:spPr/>
    </dgm:pt>
    <dgm:pt modelId="{7B96CC6F-9198-CA46-8204-B2D5B5DED36E}" type="pres">
      <dgm:prSet presAssocID="{7F72067F-9CE1-4A9B-AF0C-06D683278D03}" presName="vert1" presStyleCnt="0"/>
      <dgm:spPr/>
    </dgm:pt>
    <dgm:pt modelId="{DAEE1BB6-AABA-7243-8F82-CA9C6EFBF0A5}" type="pres">
      <dgm:prSet presAssocID="{A627D677-E0E9-484A-B0E1-CB19E217F43E}" presName="thickLine" presStyleLbl="alignNode1" presStyleIdx="2" presStyleCnt="5"/>
      <dgm:spPr/>
    </dgm:pt>
    <dgm:pt modelId="{D660096D-067D-C548-BB1D-BC5331CC2B09}" type="pres">
      <dgm:prSet presAssocID="{A627D677-E0E9-484A-B0E1-CB19E217F43E}" presName="horz1" presStyleCnt="0"/>
      <dgm:spPr/>
    </dgm:pt>
    <dgm:pt modelId="{BFA524B2-F2BD-9B4C-ADF1-4DB8C9E5F722}" type="pres">
      <dgm:prSet presAssocID="{A627D677-E0E9-484A-B0E1-CB19E217F43E}" presName="tx1" presStyleLbl="revTx" presStyleIdx="2" presStyleCnt="5"/>
      <dgm:spPr/>
    </dgm:pt>
    <dgm:pt modelId="{CC894506-C4F8-314A-BD0B-141A0C5014CB}" type="pres">
      <dgm:prSet presAssocID="{A627D677-E0E9-484A-B0E1-CB19E217F43E}" presName="vert1" presStyleCnt="0"/>
      <dgm:spPr/>
    </dgm:pt>
    <dgm:pt modelId="{72597414-E0A7-144E-A2A5-C7F6FA658567}" type="pres">
      <dgm:prSet presAssocID="{40187D45-C713-47FF-805F-D8758E46F064}" presName="thickLine" presStyleLbl="alignNode1" presStyleIdx="3" presStyleCnt="5"/>
      <dgm:spPr/>
    </dgm:pt>
    <dgm:pt modelId="{87D178DE-DF8F-E34C-ADBD-6402E6297EEC}" type="pres">
      <dgm:prSet presAssocID="{40187D45-C713-47FF-805F-D8758E46F064}" presName="horz1" presStyleCnt="0"/>
      <dgm:spPr/>
    </dgm:pt>
    <dgm:pt modelId="{0E7BADE4-1218-B944-AE86-1E8F1669FB44}" type="pres">
      <dgm:prSet presAssocID="{40187D45-C713-47FF-805F-D8758E46F064}" presName="tx1" presStyleLbl="revTx" presStyleIdx="3" presStyleCnt="5"/>
      <dgm:spPr/>
    </dgm:pt>
    <dgm:pt modelId="{D1DCA4A4-84AD-0344-96AC-C1E793FD3FE6}" type="pres">
      <dgm:prSet presAssocID="{40187D45-C713-47FF-805F-D8758E46F064}" presName="vert1" presStyleCnt="0"/>
      <dgm:spPr/>
    </dgm:pt>
    <dgm:pt modelId="{5B66149C-ECCB-E84C-B170-A3C854F8699B}" type="pres">
      <dgm:prSet presAssocID="{97F988F3-CF59-46FE-B59A-7B3383F6197D}" presName="thickLine" presStyleLbl="alignNode1" presStyleIdx="4" presStyleCnt="5"/>
      <dgm:spPr/>
    </dgm:pt>
    <dgm:pt modelId="{D22B9B78-6D6E-EB4C-98B4-27011C1A10A4}" type="pres">
      <dgm:prSet presAssocID="{97F988F3-CF59-46FE-B59A-7B3383F6197D}" presName="horz1" presStyleCnt="0"/>
      <dgm:spPr/>
    </dgm:pt>
    <dgm:pt modelId="{8C86257A-0B17-7143-A43E-B05A07214A55}" type="pres">
      <dgm:prSet presAssocID="{97F988F3-CF59-46FE-B59A-7B3383F6197D}" presName="tx1" presStyleLbl="revTx" presStyleIdx="4" presStyleCnt="5"/>
      <dgm:spPr/>
    </dgm:pt>
    <dgm:pt modelId="{78651E82-DFC5-F846-B94D-9A8FE79D8382}" type="pres">
      <dgm:prSet presAssocID="{97F988F3-CF59-46FE-B59A-7B3383F6197D}" presName="vert1" presStyleCnt="0"/>
      <dgm:spPr/>
    </dgm:pt>
  </dgm:ptLst>
  <dgm:cxnLst>
    <dgm:cxn modelId="{1DAE0108-CB37-FB45-A692-E2B897092201}" type="presOf" srcId="{392E0B18-EF59-4048-A6B6-8CA4AB9E3DDA}" destId="{F995263B-334B-6144-B2DB-D5D4846EE510}" srcOrd="0" destOrd="0" presId="urn:microsoft.com/office/officeart/2008/layout/LinedList"/>
    <dgm:cxn modelId="{F9D18718-BECB-9543-9D3D-823532341091}" type="presOf" srcId="{40187D45-C713-47FF-805F-D8758E46F064}" destId="{0E7BADE4-1218-B944-AE86-1E8F1669FB44}" srcOrd="0" destOrd="0" presId="urn:microsoft.com/office/officeart/2008/layout/LinedList"/>
    <dgm:cxn modelId="{12EC2D30-7EBC-463B-9262-2918DFFC28A6}" srcId="{392E0B18-EF59-4048-A6B6-8CA4AB9E3DDA}" destId="{40187D45-C713-47FF-805F-D8758E46F064}" srcOrd="3" destOrd="0" parTransId="{8FB7B90B-4C4F-4AA7-A6D3-75616A14458C}" sibTransId="{9F52089D-609C-45EE-8E64-1A10AD31D982}"/>
    <dgm:cxn modelId="{8EE1C73D-BCB8-894B-837E-806360D18476}" type="presOf" srcId="{A627D677-E0E9-484A-B0E1-CB19E217F43E}" destId="{BFA524B2-F2BD-9B4C-ADF1-4DB8C9E5F722}" srcOrd="0" destOrd="0" presId="urn:microsoft.com/office/officeart/2008/layout/LinedList"/>
    <dgm:cxn modelId="{E378C14F-C3E4-5F49-AAD5-F02ED97EAB02}" type="presOf" srcId="{A0D14A5F-1E69-40E1-9F47-13F44E5F0704}" destId="{9EE4361A-BA9E-3644-BAE0-2D15E46AD6F6}" srcOrd="0" destOrd="0" presId="urn:microsoft.com/office/officeart/2008/layout/LinedList"/>
    <dgm:cxn modelId="{C97B5372-AC42-4A6B-AA0F-33E62BB2E635}" srcId="{392E0B18-EF59-4048-A6B6-8CA4AB9E3DDA}" destId="{A627D677-E0E9-484A-B0E1-CB19E217F43E}" srcOrd="2" destOrd="0" parTransId="{708212BE-44B2-4A39-BACE-0B1166560FDC}" sibTransId="{A970D975-04F5-45F4-AC1B-86F09CDDFD0E}"/>
    <dgm:cxn modelId="{71DB5A73-E4E4-4CFA-85EA-351B6569162F}" srcId="{392E0B18-EF59-4048-A6B6-8CA4AB9E3DDA}" destId="{7F72067F-9CE1-4A9B-AF0C-06D683278D03}" srcOrd="1" destOrd="0" parTransId="{89217401-B988-4722-B607-A6269F18D844}" sibTransId="{F1266F3D-EE1D-4437-81F5-98036B809532}"/>
    <dgm:cxn modelId="{0ECC6595-1ED0-4392-B2CC-8A2DDE98C971}" srcId="{392E0B18-EF59-4048-A6B6-8CA4AB9E3DDA}" destId="{A0D14A5F-1E69-40E1-9F47-13F44E5F0704}" srcOrd="0" destOrd="0" parTransId="{A8DD5A67-199C-4C8D-8B35-81B077FF60F0}" sibTransId="{98E13262-C9CB-40D5-851C-DE3D0902C8C6}"/>
    <dgm:cxn modelId="{9F63EFB9-327A-4986-92B6-1E78924CCC9C}" srcId="{392E0B18-EF59-4048-A6B6-8CA4AB9E3DDA}" destId="{97F988F3-CF59-46FE-B59A-7B3383F6197D}" srcOrd="4" destOrd="0" parTransId="{7C9FB552-F4A7-42FC-9E2E-B6877CE11955}" sibTransId="{2A4D2725-C118-4F44-9A62-8B9618B65E2A}"/>
    <dgm:cxn modelId="{EC949DC3-7211-CE49-B5F2-3D63272D764B}" type="presOf" srcId="{7F72067F-9CE1-4A9B-AF0C-06D683278D03}" destId="{FEDB09C3-CAFA-1844-B028-91C4C930FCFE}" srcOrd="0" destOrd="0" presId="urn:microsoft.com/office/officeart/2008/layout/LinedList"/>
    <dgm:cxn modelId="{A1F058F6-10BD-4844-A03C-9075AFF9A9EC}" type="presOf" srcId="{97F988F3-CF59-46FE-B59A-7B3383F6197D}" destId="{8C86257A-0B17-7143-A43E-B05A07214A55}" srcOrd="0" destOrd="0" presId="urn:microsoft.com/office/officeart/2008/layout/LinedList"/>
    <dgm:cxn modelId="{4A63A274-A2DB-254E-8DEB-C4FA20ACC8D9}" type="presParOf" srcId="{F995263B-334B-6144-B2DB-D5D4846EE510}" destId="{8886E403-A2DE-ED48-A067-FA7371A42136}" srcOrd="0" destOrd="0" presId="urn:microsoft.com/office/officeart/2008/layout/LinedList"/>
    <dgm:cxn modelId="{7AD527C1-6115-8A40-96D2-76519759DB02}" type="presParOf" srcId="{F995263B-334B-6144-B2DB-D5D4846EE510}" destId="{7A4E57F2-291E-D94E-BBEF-125DB9D713FE}" srcOrd="1" destOrd="0" presId="urn:microsoft.com/office/officeart/2008/layout/LinedList"/>
    <dgm:cxn modelId="{6100822D-79DE-AE4C-A007-5CB348D98678}" type="presParOf" srcId="{7A4E57F2-291E-D94E-BBEF-125DB9D713FE}" destId="{9EE4361A-BA9E-3644-BAE0-2D15E46AD6F6}" srcOrd="0" destOrd="0" presId="urn:microsoft.com/office/officeart/2008/layout/LinedList"/>
    <dgm:cxn modelId="{AD67BCDD-ADED-624E-925B-00BA2396D673}" type="presParOf" srcId="{7A4E57F2-291E-D94E-BBEF-125DB9D713FE}" destId="{4A874FBE-B8C4-E04C-AE65-39EDCF085030}" srcOrd="1" destOrd="0" presId="urn:microsoft.com/office/officeart/2008/layout/LinedList"/>
    <dgm:cxn modelId="{7796098B-26C0-F54B-8AE1-651952A1DF79}" type="presParOf" srcId="{F995263B-334B-6144-B2DB-D5D4846EE510}" destId="{D6FABC9C-1EA6-E346-AFB3-5A5CE95EF7E0}" srcOrd="2" destOrd="0" presId="urn:microsoft.com/office/officeart/2008/layout/LinedList"/>
    <dgm:cxn modelId="{C1F3E290-53E0-7B40-A3DC-1A66B647182D}" type="presParOf" srcId="{F995263B-334B-6144-B2DB-D5D4846EE510}" destId="{2F1738F5-13B3-2E48-9E12-2DC43E8E986D}" srcOrd="3" destOrd="0" presId="urn:microsoft.com/office/officeart/2008/layout/LinedList"/>
    <dgm:cxn modelId="{B99D7D4D-001A-E14A-9754-D069C9338371}" type="presParOf" srcId="{2F1738F5-13B3-2E48-9E12-2DC43E8E986D}" destId="{FEDB09C3-CAFA-1844-B028-91C4C930FCFE}" srcOrd="0" destOrd="0" presId="urn:microsoft.com/office/officeart/2008/layout/LinedList"/>
    <dgm:cxn modelId="{5CEF3816-937D-164D-86E1-44F86F0B6C45}" type="presParOf" srcId="{2F1738F5-13B3-2E48-9E12-2DC43E8E986D}" destId="{7B96CC6F-9198-CA46-8204-B2D5B5DED36E}" srcOrd="1" destOrd="0" presId="urn:microsoft.com/office/officeart/2008/layout/LinedList"/>
    <dgm:cxn modelId="{BE973D1D-C044-C648-9977-7282A261D205}" type="presParOf" srcId="{F995263B-334B-6144-B2DB-D5D4846EE510}" destId="{DAEE1BB6-AABA-7243-8F82-CA9C6EFBF0A5}" srcOrd="4" destOrd="0" presId="urn:microsoft.com/office/officeart/2008/layout/LinedList"/>
    <dgm:cxn modelId="{0A3E0F1F-224D-1C46-B9A1-EEBB4799FA7D}" type="presParOf" srcId="{F995263B-334B-6144-B2DB-D5D4846EE510}" destId="{D660096D-067D-C548-BB1D-BC5331CC2B09}" srcOrd="5" destOrd="0" presId="urn:microsoft.com/office/officeart/2008/layout/LinedList"/>
    <dgm:cxn modelId="{1E2CD8AA-A26F-3643-90F2-AD6E342CBBAE}" type="presParOf" srcId="{D660096D-067D-C548-BB1D-BC5331CC2B09}" destId="{BFA524B2-F2BD-9B4C-ADF1-4DB8C9E5F722}" srcOrd="0" destOrd="0" presId="urn:microsoft.com/office/officeart/2008/layout/LinedList"/>
    <dgm:cxn modelId="{8A141623-CC38-B04E-B39E-AC5E513971F8}" type="presParOf" srcId="{D660096D-067D-C548-BB1D-BC5331CC2B09}" destId="{CC894506-C4F8-314A-BD0B-141A0C5014CB}" srcOrd="1" destOrd="0" presId="urn:microsoft.com/office/officeart/2008/layout/LinedList"/>
    <dgm:cxn modelId="{7112EF13-9E37-3149-8694-F599DEFD2A95}" type="presParOf" srcId="{F995263B-334B-6144-B2DB-D5D4846EE510}" destId="{72597414-E0A7-144E-A2A5-C7F6FA658567}" srcOrd="6" destOrd="0" presId="urn:microsoft.com/office/officeart/2008/layout/LinedList"/>
    <dgm:cxn modelId="{D4562FBE-0DB9-FE41-BC6B-601133EBF0BE}" type="presParOf" srcId="{F995263B-334B-6144-B2DB-D5D4846EE510}" destId="{87D178DE-DF8F-E34C-ADBD-6402E6297EEC}" srcOrd="7" destOrd="0" presId="urn:microsoft.com/office/officeart/2008/layout/LinedList"/>
    <dgm:cxn modelId="{A496E31E-53B2-1643-A4A0-0825A2498DEC}" type="presParOf" srcId="{87D178DE-DF8F-E34C-ADBD-6402E6297EEC}" destId="{0E7BADE4-1218-B944-AE86-1E8F1669FB44}" srcOrd="0" destOrd="0" presId="urn:microsoft.com/office/officeart/2008/layout/LinedList"/>
    <dgm:cxn modelId="{50E449BB-B30F-1C4E-B9BE-658763A37E37}" type="presParOf" srcId="{87D178DE-DF8F-E34C-ADBD-6402E6297EEC}" destId="{D1DCA4A4-84AD-0344-96AC-C1E793FD3FE6}" srcOrd="1" destOrd="0" presId="urn:microsoft.com/office/officeart/2008/layout/LinedList"/>
    <dgm:cxn modelId="{7F7E97F0-D4BB-424C-A40B-BB7750486C6A}" type="presParOf" srcId="{F995263B-334B-6144-B2DB-D5D4846EE510}" destId="{5B66149C-ECCB-E84C-B170-A3C854F8699B}" srcOrd="8" destOrd="0" presId="urn:microsoft.com/office/officeart/2008/layout/LinedList"/>
    <dgm:cxn modelId="{A5981FCD-32DF-D94E-9BA3-43269A7F05DE}" type="presParOf" srcId="{F995263B-334B-6144-B2DB-D5D4846EE510}" destId="{D22B9B78-6D6E-EB4C-98B4-27011C1A10A4}" srcOrd="9" destOrd="0" presId="urn:microsoft.com/office/officeart/2008/layout/LinedList"/>
    <dgm:cxn modelId="{A48FAA64-6001-2A4D-A78C-CD837779BDCF}" type="presParOf" srcId="{D22B9B78-6D6E-EB4C-98B4-27011C1A10A4}" destId="{8C86257A-0B17-7143-A43E-B05A07214A55}" srcOrd="0" destOrd="0" presId="urn:microsoft.com/office/officeart/2008/layout/LinedList"/>
    <dgm:cxn modelId="{4105D853-03AF-EC43-B5ED-BFAB3E195D0F}" type="presParOf" srcId="{D22B9B78-6D6E-EB4C-98B4-27011C1A10A4}" destId="{78651E82-DFC5-F846-B94D-9A8FE79D83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018786-1AFA-4848-B0B7-AEFF02A7058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A68CB6-B338-4DA2-918C-F0889D82D63F}">
      <dgm:prSet/>
      <dgm:spPr/>
      <dgm:t>
        <a:bodyPr/>
        <a:lstStyle/>
        <a:p>
          <a:r>
            <a:rPr lang="cs-CZ"/>
            <a:t>Bezvědomí</a:t>
          </a:r>
          <a:endParaRPr lang="en-US"/>
        </a:p>
      </dgm:t>
    </dgm:pt>
    <dgm:pt modelId="{37E9D4F5-3D21-4377-B8DE-5269549128B1}" type="parTrans" cxnId="{EE789AC0-A20A-452A-9424-041E12AD2F99}">
      <dgm:prSet/>
      <dgm:spPr/>
      <dgm:t>
        <a:bodyPr/>
        <a:lstStyle/>
        <a:p>
          <a:endParaRPr lang="en-US"/>
        </a:p>
      </dgm:t>
    </dgm:pt>
    <dgm:pt modelId="{2441453B-4EC1-4C35-B7FD-4CAE41EF4E85}" type="sibTrans" cxnId="{EE789AC0-A20A-452A-9424-041E12AD2F99}">
      <dgm:prSet/>
      <dgm:spPr/>
      <dgm:t>
        <a:bodyPr/>
        <a:lstStyle/>
        <a:p>
          <a:endParaRPr lang="en-US"/>
        </a:p>
      </dgm:t>
    </dgm:pt>
    <dgm:pt modelId="{8656D294-B62C-4160-8F8F-5C61D95149C3}">
      <dgm:prSet/>
      <dgm:spPr/>
      <dgm:t>
        <a:bodyPr/>
        <a:lstStyle/>
        <a:p>
          <a:r>
            <a:rPr lang="cs-CZ"/>
            <a:t>Křeče</a:t>
          </a:r>
          <a:endParaRPr lang="en-US"/>
        </a:p>
      </dgm:t>
    </dgm:pt>
    <dgm:pt modelId="{F6EDE3BD-D250-4C72-8178-F2BA17C53C95}" type="parTrans" cxnId="{254F6246-3C0D-4E34-9389-55824287AEED}">
      <dgm:prSet/>
      <dgm:spPr/>
      <dgm:t>
        <a:bodyPr/>
        <a:lstStyle/>
        <a:p>
          <a:endParaRPr lang="en-US"/>
        </a:p>
      </dgm:t>
    </dgm:pt>
    <dgm:pt modelId="{86AA79A8-DF3D-4392-8ADF-7930067497BA}" type="sibTrans" cxnId="{254F6246-3C0D-4E34-9389-55824287AEED}">
      <dgm:prSet/>
      <dgm:spPr/>
      <dgm:t>
        <a:bodyPr/>
        <a:lstStyle/>
        <a:p>
          <a:endParaRPr lang="en-US"/>
        </a:p>
      </dgm:t>
    </dgm:pt>
    <dgm:pt modelId="{AD78F1A6-6331-49D3-8311-F204FD9AB36E}">
      <dgm:prSet/>
      <dgm:spPr/>
      <dgm:t>
        <a:bodyPr/>
        <a:lstStyle/>
        <a:p>
          <a:r>
            <a:rPr lang="cs-CZ"/>
            <a:t>Pacienti s DM – kontrola</a:t>
          </a:r>
          <a:endParaRPr lang="en-US"/>
        </a:p>
      </dgm:t>
    </dgm:pt>
    <dgm:pt modelId="{4DE4AD14-CD12-4C8F-85D1-23EA1B6CB5B5}" type="parTrans" cxnId="{D6E21108-6861-4908-A426-FCE1499F48D5}">
      <dgm:prSet/>
      <dgm:spPr/>
      <dgm:t>
        <a:bodyPr/>
        <a:lstStyle/>
        <a:p>
          <a:endParaRPr lang="en-US"/>
        </a:p>
      </dgm:t>
    </dgm:pt>
    <dgm:pt modelId="{F7591929-23B2-4BD8-8BE4-D87FDFCCE146}" type="sibTrans" cxnId="{D6E21108-6861-4908-A426-FCE1499F48D5}">
      <dgm:prSet/>
      <dgm:spPr/>
      <dgm:t>
        <a:bodyPr/>
        <a:lstStyle/>
        <a:p>
          <a:endParaRPr lang="en-US"/>
        </a:p>
      </dgm:t>
    </dgm:pt>
    <dgm:pt modelId="{E85B1EDA-C4AE-4463-9E90-7AB041328C52}">
      <dgm:prSet/>
      <dgm:spPr/>
      <dgm:t>
        <a:bodyPr/>
        <a:lstStyle/>
        <a:p>
          <a:r>
            <a:rPr lang="cs-CZ"/>
            <a:t>Náhodně zjištěné dekompenzace – hypo / hyper </a:t>
          </a:r>
          <a:endParaRPr lang="en-US"/>
        </a:p>
      </dgm:t>
    </dgm:pt>
    <dgm:pt modelId="{D119A7D4-025E-4030-9DF8-54AD8DC0D19A}" type="parTrans" cxnId="{C3548A4B-FF4E-49E5-B1FE-70DADE40E31E}">
      <dgm:prSet/>
      <dgm:spPr/>
      <dgm:t>
        <a:bodyPr/>
        <a:lstStyle/>
        <a:p>
          <a:endParaRPr lang="en-US"/>
        </a:p>
      </dgm:t>
    </dgm:pt>
    <dgm:pt modelId="{0E56DD02-7110-4D06-BC6D-0029E410BAFD}" type="sibTrans" cxnId="{C3548A4B-FF4E-49E5-B1FE-70DADE40E31E}">
      <dgm:prSet/>
      <dgm:spPr/>
      <dgm:t>
        <a:bodyPr/>
        <a:lstStyle/>
        <a:p>
          <a:endParaRPr lang="en-US"/>
        </a:p>
      </dgm:t>
    </dgm:pt>
    <dgm:pt modelId="{0097A1C6-5773-9A4B-BAE4-2B4FF7C25275}" type="pres">
      <dgm:prSet presAssocID="{CE018786-1AFA-4848-B0B7-AEFF02A70580}" presName="vert0" presStyleCnt="0">
        <dgm:presLayoutVars>
          <dgm:dir/>
          <dgm:animOne val="branch"/>
          <dgm:animLvl val="lvl"/>
        </dgm:presLayoutVars>
      </dgm:prSet>
      <dgm:spPr/>
    </dgm:pt>
    <dgm:pt modelId="{3E1E688D-A2AC-044B-9A4C-711A77FEC938}" type="pres">
      <dgm:prSet presAssocID="{14A68CB6-B338-4DA2-918C-F0889D82D63F}" presName="thickLine" presStyleLbl="alignNode1" presStyleIdx="0" presStyleCnt="4"/>
      <dgm:spPr/>
    </dgm:pt>
    <dgm:pt modelId="{70C3DF72-5AC9-AF49-B4DD-55394BE82473}" type="pres">
      <dgm:prSet presAssocID="{14A68CB6-B338-4DA2-918C-F0889D82D63F}" presName="horz1" presStyleCnt="0"/>
      <dgm:spPr/>
    </dgm:pt>
    <dgm:pt modelId="{C602BEE6-B00A-FD4B-8F7C-31B1E140F226}" type="pres">
      <dgm:prSet presAssocID="{14A68CB6-B338-4DA2-918C-F0889D82D63F}" presName="tx1" presStyleLbl="revTx" presStyleIdx="0" presStyleCnt="4"/>
      <dgm:spPr/>
    </dgm:pt>
    <dgm:pt modelId="{2C5491F2-DB07-DA46-8C94-C3BC9660DDC2}" type="pres">
      <dgm:prSet presAssocID="{14A68CB6-B338-4DA2-918C-F0889D82D63F}" presName="vert1" presStyleCnt="0"/>
      <dgm:spPr/>
    </dgm:pt>
    <dgm:pt modelId="{263465DB-C809-D742-97A8-2EB1A33DA2BF}" type="pres">
      <dgm:prSet presAssocID="{8656D294-B62C-4160-8F8F-5C61D95149C3}" presName="thickLine" presStyleLbl="alignNode1" presStyleIdx="1" presStyleCnt="4"/>
      <dgm:spPr/>
    </dgm:pt>
    <dgm:pt modelId="{EFACEAF3-736D-294B-8D25-587CAF709373}" type="pres">
      <dgm:prSet presAssocID="{8656D294-B62C-4160-8F8F-5C61D95149C3}" presName="horz1" presStyleCnt="0"/>
      <dgm:spPr/>
    </dgm:pt>
    <dgm:pt modelId="{2A44356C-E357-594C-A2D8-79BAE38EE3B4}" type="pres">
      <dgm:prSet presAssocID="{8656D294-B62C-4160-8F8F-5C61D95149C3}" presName="tx1" presStyleLbl="revTx" presStyleIdx="1" presStyleCnt="4"/>
      <dgm:spPr/>
    </dgm:pt>
    <dgm:pt modelId="{82AA38FD-DD4E-5149-94A4-D04170898B85}" type="pres">
      <dgm:prSet presAssocID="{8656D294-B62C-4160-8F8F-5C61D95149C3}" presName="vert1" presStyleCnt="0"/>
      <dgm:spPr/>
    </dgm:pt>
    <dgm:pt modelId="{850D12B7-3045-B344-A1C1-CCD9818EA85B}" type="pres">
      <dgm:prSet presAssocID="{AD78F1A6-6331-49D3-8311-F204FD9AB36E}" presName="thickLine" presStyleLbl="alignNode1" presStyleIdx="2" presStyleCnt="4"/>
      <dgm:spPr/>
    </dgm:pt>
    <dgm:pt modelId="{B206093C-F1D7-5A44-AC29-78C807807BE6}" type="pres">
      <dgm:prSet presAssocID="{AD78F1A6-6331-49D3-8311-F204FD9AB36E}" presName="horz1" presStyleCnt="0"/>
      <dgm:spPr/>
    </dgm:pt>
    <dgm:pt modelId="{5DFF0105-C991-4F42-BF88-907B169AED35}" type="pres">
      <dgm:prSet presAssocID="{AD78F1A6-6331-49D3-8311-F204FD9AB36E}" presName="tx1" presStyleLbl="revTx" presStyleIdx="2" presStyleCnt="4"/>
      <dgm:spPr/>
    </dgm:pt>
    <dgm:pt modelId="{973148BC-B5A5-6D46-AC75-57A41A9EA2D4}" type="pres">
      <dgm:prSet presAssocID="{AD78F1A6-6331-49D3-8311-F204FD9AB36E}" presName="vert1" presStyleCnt="0"/>
      <dgm:spPr/>
    </dgm:pt>
    <dgm:pt modelId="{D46C7BE8-7D28-7C48-8AFB-F7B19B71496A}" type="pres">
      <dgm:prSet presAssocID="{E85B1EDA-C4AE-4463-9E90-7AB041328C52}" presName="thickLine" presStyleLbl="alignNode1" presStyleIdx="3" presStyleCnt="4"/>
      <dgm:spPr/>
    </dgm:pt>
    <dgm:pt modelId="{4B99E25E-F6BE-7541-8A0D-88C359EDA663}" type="pres">
      <dgm:prSet presAssocID="{E85B1EDA-C4AE-4463-9E90-7AB041328C52}" presName="horz1" presStyleCnt="0"/>
      <dgm:spPr/>
    </dgm:pt>
    <dgm:pt modelId="{58CE23F1-A94F-A34C-B495-F3B1B907C3E1}" type="pres">
      <dgm:prSet presAssocID="{E85B1EDA-C4AE-4463-9E90-7AB041328C52}" presName="tx1" presStyleLbl="revTx" presStyleIdx="3" presStyleCnt="4"/>
      <dgm:spPr/>
    </dgm:pt>
    <dgm:pt modelId="{EE29491B-BEC6-C24F-8D10-70344BC5DEE1}" type="pres">
      <dgm:prSet presAssocID="{E85B1EDA-C4AE-4463-9E90-7AB041328C52}" presName="vert1" presStyleCnt="0"/>
      <dgm:spPr/>
    </dgm:pt>
  </dgm:ptLst>
  <dgm:cxnLst>
    <dgm:cxn modelId="{D6E21108-6861-4908-A426-FCE1499F48D5}" srcId="{CE018786-1AFA-4848-B0B7-AEFF02A70580}" destId="{AD78F1A6-6331-49D3-8311-F204FD9AB36E}" srcOrd="2" destOrd="0" parTransId="{4DE4AD14-CD12-4C8F-85D1-23EA1B6CB5B5}" sibTransId="{F7591929-23B2-4BD8-8BE4-D87FDFCCE146}"/>
    <dgm:cxn modelId="{50A69D15-0AB7-284B-9A58-D1F9E5F5D56A}" type="presOf" srcId="{E85B1EDA-C4AE-4463-9E90-7AB041328C52}" destId="{58CE23F1-A94F-A34C-B495-F3B1B907C3E1}" srcOrd="0" destOrd="0" presId="urn:microsoft.com/office/officeart/2008/layout/LinedList"/>
    <dgm:cxn modelId="{23B7BA20-B097-C84E-BBCD-93C43709958B}" type="presOf" srcId="{14A68CB6-B338-4DA2-918C-F0889D82D63F}" destId="{C602BEE6-B00A-FD4B-8F7C-31B1E140F226}" srcOrd="0" destOrd="0" presId="urn:microsoft.com/office/officeart/2008/layout/LinedList"/>
    <dgm:cxn modelId="{790EE23B-A223-AC42-9329-F637EDDCCD55}" type="presOf" srcId="{8656D294-B62C-4160-8F8F-5C61D95149C3}" destId="{2A44356C-E357-594C-A2D8-79BAE38EE3B4}" srcOrd="0" destOrd="0" presId="urn:microsoft.com/office/officeart/2008/layout/LinedList"/>
    <dgm:cxn modelId="{254F6246-3C0D-4E34-9389-55824287AEED}" srcId="{CE018786-1AFA-4848-B0B7-AEFF02A70580}" destId="{8656D294-B62C-4160-8F8F-5C61D95149C3}" srcOrd="1" destOrd="0" parTransId="{F6EDE3BD-D250-4C72-8178-F2BA17C53C95}" sibTransId="{86AA79A8-DF3D-4392-8ADF-7930067497BA}"/>
    <dgm:cxn modelId="{C3548A4B-FF4E-49E5-B1FE-70DADE40E31E}" srcId="{CE018786-1AFA-4848-B0B7-AEFF02A70580}" destId="{E85B1EDA-C4AE-4463-9E90-7AB041328C52}" srcOrd="3" destOrd="0" parTransId="{D119A7D4-025E-4030-9DF8-54AD8DC0D19A}" sibTransId="{0E56DD02-7110-4D06-BC6D-0029E410BAFD}"/>
    <dgm:cxn modelId="{212CA16A-5BB2-E740-AB50-84204F85BD9D}" type="presOf" srcId="{AD78F1A6-6331-49D3-8311-F204FD9AB36E}" destId="{5DFF0105-C991-4F42-BF88-907B169AED35}" srcOrd="0" destOrd="0" presId="urn:microsoft.com/office/officeart/2008/layout/LinedList"/>
    <dgm:cxn modelId="{987BB76B-684E-6848-8046-C545672EAE44}" type="presOf" srcId="{CE018786-1AFA-4848-B0B7-AEFF02A70580}" destId="{0097A1C6-5773-9A4B-BAE4-2B4FF7C25275}" srcOrd="0" destOrd="0" presId="urn:microsoft.com/office/officeart/2008/layout/LinedList"/>
    <dgm:cxn modelId="{EE789AC0-A20A-452A-9424-041E12AD2F99}" srcId="{CE018786-1AFA-4848-B0B7-AEFF02A70580}" destId="{14A68CB6-B338-4DA2-918C-F0889D82D63F}" srcOrd="0" destOrd="0" parTransId="{37E9D4F5-3D21-4377-B8DE-5269549128B1}" sibTransId="{2441453B-4EC1-4C35-B7FD-4CAE41EF4E85}"/>
    <dgm:cxn modelId="{F8E27287-6075-1A49-8207-80973CF8EFDA}" type="presParOf" srcId="{0097A1C6-5773-9A4B-BAE4-2B4FF7C25275}" destId="{3E1E688D-A2AC-044B-9A4C-711A77FEC938}" srcOrd="0" destOrd="0" presId="urn:microsoft.com/office/officeart/2008/layout/LinedList"/>
    <dgm:cxn modelId="{1786C929-1973-BC43-A448-C3B3E2295299}" type="presParOf" srcId="{0097A1C6-5773-9A4B-BAE4-2B4FF7C25275}" destId="{70C3DF72-5AC9-AF49-B4DD-55394BE82473}" srcOrd="1" destOrd="0" presId="urn:microsoft.com/office/officeart/2008/layout/LinedList"/>
    <dgm:cxn modelId="{7873564E-2B54-B946-957B-68890ADB79DE}" type="presParOf" srcId="{70C3DF72-5AC9-AF49-B4DD-55394BE82473}" destId="{C602BEE6-B00A-FD4B-8F7C-31B1E140F226}" srcOrd="0" destOrd="0" presId="urn:microsoft.com/office/officeart/2008/layout/LinedList"/>
    <dgm:cxn modelId="{29F0F8DE-7078-B149-B285-D8373D73DA65}" type="presParOf" srcId="{70C3DF72-5AC9-AF49-B4DD-55394BE82473}" destId="{2C5491F2-DB07-DA46-8C94-C3BC9660DDC2}" srcOrd="1" destOrd="0" presId="urn:microsoft.com/office/officeart/2008/layout/LinedList"/>
    <dgm:cxn modelId="{0DBD94C8-1602-5C4A-8997-6956581C9921}" type="presParOf" srcId="{0097A1C6-5773-9A4B-BAE4-2B4FF7C25275}" destId="{263465DB-C809-D742-97A8-2EB1A33DA2BF}" srcOrd="2" destOrd="0" presId="urn:microsoft.com/office/officeart/2008/layout/LinedList"/>
    <dgm:cxn modelId="{D945DF65-7B05-A944-81C3-1895524A445D}" type="presParOf" srcId="{0097A1C6-5773-9A4B-BAE4-2B4FF7C25275}" destId="{EFACEAF3-736D-294B-8D25-587CAF709373}" srcOrd="3" destOrd="0" presId="urn:microsoft.com/office/officeart/2008/layout/LinedList"/>
    <dgm:cxn modelId="{82D1B155-0D13-D24D-B8EB-049C4532DDB3}" type="presParOf" srcId="{EFACEAF3-736D-294B-8D25-587CAF709373}" destId="{2A44356C-E357-594C-A2D8-79BAE38EE3B4}" srcOrd="0" destOrd="0" presId="urn:microsoft.com/office/officeart/2008/layout/LinedList"/>
    <dgm:cxn modelId="{80BC91BE-C0BC-D541-A1C0-14E016E01AB1}" type="presParOf" srcId="{EFACEAF3-736D-294B-8D25-587CAF709373}" destId="{82AA38FD-DD4E-5149-94A4-D04170898B85}" srcOrd="1" destOrd="0" presId="urn:microsoft.com/office/officeart/2008/layout/LinedList"/>
    <dgm:cxn modelId="{D84E0F7B-FCEA-4C4C-92DA-DF8F78030103}" type="presParOf" srcId="{0097A1C6-5773-9A4B-BAE4-2B4FF7C25275}" destId="{850D12B7-3045-B344-A1C1-CCD9818EA85B}" srcOrd="4" destOrd="0" presId="urn:microsoft.com/office/officeart/2008/layout/LinedList"/>
    <dgm:cxn modelId="{A167B2A5-AEB6-5F4B-AF85-202F689905B4}" type="presParOf" srcId="{0097A1C6-5773-9A4B-BAE4-2B4FF7C25275}" destId="{B206093C-F1D7-5A44-AC29-78C807807BE6}" srcOrd="5" destOrd="0" presId="urn:microsoft.com/office/officeart/2008/layout/LinedList"/>
    <dgm:cxn modelId="{7EE96EF5-B2C8-BD4B-BE19-92F9D83D7703}" type="presParOf" srcId="{B206093C-F1D7-5A44-AC29-78C807807BE6}" destId="{5DFF0105-C991-4F42-BF88-907B169AED35}" srcOrd="0" destOrd="0" presId="urn:microsoft.com/office/officeart/2008/layout/LinedList"/>
    <dgm:cxn modelId="{20A36122-6E14-A04D-ACA0-60EB6D34D494}" type="presParOf" srcId="{B206093C-F1D7-5A44-AC29-78C807807BE6}" destId="{973148BC-B5A5-6D46-AC75-57A41A9EA2D4}" srcOrd="1" destOrd="0" presId="urn:microsoft.com/office/officeart/2008/layout/LinedList"/>
    <dgm:cxn modelId="{54131949-75A8-B84F-822B-6ABA379A5D67}" type="presParOf" srcId="{0097A1C6-5773-9A4B-BAE4-2B4FF7C25275}" destId="{D46C7BE8-7D28-7C48-8AFB-F7B19B71496A}" srcOrd="6" destOrd="0" presId="urn:microsoft.com/office/officeart/2008/layout/LinedList"/>
    <dgm:cxn modelId="{B532D693-5009-794B-AFA2-0B9BE91A9455}" type="presParOf" srcId="{0097A1C6-5773-9A4B-BAE4-2B4FF7C25275}" destId="{4B99E25E-F6BE-7541-8A0D-88C359EDA663}" srcOrd="7" destOrd="0" presId="urn:microsoft.com/office/officeart/2008/layout/LinedList"/>
    <dgm:cxn modelId="{1FBEE320-9547-4047-A44F-259FB1044339}" type="presParOf" srcId="{4B99E25E-F6BE-7541-8A0D-88C359EDA663}" destId="{58CE23F1-A94F-A34C-B495-F3B1B907C3E1}" srcOrd="0" destOrd="0" presId="urn:microsoft.com/office/officeart/2008/layout/LinedList"/>
    <dgm:cxn modelId="{2A13D138-3E41-0049-9039-26973FC700AE}" type="presParOf" srcId="{4B99E25E-F6BE-7541-8A0D-88C359EDA663}" destId="{EE29491B-BEC6-C24F-8D10-70344BC5DE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008CC-4B90-41B6-82A2-ADE28A301909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67612C-ED20-4547-92C7-D4EFD4D2C57F}">
      <dgm:prSet/>
      <dgm:spPr/>
      <dgm:t>
        <a:bodyPr/>
        <a:lstStyle/>
        <a:p>
          <a:r>
            <a:rPr lang="cs-CZ" b="1" dirty="0"/>
            <a:t>ZÁKLADEM JE KLINICKÉ VYŠETŘENÍ A PROPOJENÍ ZÍSKANÝCH INFORMACÍ </a:t>
          </a:r>
          <a:endParaRPr lang="en-US" dirty="0"/>
        </a:p>
      </dgm:t>
    </dgm:pt>
    <dgm:pt modelId="{168A81C8-61E5-489B-8A25-1CACBA04D1B3}" type="parTrans" cxnId="{AD979736-FD92-4E9F-9C54-53EC75FAD413}">
      <dgm:prSet/>
      <dgm:spPr/>
      <dgm:t>
        <a:bodyPr/>
        <a:lstStyle/>
        <a:p>
          <a:endParaRPr lang="en-US"/>
        </a:p>
      </dgm:t>
    </dgm:pt>
    <dgm:pt modelId="{ACFC7E23-73E6-4B18-85EF-1B258292F433}" type="sibTrans" cxnId="{AD979736-FD92-4E9F-9C54-53EC75FAD413}">
      <dgm:prSet/>
      <dgm:spPr/>
      <dgm:t>
        <a:bodyPr/>
        <a:lstStyle/>
        <a:p>
          <a:endParaRPr lang="en-US"/>
        </a:p>
      </dgm:t>
    </dgm:pt>
    <dgm:pt modelId="{8DCC5C09-7F99-41C6-939F-288A1BB90AA6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LÉČÍME PACIENTA, NE MONITOR</a:t>
          </a:r>
          <a:endParaRPr lang="en-US" dirty="0">
            <a:solidFill>
              <a:srgbClr val="FF0000"/>
            </a:solidFill>
          </a:endParaRPr>
        </a:p>
      </dgm:t>
    </dgm:pt>
    <dgm:pt modelId="{2810F704-89AF-46B5-8602-EEC085E13D0F}" type="parTrans" cxnId="{17A3B153-1B16-480B-B0BF-81C16B763C22}">
      <dgm:prSet/>
      <dgm:spPr/>
      <dgm:t>
        <a:bodyPr/>
        <a:lstStyle/>
        <a:p>
          <a:endParaRPr lang="en-US"/>
        </a:p>
      </dgm:t>
    </dgm:pt>
    <dgm:pt modelId="{55CC385B-C9FA-4060-A942-586DFD578B61}" type="sibTrans" cxnId="{17A3B153-1B16-480B-B0BF-81C16B763C22}">
      <dgm:prSet/>
      <dgm:spPr/>
      <dgm:t>
        <a:bodyPr/>
        <a:lstStyle/>
        <a:p>
          <a:endParaRPr lang="en-US"/>
        </a:p>
      </dgm:t>
    </dgm:pt>
    <dgm:pt modelId="{26885BC2-BA4E-2848-88FD-E4E0493BC3A8}" type="pres">
      <dgm:prSet presAssocID="{33D008CC-4B90-41B6-82A2-ADE28A301909}" presName="vert0" presStyleCnt="0">
        <dgm:presLayoutVars>
          <dgm:dir/>
          <dgm:animOne val="branch"/>
          <dgm:animLvl val="lvl"/>
        </dgm:presLayoutVars>
      </dgm:prSet>
      <dgm:spPr/>
    </dgm:pt>
    <dgm:pt modelId="{CF2363DE-3616-E347-9FFC-261E4542E0B4}" type="pres">
      <dgm:prSet presAssocID="{B567612C-ED20-4547-92C7-D4EFD4D2C57F}" presName="thickLine" presStyleLbl="alignNode1" presStyleIdx="0" presStyleCnt="2"/>
      <dgm:spPr/>
    </dgm:pt>
    <dgm:pt modelId="{BBB5DEC8-53EB-764D-9129-7FA838F3B3B9}" type="pres">
      <dgm:prSet presAssocID="{B567612C-ED20-4547-92C7-D4EFD4D2C57F}" presName="horz1" presStyleCnt="0"/>
      <dgm:spPr/>
    </dgm:pt>
    <dgm:pt modelId="{D518855A-EA6A-F24A-A970-092917320231}" type="pres">
      <dgm:prSet presAssocID="{B567612C-ED20-4547-92C7-D4EFD4D2C57F}" presName="tx1" presStyleLbl="revTx" presStyleIdx="0" presStyleCnt="2"/>
      <dgm:spPr/>
    </dgm:pt>
    <dgm:pt modelId="{37B117A8-1B64-7F45-A2B9-B13E5BA1D0A7}" type="pres">
      <dgm:prSet presAssocID="{B567612C-ED20-4547-92C7-D4EFD4D2C57F}" presName="vert1" presStyleCnt="0"/>
      <dgm:spPr/>
    </dgm:pt>
    <dgm:pt modelId="{4FD833B1-C63D-B24F-8B14-8FCF7F945070}" type="pres">
      <dgm:prSet presAssocID="{8DCC5C09-7F99-41C6-939F-288A1BB90AA6}" presName="thickLine" presStyleLbl="alignNode1" presStyleIdx="1" presStyleCnt="2"/>
      <dgm:spPr/>
    </dgm:pt>
    <dgm:pt modelId="{AA89B374-6D73-1746-9694-7353FC0FB78E}" type="pres">
      <dgm:prSet presAssocID="{8DCC5C09-7F99-41C6-939F-288A1BB90AA6}" presName="horz1" presStyleCnt="0"/>
      <dgm:spPr/>
    </dgm:pt>
    <dgm:pt modelId="{DBC7560D-379C-424B-8575-F162898CF02D}" type="pres">
      <dgm:prSet presAssocID="{8DCC5C09-7F99-41C6-939F-288A1BB90AA6}" presName="tx1" presStyleLbl="revTx" presStyleIdx="1" presStyleCnt="2"/>
      <dgm:spPr/>
    </dgm:pt>
    <dgm:pt modelId="{866CB5E4-35EA-D24A-A1E5-EE510D21E331}" type="pres">
      <dgm:prSet presAssocID="{8DCC5C09-7F99-41C6-939F-288A1BB90AA6}" presName="vert1" presStyleCnt="0"/>
      <dgm:spPr/>
    </dgm:pt>
  </dgm:ptLst>
  <dgm:cxnLst>
    <dgm:cxn modelId="{3AC57602-F9DC-FF4C-9EF4-771A05B45537}" type="presOf" srcId="{8DCC5C09-7F99-41C6-939F-288A1BB90AA6}" destId="{DBC7560D-379C-424B-8575-F162898CF02D}" srcOrd="0" destOrd="0" presId="urn:microsoft.com/office/officeart/2008/layout/LinedList"/>
    <dgm:cxn modelId="{AD979736-FD92-4E9F-9C54-53EC75FAD413}" srcId="{33D008CC-4B90-41B6-82A2-ADE28A301909}" destId="{B567612C-ED20-4547-92C7-D4EFD4D2C57F}" srcOrd="0" destOrd="0" parTransId="{168A81C8-61E5-489B-8A25-1CACBA04D1B3}" sibTransId="{ACFC7E23-73E6-4B18-85EF-1B258292F433}"/>
    <dgm:cxn modelId="{17A3B153-1B16-480B-B0BF-81C16B763C22}" srcId="{33D008CC-4B90-41B6-82A2-ADE28A301909}" destId="{8DCC5C09-7F99-41C6-939F-288A1BB90AA6}" srcOrd="1" destOrd="0" parTransId="{2810F704-89AF-46B5-8602-EEC085E13D0F}" sibTransId="{55CC385B-C9FA-4060-A942-586DFD578B61}"/>
    <dgm:cxn modelId="{F66AB99A-6F88-6E49-BF38-251AC0E4B4C1}" type="presOf" srcId="{B567612C-ED20-4547-92C7-D4EFD4D2C57F}" destId="{D518855A-EA6A-F24A-A970-092917320231}" srcOrd="0" destOrd="0" presId="urn:microsoft.com/office/officeart/2008/layout/LinedList"/>
    <dgm:cxn modelId="{617440FF-3F00-1645-B670-9BC1BA4A3C2E}" type="presOf" srcId="{33D008CC-4B90-41B6-82A2-ADE28A301909}" destId="{26885BC2-BA4E-2848-88FD-E4E0493BC3A8}" srcOrd="0" destOrd="0" presId="urn:microsoft.com/office/officeart/2008/layout/LinedList"/>
    <dgm:cxn modelId="{9D92AEB2-D326-7740-9F36-ACDE18D3884B}" type="presParOf" srcId="{26885BC2-BA4E-2848-88FD-E4E0493BC3A8}" destId="{CF2363DE-3616-E347-9FFC-261E4542E0B4}" srcOrd="0" destOrd="0" presId="urn:microsoft.com/office/officeart/2008/layout/LinedList"/>
    <dgm:cxn modelId="{F7B93D2E-23B5-3141-942C-CCE72723B09B}" type="presParOf" srcId="{26885BC2-BA4E-2848-88FD-E4E0493BC3A8}" destId="{BBB5DEC8-53EB-764D-9129-7FA838F3B3B9}" srcOrd="1" destOrd="0" presId="urn:microsoft.com/office/officeart/2008/layout/LinedList"/>
    <dgm:cxn modelId="{7A887242-FC54-B043-BF2D-B5FF795B8A7C}" type="presParOf" srcId="{BBB5DEC8-53EB-764D-9129-7FA838F3B3B9}" destId="{D518855A-EA6A-F24A-A970-092917320231}" srcOrd="0" destOrd="0" presId="urn:microsoft.com/office/officeart/2008/layout/LinedList"/>
    <dgm:cxn modelId="{EFFF5F5B-3657-7549-9712-DFD7013C1BC5}" type="presParOf" srcId="{BBB5DEC8-53EB-764D-9129-7FA838F3B3B9}" destId="{37B117A8-1B64-7F45-A2B9-B13E5BA1D0A7}" srcOrd="1" destOrd="0" presId="urn:microsoft.com/office/officeart/2008/layout/LinedList"/>
    <dgm:cxn modelId="{470DF2B2-3B97-4C46-90A0-59B5C92FAA9B}" type="presParOf" srcId="{26885BC2-BA4E-2848-88FD-E4E0493BC3A8}" destId="{4FD833B1-C63D-B24F-8B14-8FCF7F945070}" srcOrd="2" destOrd="0" presId="urn:microsoft.com/office/officeart/2008/layout/LinedList"/>
    <dgm:cxn modelId="{62D84363-BA41-174F-85E7-D13FABF5ABBD}" type="presParOf" srcId="{26885BC2-BA4E-2848-88FD-E4E0493BC3A8}" destId="{AA89B374-6D73-1746-9694-7353FC0FB78E}" srcOrd="3" destOrd="0" presId="urn:microsoft.com/office/officeart/2008/layout/LinedList"/>
    <dgm:cxn modelId="{A9B275F5-EC06-0940-BE6E-556FC53DA4C4}" type="presParOf" srcId="{AA89B374-6D73-1746-9694-7353FC0FB78E}" destId="{DBC7560D-379C-424B-8575-F162898CF02D}" srcOrd="0" destOrd="0" presId="urn:microsoft.com/office/officeart/2008/layout/LinedList"/>
    <dgm:cxn modelId="{6AD5D735-B3B9-8C41-83D6-3F57CADE2E9C}" type="presParOf" srcId="{AA89B374-6D73-1746-9694-7353FC0FB78E}" destId="{866CB5E4-35EA-D24A-A1E5-EE510D21E3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5F6A5-B89A-487E-BF4F-B283E020F26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19886A-366E-4DCC-8FF1-2311ED9B77EA}">
      <dgm:prSet/>
      <dgm:spPr/>
      <dgm:t>
        <a:bodyPr/>
        <a:lstStyle/>
        <a:p>
          <a:r>
            <a:rPr lang="cs-CZ"/>
            <a:t>Bez pomůcek</a:t>
          </a:r>
          <a:endParaRPr lang="en-US"/>
        </a:p>
      </dgm:t>
    </dgm:pt>
    <dgm:pt modelId="{6BECF38E-DBFD-4BA8-BEE9-EBA5D247C697}" type="parTrans" cxnId="{B626428F-9192-4C64-8DCF-0E87F9C93EB4}">
      <dgm:prSet/>
      <dgm:spPr/>
      <dgm:t>
        <a:bodyPr/>
        <a:lstStyle/>
        <a:p>
          <a:endParaRPr lang="en-US"/>
        </a:p>
      </dgm:t>
    </dgm:pt>
    <dgm:pt modelId="{7D5AE43C-168E-47B8-B83C-2FFBCE175B39}" type="sibTrans" cxnId="{B626428F-9192-4C64-8DCF-0E87F9C93EB4}">
      <dgm:prSet/>
      <dgm:spPr/>
      <dgm:t>
        <a:bodyPr/>
        <a:lstStyle/>
        <a:p>
          <a:endParaRPr lang="en-US"/>
        </a:p>
      </dgm:t>
    </dgm:pt>
    <dgm:pt modelId="{0D5E25B4-E67F-460B-9D43-3CC8ED49E6C2}">
      <dgm:prSet/>
      <dgm:spPr/>
      <dgm:t>
        <a:bodyPr/>
        <a:lstStyle/>
        <a:p>
          <a:r>
            <a:rPr lang="cs-CZ"/>
            <a:t>S pomůckama</a:t>
          </a:r>
          <a:endParaRPr lang="en-US"/>
        </a:p>
      </dgm:t>
    </dgm:pt>
    <dgm:pt modelId="{BC941EEA-B70F-4A70-AD22-C5CA50052D7C}" type="parTrans" cxnId="{377D8604-0446-416F-9EB5-506558D39074}">
      <dgm:prSet/>
      <dgm:spPr/>
      <dgm:t>
        <a:bodyPr/>
        <a:lstStyle/>
        <a:p>
          <a:endParaRPr lang="en-US"/>
        </a:p>
      </dgm:t>
    </dgm:pt>
    <dgm:pt modelId="{BCDEA4B2-D555-486B-AA9B-F18EE57D81BB}" type="sibTrans" cxnId="{377D8604-0446-416F-9EB5-506558D39074}">
      <dgm:prSet/>
      <dgm:spPr/>
      <dgm:t>
        <a:bodyPr/>
        <a:lstStyle/>
        <a:p>
          <a:endParaRPr lang="en-US"/>
        </a:p>
      </dgm:t>
    </dgm:pt>
    <dgm:pt modelId="{ACF7E7AC-2774-4D18-9818-46AF226596CE}">
      <dgm:prSet/>
      <dgm:spPr/>
      <dgm:t>
        <a:bodyPr/>
        <a:lstStyle/>
        <a:p>
          <a:r>
            <a:rPr lang="cs-CZ"/>
            <a:t>Neivazivní</a:t>
          </a:r>
          <a:endParaRPr lang="en-US"/>
        </a:p>
      </dgm:t>
    </dgm:pt>
    <dgm:pt modelId="{8D923CF5-D067-47DE-BE96-9679ED253BC8}" type="parTrans" cxnId="{ED6A4C31-046C-428F-A2ED-84B21663EE3E}">
      <dgm:prSet/>
      <dgm:spPr/>
      <dgm:t>
        <a:bodyPr/>
        <a:lstStyle/>
        <a:p>
          <a:endParaRPr lang="en-US"/>
        </a:p>
      </dgm:t>
    </dgm:pt>
    <dgm:pt modelId="{A59D9959-E6BF-46B4-92FE-C670D33EF273}" type="sibTrans" cxnId="{ED6A4C31-046C-428F-A2ED-84B21663EE3E}">
      <dgm:prSet/>
      <dgm:spPr/>
      <dgm:t>
        <a:bodyPr/>
        <a:lstStyle/>
        <a:p>
          <a:endParaRPr lang="en-US"/>
        </a:p>
      </dgm:t>
    </dgm:pt>
    <dgm:pt modelId="{CF695FE5-D91D-490E-9C64-6809E61F2B15}">
      <dgm:prSet/>
      <dgm:spPr/>
      <dgm:t>
        <a:bodyPr/>
        <a:lstStyle/>
        <a:p>
          <a:r>
            <a:rPr lang="cs-CZ"/>
            <a:t>invazivní</a:t>
          </a:r>
          <a:endParaRPr lang="en-US"/>
        </a:p>
      </dgm:t>
    </dgm:pt>
    <dgm:pt modelId="{563BAB35-6E57-4A35-817F-9BF2836D990F}" type="parTrans" cxnId="{BC2AD940-B5F4-4A82-8744-100D8D6BD801}">
      <dgm:prSet/>
      <dgm:spPr/>
      <dgm:t>
        <a:bodyPr/>
        <a:lstStyle/>
        <a:p>
          <a:endParaRPr lang="en-US"/>
        </a:p>
      </dgm:t>
    </dgm:pt>
    <dgm:pt modelId="{ADFC4C24-D05A-42E9-A925-A3F3D43B43C5}" type="sibTrans" cxnId="{BC2AD940-B5F4-4A82-8744-100D8D6BD801}">
      <dgm:prSet/>
      <dgm:spPr/>
      <dgm:t>
        <a:bodyPr/>
        <a:lstStyle/>
        <a:p>
          <a:endParaRPr lang="en-US"/>
        </a:p>
      </dgm:t>
    </dgm:pt>
    <dgm:pt modelId="{74752613-DCB9-3A46-B9D7-915806019203}" type="pres">
      <dgm:prSet presAssocID="{96F5F6A5-B89A-487E-BF4F-B283E020F265}" presName="cycle" presStyleCnt="0">
        <dgm:presLayoutVars>
          <dgm:dir/>
          <dgm:resizeHandles val="exact"/>
        </dgm:presLayoutVars>
      </dgm:prSet>
      <dgm:spPr/>
    </dgm:pt>
    <dgm:pt modelId="{C71E9A09-30E7-4A46-BFD9-CE335E519577}" type="pres">
      <dgm:prSet presAssocID="{C019886A-366E-4DCC-8FF1-2311ED9B77EA}" presName="arrow" presStyleLbl="node1" presStyleIdx="0" presStyleCnt="2">
        <dgm:presLayoutVars>
          <dgm:bulletEnabled val="1"/>
        </dgm:presLayoutVars>
      </dgm:prSet>
      <dgm:spPr/>
    </dgm:pt>
    <dgm:pt modelId="{3E57F586-63DF-3947-95C9-F3F438FE7FCE}" type="pres">
      <dgm:prSet presAssocID="{0D5E25B4-E67F-460B-9D43-3CC8ED49E6C2}" presName="arrow" presStyleLbl="node1" presStyleIdx="1" presStyleCnt="2">
        <dgm:presLayoutVars>
          <dgm:bulletEnabled val="1"/>
        </dgm:presLayoutVars>
      </dgm:prSet>
      <dgm:spPr/>
    </dgm:pt>
  </dgm:ptLst>
  <dgm:cxnLst>
    <dgm:cxn modelId="{377D8604-0446-416F-9EB5-506558D39074}" srcId="{96F5F6A5-B89A-487E-BF4F-B283E020F265}" destId="{0D5E25B4-E67F-460B-9D43-3CC8ED49E6C2}" srcOrd="1" destOrd="0" parTransId="{BC941EEA-B70F-4A70-AD22-C5CA50052D7C}" sibTransId="{BCDEA4B2-D555-486B-AA9B-F18EE57D81BB}"/>
    <dgm:cxn modelId="{D8842F23-FC19-2F43-9EAD-5253C7E449CC}" type="presOf" srcId="{ACF7E7AC-2774-4D18-9818-46AF226596CE}" destId="{3E57F586-63DF-3947-95C9-F3F438FE7FCE}" srcOrd="0" destOrd="1" presId="urn:microsoft.com/office/officeart/2005/8/layout/arrow1"/>
    <dgm:cxn modelId="{ED6A4C31-046C-428F-A2ED-84B21663EE3E}" srcId="{0D5E25B4-E67F-460B-9D43-3CC8ED49E6C2}" destId="{ACF7E7AC-2774-4D18-9818-46AF226596CE}" srcOrd="0" destOrd="0" parTransId="{8D923CF5-D067-47DE-BE96-9679ED253BC8}" sibTransId="{A59D9959-E6BF-46B4-92FE-C670D33EF273}"/>
    <dgm:cxn modelId="{BC2AD940-B5F4-4A82-8744-100D8D6BD801}" srcId="{0D5E25B4-E67F-460B-9D43-3CC8ED49E6C2}" destId="{CF695FE5-D91D-490E-9C64-6809E61F2B15}" srcOrd="1" destOrd="0" parTransId="{563BAB35-6E57-4A35-817F-9BF2836D990F}" sibTransId="{ADFC4C24-D05A-42E9-A925-A3F3D43B43C5}"/>
    <dgm:cxn modelId="{013CA35D-8D8C-6F46-9F22-35FB460FE378}" type="presOf" srcId="{CF695FE5-D91D-490E-9C64-6809E61F2B15}" destId="{3E57F586-63DF-3947-95C9-F3F438FE7FCE}" srcOrd="0" destOrd="2" presId="urn:microsoft.com/office/officeart/2005/8/layout/arrow1"/>
    <dgm:cxn modelId="{6A80807C-403F-4C43-A585-3440C184AAE0}" type="presOf" srcId="{96F5F6A5-B89A-487E-BF4F-B283E020F265}" destId="{74752613-DCB9-3A46-B9D7-915806019203}" srcOrd="0" destOrd="0" presId="urn:microsoft.com/office/officeart/2005/8/layout/arrow1"/>
    <dgm:cxn modelId="{B626428F-9192-4C64-8DCF-0E87F9C93EB4}" srcId="{96F5F6A5-B89A-487E-BF4F-B283E020F265}" destId="{C019886A-366E-4DCC-8FF1-2311ED9B77EA}" srcOrd="0" destOrd="0" parTransId="{6BECF38E-DBFD-4BA8-BEE9-EBA5D247C697}" sibTransId="{7D5AE43C-168E-47B8-B83C-2FFBCE175B39}"/>
    <dgm:cxn modelId="{24AA53B5-B81A-A844-9BD8-DD2FF92C8AC9}" type="presOf" srcId="{C019886A-366E-4DCC-8FF1-2311ED9B77EA}" destId="{C71E9A09-30E7-4A46-BFD9-CE335E519577}" srcOrd="0" destOrd="0" presId="urn:microsoft.com/office/officeart/2005/8/layout/arrow1"/>
    <dgm:cxn modelId="{F7E1CCD6-98D3-424B-9B7B-3DB24F4E3CD1}" type="presOf" srcId="{0D5E25B4-E67F-460B-9D43-3CC8ED49E6C2}" destId="{3E57F586-63DF-3947-95C9-F3F438FE7FCE}" srcOrd="0" destOrd="0" presId="urn:microsoft.com/office/officeart/2005/8/layout/arrow1"/>
    <dgm:cxn modelId="{7FC6836D-A05E-A640-A7EE-309D3D987671}" type="presParOf" srcId="{74752613-DCB9-3A46-B9D7-915806019203}" destId="{C71E9A09-30E7-4A46-BFD9-CE335E519577}" srcOrd="0" destOrd="0" presId="urn:microsoft.com/office/officeart/2005/8/layout/arrow1"/>
    <dgm:cxn modelId="{48830E29-4FD8-1E48-9C86-5323C79A6E15}" type="presParOf" srcId="{74752613-DCB9-3A46-B9D7-915806019203}" destId="{3E57F586-63DF-3947-95C9-F3F438FE7FC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F77A0-B3CF-4ED7-A9A3-E8C180BB15E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706809C6-C0BA-4C62-9DEA-6A560295736D}">
      <dgm:prSet/>
      <dgm:spPr/>
      <dgm:t>
        <a:bodyPr/>
        <a:lstStyle/>
        <a:p>
          <a:pPr>
            <a:defRPr cap="all"/>
          </a:pPr>
          <a:r>
            <a:rPr lang="cs-CZ" dirty="0"/>
            <a:t>KREVNÍ OBĚH</a:t>
          </a:r>
          <a:endParaRPr lang="en-US" dirty="0"/>
        </a:p>
      </dgm:t>
    </dgm:pt>
    <dgm:pt modelId="{E8C59DEC-3D59-4F45-9A8B-030959212D0B}" type="parTrans" cxnId="{B24841A3-5C00-410F-B146-BB517F97C83B}">
      <dgm:prSet/>
      <dgm:spPr/>
      <dgm:t>
        <a:bodyPr/>
        <a:lstStyle/>
        <a:p>
          <a:endParaRPr lang="en-US"/>
        </a:p>
      </dgm:t>
    </dgm:pt>
    <dgm:pt modelId="{254FE544-A701-4D17-8B32-BA860E46FCA2}" type="sibTrans" cxnId="{B24841A3-5C00-410F-B146-BB517F97C83B}">
      <dgm:prSet/>
      <dgm:spPr/>
      <dgm:t>
        <a:bodyPr/>
        <a:lstStyle/>
        <a:p>
          <a:endParaRPr lang="en-US"/>
        </a:p>
      </dgm:t>
    </dgm:pt>
    <dgm:pt modelId="{F73D2A09-457A-44A2-8CFE-D6AC1E57A437}">
      <dgm:prSet/>
      <dgm:spPr/>
      <dgm:t>
        <a:bodyPr/>
        <a:lstStyle/>
        <a:p>
          <a:pPr>
            <a:defRPr cap="all"/>
          </a:pPr>
          <a:r>
            <a:rPr lang="cs-CZ"/>
            <a:t>DÝCHÁNÍ</a:t>
          </a:r>
          <a:endParaRPr lang="en-US"/>
        </a:p>
      </dgm:t>
    </dgm:pt>
    <dgm:pt modelId="{4F5A96E8-F796-4D58-92AA-8379896388FF}" type="parTrans" cxnId="{71C28EA0-E21D-4116-BA29-A3AD959AAA1C}">
      <dgm:prSet/>
      <dgm:spPr/>
      <dgm:t>
        <a:bodyPr/>
        <a:lstStyle/>
        <a:p>
          <a:endParaRPr lang="en-US"/>
        </a:p>
      </dgm:t>
    </dgm:pt>
    <dgm:pt modelId="{F65461CF-AEF7-4D6A-8B04-CC5441D0C475}" type="sibTrans" cxnId="{71C28EA0-E21D-4116-BA29-A3AD959AAA1C}">
      <dgm:prSet/>
      <dgm:spPr/>
      <dgm:t>
        <a:bodyPr/>
        <a:lstStyle/>
        <a:p>
          <a:endParaRPr lang="en-US"/>
        </a:p>
      </dgm:t>
    </dgm:pt>
    <dgm:pt modelId="{9B2E8778-C325-485F-83D5-DF17C759B651}">
      <dgm:prSet/>
      <dgm:spPr/>
      <dgm:t>
        <a:bodyPr/>
        <a:lstStyle/>
        <a:p>
          <a:pPr>
            <a:defRPr cap="all"/>
          </a:pPr>
          <a:r>
            <a:rPr lang="cs-CZ"/>
            <a:t>VĚDOMÍ</a:t>
          </a:r>
          <a:endParaRPr lang="en-US"/>
        </a:p>
      </dgm:t>
    </dgm:pt>
    <dgm:pt modelId="{812C039E-F530-4C69-9F35-EF13D687C109}" type="parTrans" cxnId="{CD6FF379-DE2B-4C6B-B2FD-21C1D5037B3B}">
      <dgm:prSet/>
      <dgm:spPr/>
      <dgm:t>
        <a:bodyPr/>
        <a:lstStyle/>
        <a:p>
          <a:endParaRPr lang="en-US"/>
        </a:p>
      </dgm:t>
    </dgm:pt>
    <dgm:pt modelId="{59B31971-A4FC-4048-AD41-0708074D6188}" type="sibTrans" cxnId="{CD6FF379-DE2B-4C6B-B2FD-21C1D5037B3B}">
      <dgm:prSet/>
      <dgm:spPr/>
      <dgm:t>
        <a:bodyPr/>
        <a:lstStyle/>
        <a:p>
          <a:endParaRPr lang="en-US"/>
        </a:p>
      </dgm:t>
    </dgm:pt>
    <dgm:pt modelId="{8E829D69-76DA-4A8A-B439-D5DE6B80A745}">
      <dgm:prSet/>
      <dgm:spPr/>
      <dgm:t>
        <a:bodyPr/>
        <a:lstStyle/>
        <a:p>
          <a:pPr>
            <a:defRPr cap="all"/>
          </a:pPr>
          <a:r>
            <a:rPr lang="cs-CZ"/>
            <a:t>VNITŘNÍ PROSTŘEDÍ</a:t>
          </a:r>
          <a:endParaRPr lang="en-US"/>
        </a:p>
      </dgm:t>
    </dgm:pt>
    <dgm:pt modelId="{4E50BCE5-509F-4648-94B1-263C16B6D96B}" type="parTrans" cxnId="{911061BA-512D-4440-8ACF-BD52210F03B9}">
      <dgm:prSet/>
      <dgm:spPr/>
      <dgm:t>
        <a:bodyPr/>
        <a:lstStyle/>
        <a:p>
          <a:endParaRPr lang="en-US"/>
        </a:p>
      </dgm:t>
    </dgm:pt>
    <dgm:pt modelId="{8FB82D6B-6924-414C-BF65-03E247C800F2}" type="sibTrans" cxnId="{911061BA-512D-4440-8ACF-BD52210F03B9}">
      <dgm:prSet/>
      <dgm:spPr/>
      <dgm:t>
        <a:bodyPr/>
        <a:lstStyle/>
        <a:p>
          <a:endParaRPr lang="en-US"/>
        </a:p>
      </dgm:t>
    </dgm:pt>
    <dgm:pt modelId="{E2AC574C-D5CC-49F6-BE2E-947458FCC213}">
      <dgm:prSet/>
      <dgm:spPr/>
      <dgm:t>
        <a:bodyPr/>
        <a:lstStyle/>
        <a:p>
          <a:pPr>
            <a:defRPr cap="all"/>
          </a:pPr>
          <a:r>
            <a:rPr lang="cs-CZ"/>
            <a:t>BOLEST</a:t>
          </a:r>
          <a:endParaRPr lang="en-US"/>
        </a:p>
      </dgm:t>
    </dgm:pt>
    <dgm:pt modelId="{90529362-D35A-46D7-B153-43D6197035F6}" type="parTrans" cxnId="{5EE0900A-606E-4462-AC16-62C959E03F33}">
      <dgm:prSet/>
      <dgm:spPr/>
      <dgm:t>
        <a:bodyPr/>
        <a:lstStyle/>
        <a:p>
          <a:endParaRPr lang="en-US"/>
        </a:p>
      </dgm:t>
    </dgm:pt>
    <dgm:pt modelId="{C2E63F2B-3727-42E2-8428-06983F015277}" type="sibTrans" cxnId="{5EE0900A-606E-4462-AC16-62C959E03F33}">
      <dgm:prSet/>
      <dgm:spPr/>
      <dgm:t>
        <a:bodyPr/>
        <a:lstStyle/>
        <a:p>
          <a:endParaRPr lang="en-US"/>
        </a:p>
      </dgm:t>
    </dgm:pt>
    <dgm:pt modelId="{C3EFC433-DE3D-40D2-A21A-9E661998A617}" type="pres">
      <dgm:prSet presAssocID="{AC4F77A0-B3CF-4ED7-A9A3-E8C180BB15E0}" presName="root" presStyleCnt="0">
        <dgm:presLayoutVars>
          <dgm:dir/>
          <dgm:resizeHandles val="exact"/>
        </dgm:presLayoutVars>
      </dgm:prSet>
      <dgm:spPr/>
    </dgm:pt>
    <dgm:pt modelId="{1BA80CE9-E4FD-4A6F-A385-46832F9C6ED3}" type="pres">
      <dgm:prSet presAssocID="{706809C6-C0BA-4C62-9DEA-6A560295736D}" presName="compNode" presStyleCnt="0"/>
      <dgm:spPr/>
    </dgm:pt>
    <dgm:pt modelId="{ACF22405-0F8D-47E8-9100-ACB009A7AB74}" type="pres">
      <dgm:prSet presAssocID="{706809C6-C0BA-4C62-9DEA-6A560295736D}" presName="iconBgRect" presStyleLbl="bgShp" presStyleIdx="0" presStyleCnt="5"/>
      <dgm:spPr/>
    </dgm:pt>
    <dgm:pt modelId="{C6DA7988-8A53-40FC-80A8-A661B628F120}" type="pres">
      <dgm:prSet presAssocID="{706809C6-C0BA-4C62-9DEA-6A56029573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0730ADE9-2F52-401C-8835-8ACA204FF9D7}" type="pres">
      <dgm:prSet presAssocID="{706809C6-C0BA-4C62-9DEA-6A560295736D}" presName="spaceRect" presStyleCnt="0"/>
      <dgm:spPr/>
    </dgm:pt>
    <dgm:pt modelId="{9720CB2D-B4BB-4D7E-8893-A45E8C463789}" type="pres">
      <dgm:prSet presAssocID="{706809C6-C0BA-4C62-9DEA-6A560295736D}" presName="textRect" presStyleLbl="revTx" presStyleIdx="0" presStyleCnt="5">
        <dgm:presLayoutVars>
          <dgm:chMax val="1"/>
          <dgm:chPref val="1"/>
        </dgm:presLayoutVars>
      </dgm:prSet>
      <dgm:spPr/>
    </dgm:pt>
    <dgm:pt modelId="{C38BB5FF-5E37-46DB-81A4-C4C8F1199D40}" type="pres">
      <dgm:prSet presAssocID="{254FE544-A701-4D17-8B32-BA860E46FCA2}" presName="sibTrans" presStyleCnt="0"/>
      <dgm:spPr/>
    </dgm:pt>
    <dgm:pt modelId="{8DAB7677-0407-4D96-9E08-8205724E5F0E}" type="pres">
      <dgm:prSet presAssocID="{F73D2A09-457A-44A2-8CFE-D6AC1E57A437}" presName="compNode" presStyleCnt="0"/>
      <dgm:spPr/>
    </dgm:pt>
    <dgm:pt modelId="{E37E0FFA-365C-4107-B40C-4D865E792D42}" type="pres">
      <dgm:prSet presAssocID="{F73D2A09-457A-44A2-8CFE-D6AC1E57A437}" presName="iconBgRect" presStyleLbl="bgShp" presStyleIdx="1" presStyleCnt="5"/>
      <dgm:spPr/>
    </dgm:pt>
    <dgm:pt modelId="{B90E17BF-F3A6-44B7-910D-AD6D36D6D46B}" type="pres">
      <dgm:prSet presAssocID="{F73D2A09-457A-44A2-8CFE-D6AC1E57A43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íce"/>
        </a:ext>
      </dgm:extLst>
    </dgm:pt>
    <dgm:pt modelId="{C1E375E1-CE74-4F42-9DA6-1097B45C28C6}" type="pres">
      <dgm:prSet presAssocID="{F73D2A09-457A-44A2-8CFE-D6AC1E57A437}" presName="spaceRect" presStyleCnt="0"/>
      <dgm:spPr/>
    </dgm:pt>
    <dgm:pt modelId="{E15EA927-11C9-4C71-A469-BF4785F15EF1}" type="pres">
      <dgm:prSet presAssocID="{F73D2A09-457A-44A2-8CFE-D6AC1E57A437}" presName="textRect" presStyleLbl="revTx" presStyleIdx="1" presStyleCnt="5">
        <dgm:presLayoutVars>
          <dgm:chMax val="1"/>
          <dgm:chPref val="1"/>
        </dgm:presLayoutVars>
      </dgm:prSet>
      <dgm:spPr/>
    </dgm:pt>
    <dgm:pt modelId="{57BB0A30-5843-488C-B134-5B7D125B3F2F}" type="pres">
      <dgm:prSet presAssocID="{F65461CF-AEF7-4D6A-8B04-CC5441D0C475}" presName="sibTrans" presStyleCnt="0"/>
      <dgm:spPr/>
    </dgm:pt>
    <dgm:pt modelId="{FC932364-F164-4AAD-A731-95E05130F548}" type="pres">
      <dgm:prSet presAssocID="{9B2E8778-C325-485F-83D5-DF17C759B651}" presName="compNode" presStyleCnt="0"/>
      <dgm:spPr/>
    </dgm:pt>
    <dgm:pt modelId="{70C3F996-061F-40F8-A952-03C80B187AB1}" type="pres">
      <dgm:prSet presAssocID="{9B2E8778-C325-485F-83D5-DF17C759B651}" presName="iconBgRect" presStyleLbl="bgShp" presStyleIdx="2" presStyleCnt="5"/>
      <dgm:spPr/>
    </dgm:pt>
    <dgm:pt modelId="{EB081498-1E04-4BC7-B7CE-6866B742734A}" type="pres">
      <dgm:prSet presAssocID="{9B2E8778-C325-485F-83D5-DF17C759B65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B509A3-DF7E-442C-B63C-2E6CD1656622}" type="pres">
      <dgm:prSet presAssocID="{9B2E8778-C325-485F-83D5-DF17C759B651}" presName="spaceRect" presStyleCnt="0"/>
      <dgm:spPr/>
    </dgm:pt>
    <dgm:pt modelId="{31E5FCB2-00C6-4C67-A646-411743412270}" type="pres">
      <dgm:prSet presAssocID="{9B2E8778-C325-485F-83D5-DF17C759B651}" presName="textRect" presStyleLbl="revTx" presStyleIdx="2" presStyleCnt="5">
        <dgm:presLayoutVars>
          <dgm:chMax val="1"/>
          <dgm:chPref val="1"/>
        </dgm:presLayoutVars>
      </dgm:prSet>
      <dgm:spPr/>
    </dgm:pt>
    <dgm:pt modelId="{B67B01A4-D5F2-44E8-8B7E-D0456C0C2684}" type="pres">
      <dgm:prSet presAssocID="{59B31971-A4FC-4048-AD41-0708074D6188}" presName="sibTrans" presStyleCnt="0"/>
      <dgm:spPr/>
    </dgm:pt>
    <dgm:pt modelId="{A2E9B138-44F0-4EE1-9FFD-C979858F3F74}" type="pres">
      <dgm:prSet presAssocID="{8E829D69-76DA-4A8A-B439-D5DE6B80A745}" presName="compNode" presStyleCnt="0"/>
      <dgm:spPr/>
    </dgm:pt>
    <dgm:pt modelId="{861E4720-9521-4ECF-839A-A05C9C70DA20}" type="pres">
      <dgm:prSet presAssocID="{8E829D69-76DA-4A8A-B439-D5DE6B80A745}" presName="iconBgRect" presStyleLbl="bgShp" presStyleIdx="3" presStyleCnt="5"/>
      <dgm:spPr/>
    </dgm:pt>
    <dgm:pt modelId="{70095994-9CC4-4064-B21B-394FAA89B0A6}" type="pres">
      <dgm:prSet presAssocID="{8E829D69-76DA-4A8A-B439-D5DE6B80A74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stlina"/>
        </a:ext>
      </dgm:extLst>
    </dgm:pt>
    <dgm:pt modelId="{6AF573EC-5206-4FDD-B149-F7024687DF2C}" type="pres">
      <dgm:prSet presAssocID="{8E829D69-76DA-4A8A-B439-D5DE6B80A745}" presName="spaceRect" presStyleCnt="0"/>
      <dgm:spPr/>
    </dgm:pt>
    <dgm:pt modelId="{15975289-D729-4A3C-B2D7-04BC8C73E1A6}" type="pres">
      <dgm:prSet presAssocID="{8E829D69-76DA-4A8A-B439-D5DE6B80A745}" presName="textRect" presStyleLbl="revTx" presStyleIdx="3" presStyleCnt="5">
        <dgm:presLayoutVars>
          <dgm:chMax val="1"/>
          <dgm:chPref val="1"/>
        </dgm:presLayoutVars>
      </dgm:prSet>
      <dgm:spPr/>
    </dgm:pt>
    <dgm:pt modelId="{A6842C1F-E9D4-42BD-B851-3F5FB1498C57}" type="pres">
      <dgm:prSet presAssocID="{8FB82D6B-6924-414C-BF65-03E247C800F2}" presName="sibTrans" presStyleCnt="0"/>
      <dgm:spPr/>
    </dgm:pt>
    <dgm:pt modelId="{72E6FD53-47DB-477C-8A40-195D4485F521}" type="pres">
      <dgm:prSet presAssocID="{E2AC574C-D5CC-49F6-BE2E-947458FCC213}" presName="compNode" presStyleCnt="0"/>
      <dgm:spPr/>
    </dgm:pt>
    <dgm:pt modelId="{E23E97D5-C08A-4885-BB99-531950FC0B5A}" type="pres">
      <dgm:prSet presAssocID="{E2AC574C-D5CC-49F6-BE2E-947458FCC213}" presName="iconBgRect" presStyleLbl="bgShp" presStyleIdx="4" presStyleCnt="5"/>
      <dgm:spPr/>
    </dgm:pt>
    <dgm:pt modelId="{74AB69C3-BB92-4190-85C0-21821B4C2820}" type="pres">
      <dgm:prSet presAssocID="{E2AC574C-D5CC-49F6-BE2E-947458FCC21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854944E5-0C83-4A63-A9DB-4E2A13B503D6}" type="pres">
      <dgm:prSet presAssocID="{E2AC574C-D5CC-49F6-BE2E-947458FCC213}" presName="spaceRect" presStyleCnt="0"/>
      <dgm:spPr/>
    </dgm:pt>
    <dgm:pt modelId="{877323EE-F167-4A39-8A77-96230B0E3024}" type="pres">
      <dgm:prSet presAssocID="{E2AC574C-D5CC-49F6-BE2E-947458FCC21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EE0900A-606E-4462-AC16-62C959E03F33}" srcId="{AC4F77A0-B3CF-4ED7-A9A3-E8C180BB15E0}" destId="{E2AC574C-D5CC-49F6-BE2E-947458FCC213}" srcOrd="4" destOrd="0" parTransId="{90529362-D35A-46D7-B153-43D6197035F6}" sibTransId="{C2E63F2B-3727-42E2-8428-06983F015277}"/>
    <dgm:cxn modelId="{C3280F1D-1EFE-E447-BF32-7083C5BED535}" type="presOf" srcId="{AC4F77A0-B3CF-4ED7-A9A3-E8C180BB15E0}" destId="{C3EFC433-DE3D-40D2-A21A-9E661998A617}" srcOrd="0" destOrd="0" presId="urn:microsoft.com/office/officeart/2018/5/layout/IconCircleLabelList"/>
    <dgm:cxn modelId="{CD6FF379-DE2B-4C6B-B2FD-21C1D5037B3B}" srcId="{AC4F77A0-B3CF-4ED7-A9A3-E8C180BB15E0}" destId="{9B2E8778-C325-485F-83D5-DF17C759B651}" srcOrd="2" destOrd="0" parTransId="{812C039E-F530-4C69-9F35-EF13D687C109}" sibTransId="{59B31971-A4FC-4048-AD41-0708074D6188}"/>
    <dgm:cxn modelId="{E6B3449B-83E7-AC44-8496-F4EFE5AA3CFA}" type="presOf" srcId="{706809C6-C0BA-4C62-9DEA-6A560295736D}" destId="{9720CB2D-B4BB-4D7E-8893-A45E8C463789}" srcOrd="0" destOrd="0" presId="urn:microsoft.com/office/officeart/2018/5/layout/IconCircleLabelList"/>
    <dgm:cxn modelId="{71C28EA0-E21D-4116-BA29-A3AD959AAA1C}" srcId="{AC4F77A0-B3CF-4ED7-A9A3-E8C180BB15E0}" destId="{F73D2A09-457A-44A2-8CFE-D6AC1E57A437}" srcOrd="1" destOrd="0" parTransId="{4F5A96E8-F796-4D58-92AA-8379896388FF}" sibTransId="{F65461CF-AEF7-4D6A-8B04-CC5441D0C475}"/>
    <dgm:cxn modelId="{B24841A3-5C00-410F-B146-BB517F97C83B}" srcId="{AC4F77A0-B3CF-4ED7-A9A3-E8C180BB15E0}" destId="{706809C6-C0BA-4C62-9DEA-6A560295736D}" srcOrd="0" destOrd="0" parTransId="{E8C59DEC-3D59-4F45-9A8B-030959212D0B}" sibTransId="{254FE544-A701-4D17-8B32-BA860E46FCA2}"/>
    <dgm:cxn modelId="{911061BA-512D-4440-8ACF-BD52210F03B9}" srcId="{AC4F77A0-B3CF-4ED7-A9A3-E8C180BB15E0}" destId="{8E829D69-76DA-4A8A-B439-D5DE6B80A745}" srcOrd="3" destOrd="0" parTransId="{4E50BCE5-509F-4648-94B1-263C16B6D96B}" sibTransId="{8FB82D6B-6924-414C-BF65-03E247C800F2}"/>
    <dgm:cxn modelId="{B07D62BC-229A-1D4F-B7B2-E7E09C16D50A}" type="presOf" srcId="{9B2E8778-C325-485F-83D5-DF17C759B651}" destId="{31E5FCB2-00C6-4C67-A646-411743412270}" srcOrd="0" destOrd="0" presId="urn:microsoft.com/office/officeart/2018/5/layout/IconCircleLabelList"/>
    <dgm:cxn modelId="{4A6EB0DA-E364-FB4E-A041-039DA11E26D7}" type="presOf" srcId="{E2AC574C-D5CC-49F6-BE2E-947458FCC213}" destId="{877323EE-F167-4A39-8A77-96230B0E3024}" srcOrd="0" destOrd="0" presId="urn:microsoft.com/office/officeart/2018/5/layout/IconCircleLabelList"/>
    <dgm:cxn modelId="{AD02CBE2-EF8B-CF40-BE3C-56AC66A57B52}" type="presOf" srcId="{8E829D69-76DA-4A8A-B439-D5DE6B80A745}" destId="{15975289-D729-4A3C-B2D7-04BC8C73E1A6}" srcOrd="0" destOrd="0" presId="urn:microsoft.com/office/officeart/2018/5/layout/IconCircleLabelList"/>
    <dgm:cxn modelId="{2D2BE2FB-5A06-BE45-B7FF-E7CD63718A82}" type="presOf" srcId="{F73D2A09-457A-44A2-8CFE-D6AC1E57A437}" destId="{E15EA927-11C9-4C71-A469-BF4785F15EF1}" srcOrd="0" destOrd="0" presId="urn:microsoft.com/office/officeart/2018/5/layout/IconCircleLabelList"/>
    <dgm:cxn modelId="{8C0582E6-B4AB-B14E-BAED-151F53493F0C}" type="presParOf" srcId="{C3EFC433-DE3D-40D2-A21A-9E661998A617}" destId="{1BA80CE9-E4FD-4A6F-A385-46832F9C6ED3}" srcOrd="0" destOrd="0" presId="urn:microsoft.com/office/officeart/2018/5/layout/IconCircleLabelList"/>
    <dgm:cxn modelId="{E8E96E73-239A-CB49-9DD3-49FA60500A09}" type="presParOf" srcId="{1BA80CE9-E4FD-4A6F-A385-46832F9C6ED3}" destId="{ACF22405-0F8D-47E8-9100-ACB009A7AB74}" srcOrd="0" destOrd="0" presId="urn:microsoft.com/office/officeart/2018/5/layout/IconCircleLabelList"/>
    <dgm:cxn modelId="{8B389921-9FFC-9643-ADED-01E11D653B53}" type="presParOf" srcId="{1BA80CE9-E4FD-4A6F-A385-46832F9C6ED3}" destId="{C6DA7988-8A53-40FC-80A8-A661B628F120}" srcOrd="1" destOrd="0" presId="urn:microsoft.com/office/officeart/2018/5/layout/IconCircleLabelList"/>
    <dgm:cxn modelId="{CC63932F-D8EE-9540-85FF-4EC964535CC9}" type="presParOf" srcId="{1BA80CE9-E4FD-4A6F-A385-46832F9C6ED3}" destId="{0730ADE9-2F52-401C-8835-8ACA204FF9D7}" srcOrd="2" destOrd="0" presId="urn:microsoft.com/office/officeart/2018/5/layout/IconCircleLabelList"/>
    <dgm:cxn modelId="{4914FED1-29E5-644F-972B-BD962169ACF2}" type="presParOf" srcId="{1BA80CE9-E4FD-4A6F-A385-46832F9C6ED3}" destId="{9720CB2D-B4BB-4D7E-8893-A45E8C463789}" srcOrd="3" destOrd="0" presId="urn:microsoft.com/office/officeart/2018/5/layout/IconCircleLabelList"/>
    <dgm:cxn modelId="{3B391C08-14A2-F34F-AE6C-5009FEEAC558}" type="presParOf" srcId="{C3EFC433-DE3D-40D2-A21A-9E661998A617}" destId="{C38BB5FF-5E37-46DB-81A4-C4C8F1199D40}" srcOrd="1" destOrd="0" presId="urn:microsoft.com/office/officeart/2018/5/layout/IconCircleLabelList"/>
    <dgm:cxn modelId="{29805336-EA5C-CA4C-B3D7-0297104ED923}" type="presParOf" srcId="{C3EFC433-DE3D-40D2-A21A-9E661998A617}" destId="{8DAB7677-0407-4D96-9E08-8205724E5F0E}" srcOrd="2" destOrd="0" presId="urn:microsoft.com/office/officeart/2018/5/layout/IconCircleLabelList"/>
    <dgm:cxn modelId="{1E6B4BA0-1C31-F940-9ED7-2ECB11345475}" type="presParOf" srcId="{8DAB7677-0407-4D96-9E08-8205724E5F0E}" destId="{E37E0FFA-365C-4107-B40C-4D865E792D42}" srcOrd="0" destOrd="0" presId="urn:microsoft.com/office/officeart/2018/5/layout/IconCircleLabelList"/>
    <dgm:cxn modelId="{D43E87CD-D73E-F64F-81E3-B3A7DAC464B9}" type="presParOf" srcId="{8DAB7677-0407-4D96-9E08-8205724E5F0E}" destId="{B90E17BF-F3A6-44B7-910D-AD6D36D6D46B}" srcOrd="1" destOrd="0" presId="urn:microsoft.com/office/officeart/2018/5/layout/IconCircleLabelList"/>
    <dgm:cxn modelId="{B087DAEF-C9C5-3A4E-868E-EBA583BA6CA4}" type="presParOf" srcId="{8DAB7677-0407-4D96-9E08-8205724E5F0E}" destId="{C1E375E1-CE74-4F42-9DA6-1097B45C28C6}" srcOrd="2" destOrd="0" presId="urn:microsoft.com/office/officeart/2018/5/layout/IconCircleLabelList"/>
    <dgm:cxn modelId="{9C190E84-407C-BF4F-BD66-FC2D6A1B9ED9}" type="presParOf" srcId="{8DAB7677-0407-4D96-9E08-8205724E5F0E}" destId="{E15EA927-11C9-4C71-A469-BF4785F15EF1}" srcOrd="3" destOrd="0" presId="urn:microsoft.com/office/officeart/2018/5/layout/IconCircleLabelList"/>
    <dgm:cxn modelId="{44E452CB-A015-124B-9DF4-F662887209FD}" type="presParOf" srcId="{C3EFC433-DE3D-40D2-A21A-9E661998A617}" destId="{57BB0A30-5843-488C-B134-5B7D125B3F2F}" srcOrd="3" destOrd="0" presId="urn:microsoft.com/office/officeart/2018/5/layout/IconCircleLabelList"/>
    <dgm:cxn modelId="{675A9F8E-0647-5048-AFF3-D625818EE36E}" type="presParOf" srcId="{C3EFC433-DE3D-40D2-A21A-9E661998A617}" destId="{FC932364-F164-4AAD-A731-95E05130F548}" srcOrd="4" destOrd="0" presId="urn:microsoft.com/office/officeart/2018/5/layout/IconCircleLabelList"/>
    <dgm:cxn modelId="{406DB500-E2FD-1B40-9E47-62B643190470}" type="presParOf" srcId="{FC932364-F164-4AAD-A731-95E05130F548}" destId="{70C3F996-061F-40F8-A952-03C80B187AB1}" srcOrd="0" destOrd="0" presId="urn:microsoft.com/office/officeart/2018/5/layout/IconCircleLabelList"/>
    <dgm:cxn modelId="{F4C9B68A-8BC8-7C4D-B4D9-4412E180D9A4}" type="presParOf" srcId="{FC932364-F164-4AAD-A731-95E05130F548}" destId="{EB081498-1E04-4BC7-B7CE-6866B742734A}" srcOrd="1" destOrd="0" presId="urn:microsoft.com/office/officeart/2018/5/layout/IconCircleLabelList"/>
    <dgm:cxn modelId="{B412C07A-AC6A-3545-8428-E6C539FF2FC7}" type="presParOf" srcId="{FC932364-F164-4AAD-A731-95E05130F548}" destId="{B8B509A3-DF7E-442C-B63C-2E6CD1656622}" srcOrd="2" destOrd="0" presId="urn:microsoft.com/office/officeart/2018/5/layout/IconCircleLabelList"/>
    <dgm:cxn modelId="{8C728FD8-F71F-E349-ABCE-3F4F43D1D0E9}" type="presParOf" srcId="{FC932364-F164-4AAD-A731-95E05130F548}" destId="{31E5FCB2-00C6-4C67-A646-411743412270}" srcOrd="3" destOrd="0" presId="urn:microsoft.com/office/officeart/2018/5/layout/IconCircleLabelList"/>
    <dgm:cxn modelId="{329F24A2-6346-7C41-A094-48B87D704F5B}" type="presParOf" srcId="{C3EFC433-DE3D-40D2-A21A-9E661998A617}" destId="{B67B01A4-D5F2-44E8-8B7E-D0456C0C2684}" srcOrd="5" destOrd="0" presId="urn:microsoft.com/office/officeart/2018/5/layout/IconCircleLabelList"/>
    <dgm:cxn modelId="{EDB83DCC-B531-0444-AE4A-83D8892F963B}" type="presParOf" srcId="{C3EFC433-DE3D-40D2-A21A-9E661998A617}" destId="{A2E9B138-44F0-4EE1-9FFD-C979858F3F74}" srcOrd="6" destOrd="0" presId="urn:microsoft.com/office/officeart/2018/5/layout/IconCircleLabelList"/>
    <dgm:cxn modelId="{A34BA479-99C4-AD4A-A7F8-4A2ED6297B6C}" type="presParOf" srcId="{A2E9B138-44F0-4EE1-9FFD-C979858F3F74}" destId="{861E4720-9521-4ECF-839A-A05C9C70DA20}" srcOrd="0" destOrd="0" presId="urn:microsoft.com/office/officeart/2018/5/layout/IconCircleLabelList"/>
    <dgm:cxn modelId="{CFE194AA-42AE-BE4F-ABE1-6DF6BE78D5BC}" type="presParOf" srcId="{A2E9B138-44F0-4EE1-9FFD-C979858F3F74}" destId="{70095994-9CC4-4064-B21B-394FAA89B0A6}" srcOrd="1" destOrd="0" presId="urn:microsoft.com/office/officeart/2018/5/layout/IconCircleLabelList"/>
    <dgm:cxn modelId="{FBA97ED4-3F84-CC40-AA5B-4D0366C081B2}" type="presParOf" srcId="{A2E9B138-44F0-4EE1-9FFD-C979858F3F74}" destId="{6AF573EC-5206-4FDD-B149-F7024687DF2C}" srcOrd="2" destOrd="0" presId="urn:microsoft.com/office/officeart/2018/5/layout/IconCircleLabelList"/>
    <dgm:cxn modelId="{776A77B7-4F91-D147-A35D-BBFC5499FC6C}" type="presParOf" srcId="{A2E9B138-44F0-4EE1-9FFD-C979858F3F74}" destId="{15975289-D729-4A3C-B2D7-04BC8C73E1A6}" srcOrd="3" destOrd="0" presId="urn:microsoft.com/office/officeart/2018/5/layout/IconCircleLabelList"/>
    <dgm:cxn modelId="{8F6A21BA-B8EE-144E-929F-6ACC06AE548C}" type="presParOf" srcId="{C3EFC433-DE3D-40D2-A21A-9E661998A617}" destId="{A6842C1F-E9D4-42BD-B851-3F5FB1498C57}" srcOrd="7" destOrd="0" presId="urn:microsoft.com/office/officeart/2018/5/layout/IconCircleLabelList"/>
    <dgm:cxn modelId="{55F677AB-10C9-1C48-8887-C1D753823032}" type="presParOf" srcId="{C3EFC433-DE3D-40D2-A21A-9E661998A617}" destId="{72E6FD53-47DB-477C-8A40-195D4485F521}" srcOrd="8" destOrd="0" presId="urn:microsoft.com/office/officeart/2018/5/layout/IconCircleLabelList"/>
    <dgm:cxn modelId="{5984CFA3-7436-9743-BE9D-57341C3A621F}" type="presParOf" srcId="{72E6FD53-47DB-477C-8A40-195D4485F521}" destId="{E23E97D5-C08A-4885-BB99-531950FC0B5A}" srcOrd="0" destOrd="0" presId="urn:microsoft.com/office/officeart/2018/5/layout/IconCircleLabelList"/>
    <dgm:cxn modelId="{C539A61C-7F53-D04F-A342-401A4FB1015F}" type="presParOf" srcId="{72E6FD53-47DB-477C-8A40-195D4485F521}" destId="{74AB69C3-BB92-4190-85C0-21821B4C2820}" srcOrd="1" destOrd="0" presId="urn:microsoft.com/office/officeart/2018/5/layout/IconCircleLabelList"/>
    <dgm:cxn modelId="{5BAAE768-CFFB-B54B-AC26-D93143406CEA}" type="presParOf" srcId="{72E6FD53-47DB-477C-8A40-195D4485F521}" destId="{854944E5-0C83-4A63-A9DB-4E2A13B503D6}" srcOrd="2" destOrd="0" presId="urn:microsoft.com/office/officeart/2018/5/layout/IconCircleLabelList"/>
    <dgm:cxn modelId="{D1AD0A58-21F5-094C-8B2B-0D7DDC2DD577}" type="presParOf" srcId="{72E6FD53-47DB-477C-8A40-195D4485F521}" destId="{877323EE-F167-4A39-8A77-96230B0E30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828D7-D4C9-4587-94A4-73EBBA3AA5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18022B-7189-43BB-8F78-6EA27709E636}">
      <dgm:prSet/>
      <dgm:spPr/>
      <dgm:t>
        <a:bodyPr/>
        <a:lstStyle/>
        <a:p>
          <a:r>
            <a:rPr lang="cs-CZ"/>
            <a:t>Glykémie</a:t>
          </a:r>
          <a:endParaRPr lang="en-US"/>
        </a:p>
      </dgm:t>
    </dgm:pt>
    <dgm:pt modelId="{9F0047EC-7F2F-482B-8A3B-275B093D6961}" type="parTrans" cxnId="{49EC5942-C464-4A40-A670-55A15520DDC2}">
      <dgm:prSet/>
      <dgm:spPr/>
      <dgm:t>
        <a:bodyPr/>
        <a:lstStyle/>
        <a:p>
          <a:endParaRPr lang="en-US"/>
        </a:p>
      </dgm:t>
    </dgm:pt>
    <dgm:pt modelId="{B8A08847-53F2-49C5-9FD5-C0356D1F0003}" type="sibTrans" cxnId="{49EC5942-C464-4A40-A670-55A15520DDC2}">
      <dgm:prSet/>
      <dgm:spPr/>
      <dgm:t>
        <a:bodyPr/>
        <a:lstStyle/>
        <a:p>
          <a:endParaRPr lang="en-US"/>
        </a:p>
      </dgm:t>
    </dgm:pt>
    <dgm:pt modelId="{CE7A8A9C-682D-4443-8C85-FAD187C2F94F}">
      <dgm:prSet/>
      <dgm:spPr/>
      <dgm:t>
        <a:bodyPr/>
        <a:lstStyle/>
        <a:p>
          <a:r>
            <a:rPr lang="cs-CZ"/>
            <a:t>ABR – nepřímo na základě EtCO2</a:t>
          </a:r>
          <a:endParaRPr lang="en-US"/>
        </a:p>
      </dgm:t>
    </dgm:pt>
    <dgm:pt modelId="{8FDCAA36-0587-421B-AAC4-65BB404DB428}" type="parTrans" cxnId="{569D8B1A-420B-425D-A9F4-B1D5C69CFACB}">
      <dgm:prSet/>
      <dgm:spPr/>
      <dgm:t>
        <a:bodyPr/>
        <a:lstStyle/>
        <a:p>
          <a:endParaRPr lang="en-US"/>
        </a:p>
      </dgm:t>
    </dgm:pt>
    <dgm:pt modelId="{3AD76F95-A2FF-4CE2-8B0E-FA57FE84803E}" type="sibTrans" cxnId="{569D8B1A-420B-425D-A9F4-B1D5C69CFACB}">
      <dgm:prSet/>
      <dgm:spPr/>
      <dgm:t>
        <a:bodyPr/>
        <a:lstStyle/>
        <a:p>
          <a:endParaRPr lang="en-US"/>
        </a:p>
      </dgm:t>
    </dgm:pt>
    <dgm:pt modelId="{883BFE33-B123-4517-BB16-4178C184DD07}">
      <dgm:prSet/>
      <dgm:spPr/>
      <dgm:t>
        <a:bodyPr/>
        <a:lstStyle/>
        <a:p>
          <a:r>
            <a:rPr lang="cs-CZ"/>
            <a:t>POCT – point-of-care testing - kardiomarkery</a:t>
          </a:r>
          <a:endParaRPr lang="en-US"/>
        </a:p>
      </dgm:t>
    </dgm:pt>
    <dgm:pt modelId="{5B655854-A47F-4B44-A6E8-94FB0081E90D}" type="parTrans" cxnId="{89394805-69B4-4D49-A0EE-576C0651465C}">
      <dgm:prSet/>
      <dgm:spPr/>
      <dgm:t>
        <a:bodyPr/>
        <a:lstStyle/>
        <a:p>
          <a:endParaRPr lang="en-US"/>
        </a:p>
      </dgm:t>
    </dgm:pt>
    <dgm:pt modelId="{5D351BCF-069D-46CC-9358-96D6B2996A42}" type="sibTrans" cxnId="{89394805-69B4-4D49-A0EE-576C0651465C}">
      <dgm:prSet/>
      <dgm:spPr/>
      <dgm:t>
        <a:bodyPr/>
        <a:lstStyle/>
        <a:p>
          <a:endParaRPr lang="en-US"/>
        </a:p>
      </dgm:t>
    </dgm:pt>
    <dgm:pt modelId="{08486B2D-2711-4153-97A4-51B3A084DFAD}">
      <dgm:prSet/>
      <dgm:spPr/>
      <dgm:t>
        <a:bodyPr/>
        <a:lstStyle/>
        <a:p>
          <a:r>
            <a:rPr lang="cs-CZ"/>
            <a:t>Intoxikace - drogy, alkohol</a:t>
          </a:r>
          <a:endParaRPr lang="en-US"/>
        </a:p>
      </dgm:t>
    </dgm:pt>
    <dgm:pt modelId="{1EAA481B-1F8B-4C86-9490-096C59457777}" type="parTrans" cxnId="{E2963ABF-8B75-4592-BB70-B0BB48BCDDE0}">
      <dgm:prSet/>
      <dgm:spPr/>
      <dgm:t>
        <a:bodyPr/>
        <a:lstStyle/>
        <a:p>
          <a:endParaRPr lang="en-US"/>
        </a:p>
      </dgm:t>
    </dgm:pt>
    <dgm:pt modelId="{9BED7C04-881D-454A-AB94-DFD99D83712F}" type="sibTrans" cxnId="{E2963ABF-8B75-4592-BB70-B0BB48BCDDE0}">
      <dgm:prSet/>
      <dgm:spPr/>
      <dgm:t>
        <a:bodyPr/>
        <a:lstStyle/>
        <a:p>
          <a:endParaRPr lang="en-US"/>
        </a:p>
      </dgm:t>
    </dgm:pt>
    <dgm:pt modelId="{3A6AA85A-9846-3D4F-8274-EAE794E490F5}" type="pres">
      <dgm:prSet presAssocID="{81A828D7-D4C9-4587-94A4-73EBBA3AA5A6}" presName="linear" presStyleCnt="0">
        <dgm:presLayoutVars>
          <dgm:animLvl val="lvl"/>
          <dgm:resizeHandles val="exact"/>
        </dgm:presLayoutVars>
      </dgm:prSet>
      <dgm:spPr/>
    </dgm:pt>
    <dgm:pt modelId="{288090AC-E16C-404F-A60B-8AEA9B6797B4}" type="pres">
      <dgm:prSet presAssocID="{5E18022B-7189-43BB-8F78-6EA27709E6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83F21F-5160-1640-93AC-A2149554B98E}" type="pres">
      <dgm:prSet presAssocID="{B8A08847-53F2-49C5-9FD5-C0356D1F0003}" presName="spacer" presStyleCnt="0"/>
      <dgm:spPr/>
    </dgm:pt>
    <dgm:pt modelId="{3E4F7966-35FD-404E-9D9F-1A8A2751C154}" type="pres">
      <dgm:prSet presAssocID="{CE7A8A9C-682D-4443-8C85-FAD187C2F9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83F452-3469-F441-B168-20432B47F6EB}" type="pres">
      <dgm:prSet presAssocID="{3AD76F95-A2FF-4CE2-8B0E-FA57FE84803E}" presName="spacer" presStyleCnt="0"/>
      <dgm:spPr/>
    </dgm:pt>
    <dgm:pt modelId="{C390087A-E023-BD4D-8D5D-9F17CE33F320}" type="pres">
      <dgm:prSet presAssocID="{883BFE33-B123-4517-BB16-4178C184DD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055D25-89AE-2148-A9C8-93AF6972ABB1}" type="pres">
      <dgm:prSet presAssocID="{5D351BCF-069D-46CC-9358-96D6B2996A42}" presName="spacer" presStyleCnt="0"/>
      <dgm:spPr/>
    </dgm:pt>
    <dgm:pt modelId="{51DC3466-079B-F444-B9EA-2538A670EA56}" type="pres">
      <dgm:prSet presAssocID="{08486B2D-2711-4153-97A4-51B3A084DF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394805-69B4-4D49-A0EE-576C0651465C}" srcId="{81A828D7-D4C9-4587-94A4-73EBBA3AA5A6}" destId="{883BFE33-B123-4517-BB16-4178C184DD07}" srcOrd="2" destOrd="0" parTransId="{5B655854-A47F-4B44-A6E8-94FB0081E90D}" sibTransId="{5D351BCF-069D-46CC-9358-96D6B2996A42}"/>
    <dgm:cxn modelId="{AF998512-795A-D24D-A86C-E81D28A2470D}" type="presOf" srcId="{81A828D7-D4C9-4587-94A4-73EBBA3AA5A6}" destId="{3A6AA85A-9846-3D4F-8274-EAE794E490F5}" srcOrd="0" destOrd="0" presId="urn:microsoft.com/office/officeart/2005/8/layout/vList2"/>
    <dgm:cxn modelId="{569D8B1A-420B-425D-A9F4-B1D5C69CFACB}" srcId="{81A828D7-D4C9-4587-94A4-73EBBA3AA5A6}" destId="{CE7A8A9C-682D-4443-8C85-FAD187C2F94F}" srcOrd="1" destOrd="0" parTransId="{8FDCAA36-0587-421B-AAC4-65BB404DB428}" sibTransId="{3AD76F95-A2FF-4CE2-8B0E-FA57FE84803E}"/>
    <dgm:cxn modelId="{F2261927-C5B2-7E4A-B6A2-2E27BCAD7227}" type="presOf" srcId="{CE7A8A9C-682D-4443-8C85-FAD187C2F94F}" destId="{3E4F7966-35FD-404E-9D9F-1A8A2751C154}" srcOrd="0" destOrd="0" presId="urn:microsoft.com/office/officeart/2005/8/layout/vList2"/>
    <dgm:cxn modelId="{49EC5942-C464-4A40-A670-55A15520DDC2}" srcId="{81A828D7-D4C9-4587-94A4-73EBBA3AA5A6}" destId="{5E18022B-7189-43BB-8F78-6EA27709E636}" srcOrd="0" destOrd="0" parTransId="{9F0047EC-7F2F-482B-8A3B-275B093D6961}" sibTransId="{B8A08847-53F2-49C5-9FD5-C0356D1F0003}"/>
    <dgm:cxn modelId="{C66C6487-DF66-8B40-9DC1-30E3E140468B}" type="presOf" srcId="{5E18022B-7189-43BB-8F78-6EA27709E636}" destId="{288090AC-E16C-404F-A60B-8AEA9B6797B4}" srcOrd="0" destOrd="0" presId="urn:microsoft.com/office/officeart/2005/8/layout/vList2"/>
    <dgm:cxn modelId="{E2963ABF-8B75-4592-BB70-B0BB48BCDDE0}" srcId="{81A828D7-D4C9-4587-94A4-73EBBA3AA5A6}" destId="{08486B2D-2711-4153-97A4-51B3A084DFAD}" srcOrd="3" destOrd="0" parTransId="{1EAA481B-1F8B-4C86-9490-096C59457777}" sibTransId="{9BED7C04-881D-454A-AB94-DFD99D83712F}"/>
    <dgm:cxn modelId="{5B5422D7-25F1-4E4F-BA36-AD9F69FF9103}" type="presOf" srcId="{883BFE33-B123-4517-BB16-4178C184DD07}" destId="{C390087A-E023-BD4D-8D5D-9F17CE33F320}" srcOrd="0" destOrd="0" presId="urn:microsoft.com/office/officeart/2005/8/layout/vList2"/>
    <dgm:cxn modelId="{3C1A5BF5-88BB-AE4A-870A-F81AA34FAC22}" type="presOf" srcId="{08486B2D-2711-4153-97A4-51B3A084DFAD}" destId="{51DC3466-079B-F444-B9EA-2538A670EA56}" srcOrd="0" destOrd="0" presId="urn:microsoft.com/office/officeart/2005/8/layout/vList2"/>
    <dgm:cxn modelId="{E94E15CF-DF72-CC44-B638-27D971943A72}" type="presParOf" srcId="{3A6AA85A-9846-3D4F-8274-EAE794E490F5}" destId="{288090AC-E16C-404F-A60B-8AEA9B6797B4}" srcOrd="0" destOrd="0" presId="urn:microsoft.com/office/officeart/2005/8/layout/vList2"/>
    <dgm:cxn modelId="{A87505DD-8865-2749-9FFA-6FBF3F7395FC}" type="presParOf" srcId="{3A6AA85A-9846-3D4F-8274-EAE794E490F5}" destId="{C783F21F-5160-1640-93AC-A2149554B98E}" srcOrd="1" destOrd="0" presId="urn:microsoft.com/office/officeart/2005/8/layout/vList2"/>
    <dgm:cxn modelId="{CFE1DE03-8548-CD4D-92AF-297755E68596}" type="presParOf" srcId="{3A6AA85A-9846-3D4F-8274-EAE794E490F5}" destId="{3E4F7966-35FD-404E-9D9F-1A8A2751C154}" srcOrd="2" destOrd="0" presId="urn:microsoft.com/office/officeart/2005/8/layout/vList2"/>
    <dgm:cxn modelId="{E24F3D6C-0942-1346-9B0E-69B3293A846B}" type="presParOf" srcId="{3A6AA85A-9846-3D4F-8274-EAE794E490F5}" destId="{2283F452-3469-F441-B168-20432B47F6EB}" srcOrd="3" destOrd="0" presId="urn:microsoft.com/office/officeart/2005/8/layout/vList2"/>
    <dgm:cxn modelId="{874A3BE2-1BAF-584E-B182-4D162B512296}" type="presParOf" srcId="{3A6AA85A-9846-3D4F-8274-EAE794E490F5}" destId="{C390087A-E023-BD4D-8D5D-9F17CE33F320}" srcOrd="4" destOrd="0" presId="urn:microsoft.com/office/officeart/2005/8/layout/vList2"/>
    <dgm:cxn modelId="{787E882B-F69C-784E-A62B-37A651F12EFC}" type="presParOf" srcId="{3A6AA85A-9846-3D4F-8274-EAE794E490F5}" destId="{90055D25-89AE-2148-A9C8-93AF6972ABB1}" srcOrd="5" destOrd="0" presId="urn:microsoft.com/office/officeart/2005/8/layout/vList2"/>
    <dgm:cxn modelId="{A5D52741-D074-3949-84D1-696D30B52EAF}" type="presParOf" srcId="{3A6AA85A-9846-3D4F-8274-EAE794E490F5}" destId="{51DC3466-079B-F444-B9EA-2538A670EA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51625-39CE-405F-A2D3-9F18157B9E9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DC541C-43FE-4004-9FD8-A0091FB14B7A}">
      <dgm:prSet/>
      <dgm:spPr/>
      <dgm:t>
        <a:bodyPr/>
        <a:lstStyle/>
        <a:p>
          <a:r>
            <a:rPr lang="cs-CZ"/>
            <a:t>Tří(čtyř)svodové EKG</a:t>
          </a:r>
          <a:endParaRPr lang="en-US"/>
        </a:p>
      </dgm:t>
    </dgm:pt>
    <dgm:pt modelId="{94E1FB69-635A-45AB-AB3D-94B6B44F15AC}" type="parTrans" cxnId="{5FDE7988-01E1-4CBE-B47C-27DE9DB0B1E7}">
      <dgm:prSet/>
      <dgm:spPr/>
      <dgm:t>
        <a:bodyPr/>
        <a:lstStyle/>
        <a:p>
          <a:endParaRPr lang="en-US"/>
        </a:p>
      </dgm:t>
    </dgm:pt>
    <dgm:pt modelId="{D5C8CE77-6D37-47A8-BD73-0BADFBB671D4}" type="sibTrans" cxnId="{5FDE7988-01E1-4CBE-B47C-27DE9DB0B1E7}">
      <dgm:prSet/>
      <dgm:spPr/>
      <dgm:t>
        <a:bodyPr/>
        <a:lstStyle/>
        <a:p>
          <a:endParaRPr lang="en-US"/>
        </a:p>
      </dgm:t>
    </dgm:pt>
    <dgm:pt modelId="{D57C5EE8-06C4-4931-922E-67CFA268F1AA}">
      <dgm:prSet/>
      <dgm:spPr/>
      <dgm:t>
        <a:bodyPr/>
        <a:lstStyle/>
        <a:p>
          <a:r>
            <a:rPr lang="cs-CZ" dirty="0"/>
            <a:t>12 svodový záznam</a:t>
          </a:r>
          <a:endParaRPr lang="en-US" dirty="0"/>
        </a:p>
      </dgm:t>
    </dgm:pt>
    <dgm:pt modelId="{B777816C-D87B-46A0-AC90-25DA8B8A65D0}" type="parTrans" cxnId="{3F9ACE0A-986C-4D29-8CF2-16CA55572541}">
      <dgm:prSet/>
      <dgm:spPr/>
      <dgm:t>
        <a:bodyPr/>
        <a:lstStyle/>
        <a:p>
          <a:endParaRPr lang="en-US"/>
        </a:p>
      </dgm:t>
    </dgm:pt>
    <dgm:pt modelId="{0D007B80-0391-4149-AB30-827F7ABECECD}" type="sibTrans" cxnId="{3F9ACE0A-986C-4D29-8CF2-16CA55572541}">
      <dgm:prSet/>
      <dgm:spPr/>
      <dgm:t>
        <a:bodyPr/>
        <a:lstStyle/>
        <a:p>
          <a:endParaRPr lang="en-US"/>
        </a:p>
      </dgm:t>
    </dgm:pt>
    <dgm:pt modelId="{FD6D23CD-5F98-4304-8E8A-7C49697E6DAC}">
      <dgm:prSet/>
      <dgm:spPr/>
      <dgm:t>
        <a:bodyPr/>
        <a:lstStyle/>
        <a:p>
          <a:r>
            <a:rPr lang="cs-CZ"/>
            <a:t>Pulsní oxymetrie</a:t>
          </a:r>
          <a:endParaRPr lang="en-US"/>
        </a:p>
      </dgm:t>
    </dgm:pt>
    <dgm:pt modelId="{40DD1F8E-E2C7-4371-A0F9-DD980AF394FC}" type="parTrans" cxnId="{BEE744A0-A96A-4910-914A-32E22C091A6D}">
      <dgm:prSet/>
      <dgm:spPr/>
      <dgm:t>
        <a:bodyPr/>
        <a:lstStyle/>
        <a:p>
          <a:endParaRPr lang="en-US"/>
        </a:p>
      </dgm:t>
    </dgm:pt>
    <dgm:pt modelId="{C6931E4D-B4BD-4CEC-9C6F-863066998C20}" type="sibTrans" cxnId="{BEE744A0-A96A-4910-914A-32E22C091A6D}">
      <dgm:prSet/>
      <dgm:spPr/>
      <dgm:t>
        <a:bodyPr/>
        <a:lstStyle/>
        <a:p>
          <a:endParaRPr lang="en-US"/>
        </a:p>
      </dgm:t>
    </dgm:pt>
    <dgm:pt modelId="{D7B90F2F-55B2-4BE3-AFB0-02FDA919FE47}">
      <dgm:prSet/>
      <dgm:spPr/>
      <dgm:t>
        <a:bodyPr/>
        <a:lstStyle/>
        <a:p>
          <a:r>
            <a:rPr lang="cs-CZ"/>
            <a:t>Kapnografie / kapnometrie</a:t>
          </a:r>
          <a:endParaRPr lang="en-US"/>
        </a:p>
      </dgm:t>
    </dgm:pt>
    <dgm:pt modelId="{96CBE9BC-7A2E-43EB-9407-CE50F1399AE1}" type="parTrans" cxnId="{47533107-0F0D-4BD7-87B1-4B3FC21ECBD1}">
      <dgm:prSet/>
      <dgm:spPr/>
      <dgm:t>
        <a:bodyPr/>
        <a:lstStyle/>
        <a:p>
          <a:endParaRPr lang="en-US"/>
        </a:p>
      </dgm:t>
    </dgm:pt>
    <dgm:pt modelId="{58F6CD6E-9382-4B8D-A9D9-731D097541C0}" type="sibTrans" cxnId="{47533107-0F0D-4BD7-87B1-4B3FC21ECBD1}">
      <dgm:prSet/>
      <dgm:spPr/>
      <dgm:t>
        <a:bodyPr/>
        <a:lstStyle/>
        <a:p>
          <a:endParaRPr lang="en-US"/>
        </a:p>
      </dgm:t>
    </dgm:pt>
    <dgm:pt modelId="{0A764D5C-8304-4F8F-9B42-7CDD05404A1D}">
      <dgm:prSet/>
      <dgm:spPr/>
      <dgm:t>
        <a:bodyPr/>
        <a:lstStyle/>
        <a:p>
          <a:r>
            <a:rPr lang="cs-CZ"/>
            <a:t>Ventilační parametry při UPV</a:t>
          </a:r>
          <a:endParaRPr lang="en-US"/>
        </a:p>
      </dgm:t>
    </dgm:pt>
    <dgm:pt modelId="{6BB74E72-E6FE-4E55-AC02-22320ACB1A35}" type="parTrans" cxnId="{AFF143C6-0720-499F-BB8B-0701C32110B7}">
      <dgm:prSet/>
      <dgm:spPr/>
      <dgm:t>
        <a:bodyPr/>
        <a:lstStyle/>
        <a:p>
          <a:endParaRPr lang="en-US"/>
        </a:p>
      </dgm:t>
    </dgm:pt>
    <dgm:pt modelId="{94079411-E18C-497C-8F85-50E13800C91F}" type="sibTrans" cxnId="{AFF143C6-0720-499F-BB8B-0701C32110B7}">
      <dgm:prSet/>
      <dgm:spPr/>
      <dgm:t>
        <a:bodyPr/>
        <a:lstStyle/>
        <a:p>
          <a:endParaRPr lang="en-US"/>
        </a:p>
      </dgm:t>
    </dgm:pt>
    <dgm:pt modelId="{09392961-9202-426F-A88C-7072E4287E82}">
      <dgm:prSet/>
      <dgm:spPr/>
      <dgm:t>
        <a:bodyPr/>
        <a:lstStyle/>
        <a:p>
          <a:r>
            <a:rPr lang="cs-CZ"/>
            <a:t>Glukometr</a:t>
          </a:r>
          <a:endParaRPr lang="en-US"/>
        </a:p>
      </dgm:t>
    </dgm:pt>
    <dgm:pt modelId="{BC2EF266-F539-4EBC-AED6-F5981193F66F}" type="parTrans" cxnId="{FF4AFC29-132C-4C69-8A39-C63891AF6508}">
      <dgm:prSet/>
      <dgm:spPr/>
      <dgm:t>
        <a:bodyPr/>
        <a:lstStyle/>
        <a:p>
          <a:endParaRPr lang="en-US"/>
        </a:p>
      </dgm:t>
    </dgm:pt>
    <dgm:pt modelId="{E1008853-F230-4481-A2E3-A9D7F537742B}" type="sibTrans" cxnId="{FF4AFC29-132C-4C69-8A39-C63891AF6508}">
      <dgm:prSet/>
      <dgm:spPr/>
      <dgm:t>
        <a:bodyPr/>
        <a:lstStyle/>
        <a:p>
          <a:endParaRPr lang="en-US"/>
        </a:p>
      </dgm:t>
    </dgm:pt>
    <dgm:pt modelId="{6C310A67-A130-4D0F-8851-BA1D2C93D81E}">
      <dgm:prSet/>
      <dgm:spPr/>
      <dgm:t>
        <a:bodyPr/>
        <a:lstStyle/>
        <a:p>
          <a:r>
            <a:rPr lang="cs-CZ"/>
            <a:t>Teploměr</a:t>
          </a:r>
          <a:endParaRPr lang="en-US"/>
        </a:p>
      </dgm:t>
    </dgm:pt>
    <dgm:pt modelId="{7EC119AE-46EC-426F-8672-ECECA7123973}" type="parTrans" cxnId="{CF3343EF-8B46-418D-AA45-F8F074B2801B}">
      <dgm:prSet/>
      <dgm:spPr/>
      <dgm:t>
        <a:bodyPr/>
        <a:lstStyle/>
        <a:p>
          <a:endParaRPr lang="en-US"/>
        </a:p>
      </dgm:t>
    </dgm:pt>
    <dgm:pt modelId="{1AF8F3A1-7E89-45B4-A47B-BCB051D2F236}" type="sibTrans" cxnId="{CF3343EF-8B46-418D-AA45-F8F074B2801B}">
      <dgm:prSet/>
      <dgm:spPr/>
      <dgm:t>
        <a:bodyPr/>
        <a:lstStyle/>
        <a:p>
          <a:endParaRPr lang="en-US"/>
        </a:p>
      </dgm:t>
    </dgm:pt>
    <dgm:pt modelId="{09B7FBBF-CD15-4E40-829B-9A15C75B6E30}" type="pres">
      <dgm:prSet presAssocID="{FF051625-39CE-405F-A2D3-9F18157B9E9A}" presName="vert0" presStyleCnt="0">
        <dgm:presLayoutVars>
          <dgm:dir/>
          <dgm:animOne val="branch"/>
          <dgm:animLvl val="lvl"/>
        </dgm:presLayoutVars>
      </dgm:prSet>
      <dgm:spPr/>
    </dgm:pt>
    <dgm:pt modelId="{7F6A24B9-75CD-574E-A026-3B280214CDD5}" type="pres">
      <dgm:prSet presAssocID="{FBDC541C-43FE-4004-9FD8-A0091FB14B7A}" presName="thickLine" presStyleLbl="alignNode1" presStyleIdx="0" presStyleCnt="7"/>
      <dgm:spPr/>
    </dgm:pt>
    <dgm:pt modelId="{980A1FE7-86C5-D346-9C2E-960DB1246B8E}" type="pres">
      <dgm:prSet presAssocID="{FBDC541C-43FE-4004-9FD8-A0091FB14B7A}" presName="horz1" presStyleCnt="0"/>
      <dgm:spPr/>
    </dgm:pt>
    <dgm:pt modelId="{32420006-867D-3E43-8572-9C2C8E2D44FA}" type="pres">
      <dgm:prSet presAssocID="{FBDC541C-43FE-4004-9FD8-A0091FB14B7A}" presName="tx1" presStyleLbl="revTx" presStyleIdx="0" presStyleCnt="7"/>
      <dgm:spPr/>
    </dgm:pt>
    <dgm:pt modelId="{693FE21D-F2A6-D74A-B687-0D2F3B853AAE}" type="pres">
      <dgm:prSet presAssocID="{FBDC541C-43FE-4004-9FD8-A0091FB14B7A}" presName="vert1" presStyleCnt="0"/>
      <dgm:spPr/>
    </dgm:pt>
    <dgm:pt modelId="{33184BD7-4459-6B49-AFED-2B3541A8D87E}" type="pres">
      <dgm:prSet presAssocID="{D57C5EE8-06C4-4931-922E-67CFA268F1AA}" presName="thickLine" presStyleLbl="alignNode1" presStyleIdx="1" presStyleCnt="7"/>
      <dgm:spPr/>
    </dgm:pt>
    <dgm:pt modelId="{2AE2F0F0-5383-1A48-9685-B269A4978AC3}" type="pres">
      <dgm:prSet presAssocID="{D57C5EE8-06C4-4931-922E-67CFA268F1AA}" presName="horz1" presStyleCnt="0"/>
      <dgm:spPr/>
    </dgm:pt>
    <dgm:pt modelId="{D7F8A20A-C823-9547-8676-4D698C50173F}" type="pres">
      <dgm:prSet presAssocID="{D57C5EE8-06C4-4931-922E-67CFA268F1AA}" presName="tx1" presStyleLbl="revTx" presStyleIdx="1" presStyleCnt="7"/>
      <dgm:spPr/>
    </dgm:pt>
    <dgm:pt modelId="{6E3EFACC-4D6D-B343-83A5-07B3D9CB7C86}" type="pres">
      <dgm:prSet presAssocID="{D57C5EE8-06C4-4931-922E-67CFA268F1AA}" presName="vert1" presStyleCnt="0"/>
      <dgm:spPr/>
    </dgm:pt>
    <dgm:pt modelId="{E8D3D1F6-5729-E144-B703-8A4185B7B24A}" type="pres">
      <dgm:prSet presAssocID="{FD6D23CD-5F98-4304-8E8A-7C49697E6DAC}" presName="thickLine" presStyleLbl="alignNode1" presStyleIdx="2" presStyleCnt="7"/>
      <dgm:spPr/>
    </dgm:pt>
    <dgm:pt modelId="{73E92F6F-6C56-AC45-984E-8479D5592D99}" type="pres">
      <dgm:prSet presAssocID="{FD6D23CD-5F98-4304-8E8A-7C49697E6DAC}" presName="horz1" presStyleCnt="0"/>
      <dgm:spPr/>
    </dgm:pt>
    <dgm:pt modelId="{63059DDD-BD74-554F-BE64-F724DE3A3F30}" type="pres">
      <dgm:prSet presAssocID="{FD6D23CD-5F98-4304-8E8A-7C49697E6DAC}" presName="tx1" presStyleLbl="revTx" presStyleIdx="2" presStyleCnt="7"/>
      <dgm:spPr/>
    </dgm:pt>
    <dgm:pt modelId="{0D0BD39F-52A1-2244-9BEA-50C9493B5505}" type="pres">
      <dgm:prSet presAssocID="{FD6D23CD-5F98-4304-8E8A-7C49697E6DAC}" presName="vert1" presStyleCnt="0"/>
      <dgm:spPr/>
    </dgm:pt>
    <dgm:pt modelId="{A7DB7C93-F472-4547-866B-1EB2E01DDD7C}" type="pres">
      <dgm:prSet presAssocID="{D7B90F2F-55B2-4BE3-AFB0-02FDA919FE47}" presName="thickLine" presStyleLbl="alignNode1" presStyleIdx="3" presStyleCnt="7"/>
      <dgm:spPr/>
    </dgm:pt>
    <dgm:pt modelId="{D7DB424B-B31D-7C40-9F0D-F15F49B32CBB}" type="pres">
      <dgm:prSet presAssocID="{D7B90F2F-55B2-4BE3-AFB0-02FDA919FE47}" presName="horz1" presStyleCnt="0"/>
      <dgm:spPr/>
    </dgm:pt>
    <dgm:pt modelId="{8F276B34-52D3-5D45-A512-736089CF20E9}" type="pres">
      <dgm:prSet presAssocID="{D7B90F2F-55B2-4BE3-AFB0-02FDA919FE47}" presName="tx1" presStyleLbl="revTx" presStyleIdx="3" presStyleCnt="7"/>
      <dgm:spPr/>
    </dgm:pt>
    <dgm:pt modelId="{CC20D9C1-724C-7048-9136-A2E280D1484D}" type="pres">
      <dgm:prSet presAssocID="{D7B90F2F-55B2-4BE3-AFB0-02FDA919FE47}" presName="vert1" presStyleCnt="0"/>
      <dgm:spPr/>
    </dgm:pt>
    <dgm:pt modelId="{90C5052E-9CB6-1A40-8546-9E4E9CE2FD50}" type="pres">
      <dgm:prSet presAssocID="{0A764D5C-8304-4F8F-9B42-7CDD05404A1D}" presName="thickLine" presStyleLbl="alignNode1" presStyleIdx="4" presStyleCnt="7"/>
      <dgm:spPr/>
    </dgm:pt>
    <dgm:pt modelId="{1ED2E7E1-9DCE-BC46-B367-192163774AE6}" type="pres">
      <dgm:prSet presAssocID="{0A764D5C-8304-4F8F-9B42-7CDD05404A1D}" presName="horz1" presStyleCnt="0"/>
      <dgm:spPr/>
    </dgm:pt>
    <dgm:pt modelId="{47D8E660-E8A5-E244-A7C2-B2F577254C4A}" type="pres">
      <dgm:prSet presAssocID="{0A764D5C-8304-4F8F-9B42-7CDD05404A1D}" presName="tx1" presStyleLbl="revTx" presStyleIdx="4" presStyleCnt="7"/>
      <dgm:spPr/>
    </dgm:pt>
    <dgm:pt modelId="{D1793F4C-9538-804B-80A8-F1B78873A23D}" type="pres">
      <dgm:prSet presAssocID="{0A764D5C-8304-4F8F-9B42-7CDD05404A1D}" presName="vert1" presStyleCnt="0"/>
      <dgm:spPr/>
    </dgm:pt>
    <dgm:pt modelId="{763FF126-4D8E-3C48-B6D9-6F69CF15501C}" type="pres">
      <dgm:prSet presAssocID="{09392961-9202-426F-A88C-7072E4287E82}" presName="thickLine" presStyleLbl="alignNode1" presStyleIdx="5" presStyleCnt="7"/>
      <dgm:spPr/>
    </dgm:pt>
    <dgm:pt modelId="{77123A8F-274D-1747-BEEA-E28FE009627C}" type="pres">
      <dgm:prSet presAssocID="{09392961-9202-426F-A88C-7072E4287E82}" presName="horz1" presStyleCnt="0"/>
      <dgm:spPr/>
    </dgm:pt>
    <dgm:pt modelId="{C664F079-7622-1E45-801A-0CD3250D7427}" type="pres">
      <dgm:prSet presAssocID="{09392961-9202-426F-A88C-7072E4287E82}" presName="tx1" presStyleLbl="revTx" presStyleIdx="5" presStyleCnt="7"/>
      <dgm:spPr/>
    </dgm:pt>
    <dgm:pt modelId="{2FBA802E-8E18-9242-BD36-EBEED996EA95}" type="pres">
      <dgm:prSet presAssocID="{09392961-9202-426F-A88C-7072E4287E82}" presName="vert1" presStyleCnt="0"/>
      <dgm:spPr/>
    </dgm:pt>
    <dgm:pt modelId="{AD8347C9-71A6-DB48-87D7-11D1ECCAFBD2}" type="pres">
      <dgm:prSet presAssocID="{6C310A67-A130-4D0F-8851-BA1D2C93D81E}" presName="thickLine" presStyleLbl="alignNode1" presStyleIdx="6" presStyleCnt="7"/>
      <dgm:spPr/>
    </dgm:pt>
    <dgm:pt modelId="{47D82FBB-51EC-E04E-BC93-DC88A947A7C7}" type="pres">
      <dgm:prSet presAssocID="{6C310A67-A130-4D0F-8851-BA1D2C93D81E}" presName="horz1" presStyleCnt="0"/>
      <dgm:spPr/>
    </dgm:pt>
    <dgm:pt modelId="{3791F2CE-4E86-A54E-9821-0061F645A599}" type="pres">
      <dgm:prSet presAssocID="{6C310A67-A130-4D0F-8851-BA1D2C93D81E}" presName="tx1" presStyleLbl="revTx" presStyleIdx="6" presStyleCnt="7"/>
      <dgm:spPr/>
    </dgm:pt>
    <dgm:pt modelId="{BA7EC76C-00DE-044F-96D6-6AAB36898AC6}" type="pres">
      <dgm:prSet presAssocID="{6C310A67-A130-4D0F-8851-BA1D2C93D81E}" presName="vert1" presStyleCnt="0"/>
      <dgm:spPr/>
    </dgm:pt>
  </dgm:ptLst>
  <dgm:cxnLst>
    <dgm:cxn modelId="{B65CB006-E47C-B149-9AD7-7422D7A99620}" type="presOf" srcId="{0A764D5C-8304-4F8F-9B42-7CDD05404A1D}" destId="{47D8E660-E8A5-E244-A7C2-B2F577254C4A}" srcOrd="0" destOrd="0" presId="urn:microsoft.com/office/officeart/2008/layout/LinedList"/>
    <dgm:cxn modelId="{47533107-0F0D-4BD7-87B1-4B3FC21ECBD1}" srcId="{FF051625-39CE-405F-A2D3-9F18157B9E9A}" destId="{D7B90F2F-55B2-4BE3-AFB0-02FDA919FE47}" srcOrd="3" destOrd="0" parTransId="{96CBE9BC-7A2E-43EB-9407-CE50F1399AE1}" sibTransId="{58F6CD6E-9382-4B8D-A9D9-731D097541C0}"/>
    <dgm:cxn modelId="{3F9ACE0A-986C-4D29-8CF2-16CA55572541}" srcId="{FF051625-39CE-405F-A2D3-9F18157B9E9A}" destId="{D57C5EE8-06C4-4931-922E-67CFA268F1AA}" srcOrd="1" destOrd="0" parTransId="{B777816C-D87B-46A0-AC90-25DA8B8A65D0}" sibTransId="{0D007B80-0391-4149-AB30-827F7ABECECD}"/>
    <dgm:cxn modelId="{FF4AFC29-132C-4C69-8A39-C63891AF6508}" srcId="{FF051625-39CE-405F-A2D3-9F18157B9E9A}" destId="{09392961-9202-426F-A88C-7072E4287E82}" srcOrd="5" destOrd="0" parTransId="{BC2EF266-F539-4EBC-AED6-F5981193F66F}" sibTransId="{E1008853-F230-4481-A2E3-A9D7F537742B}"/>
    <dgm:cxn modelId="{83194767-7AAE-254C-B041-AD680523A33F}" type="presOf" srcId="{6C310A67-A130-4D0F-8851-BA1D2C93D81E}" destId="{3791F2CE-4E86-A54E-9821-0061F645A599}" srcOrd="0" destOrd="0" presId="urn:microsoft.com/office/officeart/2008/layout/LinedList"/>
    <dgm:cxn modelId="{08DCDF77-5319-CE48-A701-83A416F3BE04}" type="presOf" srcId="{FF051625-39CE-405F-A2D3-9F18157B9E9A}" destId="{09B7FBBF-CD15-4E40-829B-9A15C75B6E30}" srcOrd="0" destOrd="0" presId="urn:microsoft.com/office/officeart/2008/layout/LinedList"/>
    <dgm:cxn modelId="{5FDE7988-01E1-4CBE-B47C-27DE9DB0B1E7}" srcId="{FF051625-39CE-405F-A2D3-9F18157B9E9A}" destId="{FBDC541C-43FE-4004-9FD8-A0091FB14B7A}" srcOrd="0" destOrd="0" parTransId="{94E1FB69-635A-45AB-AB3D-94B6B44F15AC}" sibTransId="{D5C8CE77-6D37-47A8-BD73-0BADFBB671D4}"/>
    <dgm:cxn modelId="{DA85C48B-7E79-2041-A484-181C8336019E}" type="presOf" srcId="{D7B90F2F-55B2-4BE3-AFB0-02FDA919FE47}" destId="{8F276B34-52D3-5D45-A512-736089CF20E9}" srcOrd="0" destOrd="0" presId="urn:microsoft.com/office/officeart/2008/layout/LinedList"/>
    <dgm:cxn modelId="{0F25C797-CE9D-EA43-8799-F6362D7EDF4C}" type="presOf" srcId="{FD6D23CD-5F98-4304-8E8A-7C49697E6DAC}" destId="{63059DDD-BD74-554F-BE64-F724DE3A3F30}" srcOrd="0" destOrd="0" presId="urn:microsoft.com/office/officeart/2008/layout/LinedList"/>
    <dgm:cxn modelId="{BEE744A0-A96A-4910-914A-32E22C091A6D}" srcId="{FF051625-39CE-405F-A2D3-9F18157B9E9A}" destId="{FD6D23CD-5F98-4304-8E8A-7C49697E6DAC}" srcOrd="2" destOrd="0" parTransId="{40DD1F8E-E2C7-4371-A0F9-DD980AF394FC}" sibTransId="{C6931E4D-B4BD-4CEC-9C6F-863066998C20}"/>
    <dgm:cxn modelId="{9BDCB1A9-DE9D-7441-B4C2-A8B540A13618}" type="presOf" srcId="{09392961-9202-426F-A88C-7072E4287E82}" destId="{C664F079-7622-1E45-801A-0CD3250D7427}" srcOrd="0" destOrd="0" presId="urn:microsoft.com/office/officeart/2008/layout/LinedList"/>
    <dgm:cxn modelId="{AFF143C6-0720-499F-BB8B-0701C32110B7}" srcId="{FF051625-39CE-405F-A2D3-9F18157B9E9A}" destId="{0A764D5C-8304-4F8F-9B42-7CDD05404A1D}" srcOrd="4" destOrd="0" parTransId="{6BB74E72-E6FE-4E55-AC02-22320ACB1A35}" sibTransId="{94079411-E18C-497C-8F85-50E13800C91F}"/>
    <dgm:cxn modelId="{16A190DB-A355-EE4E-AFC4-6FB3561DCC23}" type="presOf" srcId="{D57C5EE8-06C4-4931-922E-67CFA268F1AA}" destId="{D7F8A20A-C823-9547-8676-4D698C50173F}" srcOrd="0" destOrd="0" presId="urn:microsoft.com/office/officeart/2008/layout/LinedList"/>
    <dgm:cxn modelId="{CF3343EF-8B46-418D-AA45-F8F074B2801B}" srcId="{FF051625-39CE-405F-A2D3-9F18157B9E9A}" destId="{6C310A67-A130-4D0F-8851-BA1D2C93D81E}" srcOrd="6" destOrd="0" parTransId="{7EC119AE-46EC-426F-8672-ECECA7123973}" sibTransId="{1AF8F3A1-7E89-45B4-A47B-BCB051D2F236}"/>
    <dgm:cxn modelId="{3F79EFFF-44C3-5941-AB19-98FAC77BA44A}" type="presOf" srcId="{FBDC541C-43FE-4004-9FD8-A0091FB14B7A}" destId="{32420006-867D-3E43-8572-9C2C8E2D44FA}" srcOrd="0" destOrd="0" presId="urn:microsoft.com/office/officeart/2008/layout/LinedList"/>
    <dgm:cxn modelId="{B4AEEF0D-8386-2649-929D-70708CD3CF22}" type="presParOf" srcId="{09B7FBBF-CD15-4E40-829B-9A15C75B6E30}" destId="{7F6A24B9-75CD-574E-A026-3B280214CDD5}" srcOrd="0" destOrd="0" presId="urn:microsoft.com/office/officeart/2008/layout/LinedList"/>
    <dgm:cxn modelId="{60473325-A554-894F-AD50-7EC1CF261977}" type="presParOf" srcId="{09B7FBBF-CD15-4E40-829B-9A15C75B6E30}" destId="{980A1FE7-86C5-D346-9C2E-960DB1246B8E}" srcOrd="1" destOrd="0" presId="urn:microsoft.com/office/officeart/2008/layout/LinedList"/>
    <dgm:cxn modelId="{F3034A62-CCE9-EC40-BB3D-D6F36EFD6809}" type="presParOf" srcId="{980A1FE7-86C5-D346-9C2E-960DB1246B8E}" destId="{32420006-867D-3E43-8572-9C2C8E2D44FA}" srcOrd="0" destOrd="0" presId="urn:microsoft.com/office/officeart/2008/layout/LinedList"/>
    <dgm:cxn modelId="{C756C40F-F192-774F-BD6F-03E961A2EFA0}" type="presParOf" srcId="{980A1FE7-86C5-D346-9C2E-960DB1246B8E}" destId="{693FE21D-F2A6-D74A-B687-0D2F3B853AAE}" srcOrd="1" destOrd="0" presId="urn:microsoft.com/office/officeart/2008/layout/LinedList"/>
    <dgm:cxn modelId="{86D1B79E-FE7D-0D4C-838A-46F8F24B47E4}" type="presParOf" srcId="{09B7FBBF-CD15-4E40-829B-9A15C75B6E30}" destId="{33184BD7-4459-6B49-AFED-2B3541A8D87E}" srcOrd="2" destOrd="0" presId="urn:microsoft.com/office/officeart/2008/layout/LinedList"/>
    <dgm:cxn modelId="{4D8AC0DE-60CB-3046-95CB-DAA3FB87A2FA}" type="presParOf" srcId="{09B7FBBF-CD15-4E40-829B-9A15C75B6E30}" destId="{2AE2F0F0-5383-1A48-9685-B269A4978AC3}" srcOrd="3" destOrd="0" presId="urn:microsoft.com/office/officeart/2008/layout/LinedList"/>
    <dgm:cxn modelId="{86D3C5FD-4835-0149-89DA-25FE4AE6CD2B}" type="presParOf" srcId="{2AE2F0F0-5383-1A48-9685-B269A4978AC3}" destId="{D7F8A20A-C823-9547-8676-4D698C50173F}" srcOrd="0" destOrd="0" presId="urn:microsoft.com/office/officeart/2008/layout/LinedList"/>
    <dgm:cxn modelId="{CB22CDDF-C992-DC48-9BB4-F06A778992B5}" type="presParOf" srcId="{2AE2F0F0-5383-1A48-9685-B269A4978AC3}" destId="{6E3EFACC-4D6D-B343-83A5-07B3D9CB7C86}" srcOrd="1" destOrd="0" presId="urn:microsoft.com/office/officeart/2008/layout/LinedList"/>
    <dgm:cxn modelId="{AF096C43-153E-AB48-9984-55E8B49F47F0}" type="presParOf" srcId="{09B7FBBF-CD15-4E40-829B-9A15C75B6E30}" destId="{E8D3D1F6-5729-E144-B703-8A4185B7B24A}" srcOrd="4" destOrd="0" presId="urn:microsoft.com/office/officeart/2008/layout/LinedList"/>
    <dgm:cxn modelId="{396C58F8-5992-B74A-B72D-B8E7F9D544F6}" type="presParOf" srcId="{09B7FBBF-CD15-4E40-829B-9A15C75B6E30}" destId="{73E92F6F-6C56-AC45-984E-8479D5592D99}" srcOrd="5" destOrd="0" presId="urn:microsoft.com/office/officeart/2008/layout/LinedList"/>
    <dgm:cxn modelId="{7E5CB5E3-4B87-4243-A22C-0BB8A45C9830}" type="presParOf" srcId="{73E92F6F-6C56-AC45-984E-8479D5592D99}" destId="{63059DDD-BD74-554F-BE64-F724DE3A3F30}" srcOrd="0" destOrd="0" presId="urn:microsoft.com/office/officeart/2008/layout/LinedList"/>
    <dgm:cxn modelId="{90654FAE-73AC-3648-898A-7EE3F3AEA252}" type="presParOf" srcId="{73E92F6F-6C56-AC45-984E-8479D5592D99}" destId="{0D0BD39F-52A1-2244-9BEA-50C9493B5505}" srcOrd="1" destOrd="0" presId="urn:microsoft.com/office/officeart/2008/layout/LinedList"/>
    <dgm:cxn modelId="{D497DCAF-17BB-1E49-96E4-E4A8ABEE0154}" type="presParOf" srcId="{09B7FBBF-CD15-4E40-829B-9A15C75B6E30}" destId="{A7DB7C93-F472-4547-866B-1EB2E01DDD7C}" srcOrd="6" destOrd="0" presId="urn:microsoft.com/office/officeart/2008/layout/LinedList"/>
    <dgm:cxn modelId="{CFEFFC70-D139-9B48-8D9E-959162352F61}" type="presParOf" srcId="{09B7FBBF-CD15-4E40-829B-9A15C75B6E30}" destId="{D7DB424B-B31D-7C40-9F0D-F15F49B32CBB}" srcOrd="7" destOrd="0" presId="urn:microsoft.com/office/officeart/2008/layout/LinedList"/>
    <dgm:cxn modelId="{9777F310-3DB3-204F-8A4C-4A8A8C9C6390}" type="presParOf" srcId="{D7DB424B-B31D-7C40-9F0D-F15F49B32CBB}" destId="{8F276B34-52D3-5D45-A512-736089CF20E9}" srcOrd="0" destOrd="0" presId="urn:microsoft.com/office/officeart/2008/layout/LinedList"/>
    <dgm:cxn modelId="{FFA45FED-D0B6-0645-89A2-8383A7C169A8}" type="presParOf" srcId="{D7DB424B-B31D-7C40-9F0D-F15F49B32CBB}" destId="{CC20D9C1-724C-7048-9136-A2E280D1484D}" srcOrd="1" destOrd="0" presId="urn:microsoft.com/office/officeart/2008/layout/LinedList"/>
    <dgm:cxn modelId="{860DC577-3391-1946-B691-79B25F6B8CA0}" type="presParOf" srcId="{09B7FBBF-CD15-4E40-829B-9A15C75B6E30}" destId="{90C5052E-9CB6-1A40-8546-9E4E9CE2FD50}" srcOrd="8" destOrd="0" presId="urn:microsoft.com/office/officeart/2008/layout/LinedList"/>
    <dgm:cxn modelId="{4CB769A4-B4B4-DD4D-847E-526E3664325A}" type="presParOf" srcId="{09B7FBBF-CD15-4E40-829B-9A15C75B6E30}" destId="{1ED2E7E1-9DCE-BC46-B367-192163774AE6}" srcOrd="9" destOrd="0" presId="urn:microsoft.com/office/officeart/2008/layout/LinedList"/>
    <dgm:cxn modelId="{2478F5AD-5C86-274F-B96A-EA61856A0BC1}" type="presParOf" srcId="{1ED2E7E1-9DCE-BC46-B367-192163774AE6}" destId="{47D8E660-E8A5-E244-A7C2-B2F577254C4A}" srcOrd="0" destOrd="0" presId="urn:microsoft.com/office/officeart/2008/layout/LinedList"/>
    <dgm:cxn modelId="{FAAA85CE-CBD8-8F4E-9CAE-046A547764E0}" type="presParOf" srcId="{1ED2E7E1-9DCE-BC46-B367-192163774AE6}" destId="{D1793F4C-9538-804B-80A8-F1B78873A23D}" srcOrd="1" destOrd="0" presId="urn:microsoft.com/office/officeart/2008/layout/LinedList"/>
    <dgm:cxn modelId="{FDE99A7C-8354-3745-B2AB-2FC84E6949AD}" type="presParOf" srcId="{09B7FBBF-CD15-4E40-829B-9A15C75B6E30}" destId="{763FF126-4D8E-3C48-B6D9-6F69CF15501C}" srcOrd="10" destOrd="0" presId="urn:microsoft.com/office/officeart/2008/layout/LinedList"/>
    <dgm:cxn modelId="{6A7D091D-98AE-4A40-A206-198E900B3BEF}" type="presParOf" srcId="{09B7FBBF-CD15-4E40-829B-9A15C75B6E30}" destId="{77123A8F-274D-1747-BEEA-E28FE009627C}" srcOrd="11" destOrd="0" presId="urn:microsoft.com/office/officeart/2008/layout/LinedList"/>
    <dgm:cxn modelId="{4B028E24-C34F-FA4A-8DC4-8A4064168256}" type="presParOf" srcId="{77123A8F-274D-1747-BEEA-E28FE009627C}" destId="{C664F079-7622-1E45-801A-0CD3250D7427}" srcOrd="0" destOrd="0" presId="urn:microsoft.com/office/officeart/2008/layout/LinedList"/>
    <dgm:cxn modelId="{2E198188-D4A3-9248-BAD6-697C8D9024A3}" type="presParOf" srcId="{77123A8F-274D-1747-BEEA-E28FE009627C}" destId="{2FBA802E-8E18-9242-BD36-EBEED996EA95}" srcOrd="1" destOrd="0" presId="urn:microsoft.com/office/officeart/2008/layout/LinedList"/>
    <dgm:cxn modelId="{BAC99323-D7C2-8A45-AA5B-6C569724A649}" type="presParOf" srcId="{09B7FBBF-CD15-4E40-829B-9A15C75B6E30}" destId="{AD8347C9-71A6-DB48-87D7-11D1ECCAFBD2}" srcOrd="12" destOrd="0" presId="urn:microsoft.com/office/officeart/2008/layout/LinedList"/>
    <dgm:cxn modelId="{94EC1D42-572D-9644-B226-67E5C9FBA00B}" type="presParOf" srcId="{09B7FBBF-CD15-4E40-829B-9A15C75B6E30}" destId="{47D82FBB-51EC-E04E-BC93-DC88A947A7C7}" srcOrd="13" destOrd="0" presId="urn:microsoft.com/office/officeart/2008/layout/LinedList"/>
    <dgm:cxn modelId="{456E507D-68A1-B147-808F-73537AAE7088}" type="presParOf" srcId="{47D82FBB-51EC-E04E-BC93-DC88A947A7C7}" destId="{3791F2CE-4E86-A54E-9821-0061F645A599}" srcOrd="0" destOrd="0" presId="urn:microsoft.com/office/officeart/2008/layout/LinedList"/>
    <dgm:cxn modelId="{8F3C4E9B-0707-1649-B8F0-454B03161ECE}" type="presParOf" srcId="{47D82FBB-51EC-E04E-BC93-DC88A947A7C7}" destId="{BA7EC76C-00DE-044F-96D6-6AAB36898A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A19FB-0284-43B9-B2D8-025CAE3D04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E386CF-E644-436D-9ACE-BC5C48B52782}">
      <dgm:prSet custT="1"/>
      <dgm:spPr/>
      <dgm:t>
        <a:bodyPr/>
        <a:lstStyle/>
        <a:p>
          <a:r>
            <a:rPr lang="cs-CZ" sz="2400"/>
            <a:t>Odolnost – mechanická</a:t>
          </a:r>
          <a:endParaRPr lang="en-US" sz="2400"/>
        </a:p>
      </dgm:t>
    </dgm:pt>
    <dgm:pt modelId="{48404CB3-D0A3-479D-B813-58EE4DEF2338}" type="parTrans" cxnId="{798230AB-0BBC-478B-948D-EC4D428B5655}">
      <dgm:prSet/>
      <dgm:spPr/>
      <dgm:t>
        <a:bodyPr/>
        <a:lstStyle/>
        <a:p>
          <a:endParaRPr lang="en-US"/>
        </a:p>
      </dgm:t>
    </dgm:pt>
    <dgm:pt modelId="{CBBC1AC8-A5E3-4726-B028-60D2AF0E9AD2}" type="sibTrans" cxnId="{798230AB-0BBC-478B-948D-EC4D428B5655}">
      <dgm:prSet/>
      <dgm:spPr/>
      <dgm:t>
        <a:bodyPr/>
        <a:lstStyle/>
        <a:p>
          <a:endParaRPr lang="en-US"/>
        </a:p>
      </dgm:t>
    </dgm:pt>
    <dgm:pt modelId="{00E37497-D896-4EE3-9617-AE8799189231}">
      <dgm:prSet custT="1"/>
      <dgm:spPr/>
      <dgm:t>
        <a:bodyPr/>
        <a:lstStyle/>
        <a:p>
          <a:r>
            <a:rPr lang="cs-CZ" sz="2400"/>
            <a:t>Hmotnost – transport k pacientovi</a:t>
          </a:r>
          <a:endParaRPr lang="en-US" sz="2400"/>
        </a:p>
      </dgm:t>
    </dgm:pt>
    <dgm:pt modelId="{14902574-9B6C-49D8-A49D-4CF93AD54253}" type="parTrans" cxnId="{54C7A41C-B97C-478A-AB23-F74B181FFDF2}">
      <dgm:prSet/>
      <dgm:spPr/>
      <dgm:t>
        <a:bodyPr/>
        <a:lstStyle/>
        <a:p>
          <a:endParaRPr lang="en-US"/>
        </a:p>
      </dgm:t>
    </dgm:pt>
    <dgm:pt modelId="{CC4CEE42-8AA1-4C42-8839-FC4BFA1E6717}" type="sibTrans" cxnId="{54C7A41C-B97C-478A-AB23-F74B181FFDF2}">
      <dgm:prSet/>
      <dgm:spPr/>
      <dgm:t>
        <a:bodyPr/>
        <a:lstStyle/>
        <a:p>
          <a:endParaRPr lang="en-US"/>
        </a:p>
      </dgm:t>
    </dgm:pt>
    <dgm:pt modelId="{DD22580F-F05A-4C5C-9512-FAFCC0DA393A}">
      <dgm:prSet custT="1"/>
      <dgm:spPr/>
      <dgm:t>
        <a:bodyPr/>
        <a:lstStyle/>
        <a:p>
          <a:r>
            <a:rPr lang="cs-CZ" sz="2400"/>
            <a:t>Výdrž a provoz na baterie</a:t>
          </a:r>
          <a:endParaRPr lang="en-US" sz="2400"/>
        </a:p>
      </dgm:t>
    </dgm:pt>
    <dgm:pt modelId="{26A09FB4-7D32-4A36-B2AA-DC1439A1514E}" type="parTrans" cxnId="{B29D8167-AFA5-48E7-89E7-CDC69B351F0F}">
      <dgm:prSet/>
      <dgm:spPr/>
      <dgm:t>
        <a:bodyPr/>
        <a:lstStyle/>
        <a:p>
          <a:endParaRPr lang="en-US"/>
        </a:p>
      </dgm:t>
    </dgm:pt>
    <dgm:pt modelId="{5C5B1300-E043-4FD4-B985-72FA15019A6E}" type="sibTrans" cxnId="{B29D8167-AFA5-48E7-89E7-CDC69B351F0F}">
      <dgm:prSet/>
      <dgm:spPr/>
      <dgm:t>
        <a:bodyPr/>
        <a:lstStyle/>
        <a:p>
          <a:endParaRPr lang="en-US"/>
        </a:p>
      </dgm:t>
    </dgm:pt>
    <dgm:pt modelId="{8FE60F27-811C-4C0C-AD5C-5238065B5553}">
      <dgm:prSet custT="1"/>
      <dgm:spPr/>
      <dgm:t>
        <a:bodyPr/>
        <a:lstStyle/>
        <a:p>
          <a:r>
            <a:rPr lang="cs-CZ" sz="2400"/>
            <a:t>Jednoduchá obsluha</a:t>
          </a:r>
          <a:endParaRPr lang="en-US" sz="2400"/>
        </a:p>
      </dgm:t>
    </dgm:pt>
    <dgm:pt modelId="{A4166CB3-6DA1-4690-826D-CC20DC778F7C}" type="parTrans" cxnId="{2F60E9EC-5E35-4D36-9DE9-FECECB49A9E3}">
      <dgm:prSet/>
      <dgm:spPr/>
      <dgm:t>
        <a:bodyPr/>
        <a:lstStyle/>
        <a:p>
          <a:endParaRPr lang="en-US"/>
        </a:p>
      </dgm:t>
    </dgm:pt>
    <dgm:pt modelId="{78A9E921-7A46-42FE-9C99-9A2146092486}" type="sibTrans" cxnId="{2F60E9EC-5E35-4D36-9DE9-FECECB49A9E3}">
      <dgm:prSet/>
      <dgm:spPr/>
      <dgm:t>
        <a:bodyPr/>
        <a:lstStyle/>
        <a:p>
          <a:endParaRPr lang="en-US"/>
        </a:p>
      </dgm:t>
    </dgm:pt>
    <dgm:pt modelId="{8D54FC48-1CE3-4DB8-8701-1F0FEA4E9B4E}">
      <dgm:prSet custT="1"/>
      <dgm:spPr/>
      <dgm:t>
        <a:bodyPr/>
        <a:lstStyle/>
        <a:p>
          <a:r>
            <a:rPr lang="cs-CZ" sz="2400" dirty="0"/>
            <a:t>Zápis a ukládání dat – forenzní důvody, pro ZZ</a:t>
          </a:r>
          <a:endParaRPr lang="en-US" sz="2400" dirty="0"/>
        </a:p>
      </dgm:t>
    </dgm:pt>
    <dgm:pt modelId="{E449E8B4-6DF7-4ED3-A56B-EC7C38200DD5}" type="parTrans" cxnId="{1DC52DAE-EBCB-4C2C-9D81-7A10ABD88732}">
      <dgm:prSet/>
      <dgm:spPr/>
      <dgm:t>
        <a:bodyPr/>
        <a:lstStyle/>
        <a:p>
          <a:endParaRPr lang="en-US"/>
        </a:p>
      </dgm:t>
    </dgm:pt>
    <dgm:pt modelId="{A9950326-D73A-477C-A26D-4402BC03A4E8}" type="sibTrans" cxnId="{1DC52DAE-EBCB-4C2C-9D81-7A10ABD88732}">
      <dgm:prSet/>
      <dgm:spPr/>
      <dgm:t>
        <a:bodyPr/>
        <a:lstStyle/>
        <a:p>
          <a:endParaRPr lang="en-US"/>
        </a:p>
      </dgm:t>
    </dgm:pt>
    <dgm:pt modelId="{EB0CBD82-A87E-4EC3-B13B-DCD5A373B6D3}">
      <dgm:prSet custT="1"/>
      <dgm:spPr/>
      <dgm:t>
        <a:bodyPr/>
        <a:lstStyle/>
        <a:p>
          <a:r>
            <a:rPr lang="cs-CZ" sz="2400"/>
            <a:t>Cena</a:t>
          </a:r>
          <a:endParaRPr lang="en-US" sz="2400"/>
        </a:p>
      </dgm:t>
    </dgm:pt>
    <dgm:pt modelId="{93377816-A010-4DBE-9E59-8BC72353F388}" type="parTrans" cxnId="{A95B9C4D-C622-4B7F-8113-35AFECB341DB}">
      <dgm:prSet/>
      <dgm:spPr/>
      <dgm:t>
        <a:bodyPr/>
        <a:lstStyle/>
        <a:p>
          <a:endParaRPr lang="en-US"/>
        </a:p>
      </dgm:t>
    </dgm:pt>
    <dgm:pt modelId="{2D901C89-4B86-496F-BBFE-9E156C926264}" type="sibTrans" cxnId="{A95B9C4D-C622-4B7F-8113-35AFECB341DB}">
      <dgm:prSet/>
      <dgm:spPr/>
      <dgm:t>
        <a:bodyPr/>
        <a:lstStyle/>
        <a:p>
          <a:endParaRPr lang="en-US"/>
        </a:p>
      </dgm:t>
    </dgm:pt>
    <dgm:pt modelId="{35E34C62-D902-497C-A420-4DDADC104385}" type="pres">
      <dgm:prSet presAssocID="{F84A19FB-0284-43B9-B2D8-025CAE3D04E4}" presName="root" presStyleCnt="0">
        <dgm:presLayoutVars>
          <dgm:dir/>
          <dgm:resizeHandles val="exact"/>
        </dgm:presLayoutVars>
      </dgm:prSet>
      <dgm:spPr/>
    </dgm:pt>
    <dgm:pt modelId="{3403FE9B-4AA2-441F-A6EC-8666693C5C70}" type="pres">
      <dgm:prSet presAssocID="{7EE386CF-E644-436D-9ACE-BC5C48B52782}" presName="compNode" presStyleCnt="0"/>
      <dgm:spPr/>
    </dgm:pt>
    <dgm:pt modelId="{B67CE770-5605-4D74-B4E0-3E55C400DAE4}" type="pres">
      <dgm:prSet presAssocID="{7EE386CF-E644-436D-9ACE-BC5C48B52782}" presName="bgRect" presStyleLbl="bgShp" presStyleIdx="0" presStyleCnt="6"/>
      <dgm:spPr/>
    </dgm:pt>
    <dgm:pt modelId="{016A3449-DAAD-42C6-9C41-14F06D9D5B8D}" type="pres">
      <dgm:prSet presAssocID="{7EE386CF-E644-436D-9ACE-BC5C48B5278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475B92E8-2F8C-47B7-BE23-B92A37C8A2FD}" type="pres">
      <dgm:prSet presAssocID="{7EE386CF-E644-436D-9ACE-BC5C48B52782}" presName="spaceRect" presStyleCnt="0"/>
      <dgm:spPr/>
    </dgm:pt>
    <dgm:pt modelId="{F29D35FD-B290-48E3-9156-A856EAF7536B}" type="pres">
      <dgm:prSet presAssocID="{7EE386CF-E644-436D-9ACE-BC5C48B52782}" presName="parTx" presStyleLbl="revTx" presStyleIdx="0" presStyleCnt="6">
        <dgm:presLayoutVars>
          <dgm:chMax val="0"/>
          <dgm:chPref val="0"/>
        </dgm:presLayoutVars>
      </dgm:prSet>
      <dgm:spPr/>
    </dgm:pt>
    <dgm:pt modelId="{D3BB292D-5FE8-441D-AA7B-A5CB9AB329D7}" type="pres">
      <dgm:prSet presAssocID="{CBBC1AC8-A5E3-4726-B028-60D2AF0E9AD2}" presName="sibTrans" presStyleCnt="0"/>
      <dgm:spPr/>
    </dgm:pt>
    <dgm:pt modelId="{C297D5D1-487E-4552-B9BA-55BD4FAC3622}" type="pres">
      <dgm:prSet presAssocID="{00E37497-D896-4EE3-9617-AE8799189231}" presName="compNode" presStyleCnt="0"/>
      <dgm:spPr/>
    </dgm:pt>
    <dgm:pt modelId="{7085FDCF-1E05-45CA-82AC-199555AC0B89}" type="pres">
      <dgm:prSet presAssocID="{00E37497-D896-4EE3-9617-AE8799189231}" presName="bgRect" presStyleLbl="bgShp" presStyleIdx="1" presStyleCnt="6"/>
      <dgm:spPr/>
    </dgm:pt>
    <dgm:pt modelId="{B4298BF9-DD5C-432B-AD5C-D3E3DBAC75F3}" type="pres">
      <dgm:prSet presAssocID="{00E37497-D896-4EE3-9617-AE87991892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obní váha"/>
        </a:ext>
      </dgm:extLst>
    </dgm:pt>
    <dgm:pt modelId="{ED41F8F0-B997-4193-948B-1A7094E37108}" type="pres">
      <dgm:prSet presAssocID="{00E37497-D896-4EE3-9617-AE8799189231}" presName="spaceRect" presStyleCnt="0"/>
      <dgm:spPr/>
    </dgm:pt>
    <dgm:pt modelId="{61274207-3440-4A57-8C0F-B2419F1EC520}" type="pres">
      <dgm:prSet presAssocID="{00E37497-D896-4EE3-9617-AE8799189231}" presName="parTx" presStyleLbl="revTx" presStyleIdx="1" presStyleCnt="6">
        <dgm:presLayoutVars>
          <dgm:chMax val="0"/>
          <dgm:chPref val="0"/>
        </dgm:presLayoutVars>
      </dgm:prSet>
      <dgm:spPr/>
    </dgm:pt>
    <dgm:pt modelId="{0C47CCE1-1075-4159-9AC0-B7EEB628AF66}" type="pres">
      <dgm:prSet presAssocID="{CC4CEE42-8AA1-4C42-8839-FC4BFA1E6717}" presName="sibTrans" presStyleCnt="0"/>
      <dgm:spPr/>
    </dgm:pt>
    <dgm:pt modelId="{303E3AA1-0E44-4D97-9BF9-17C1A8F47018}" type="pres">
      <dgm:prSet presAssocID="{DD22580F-F05A-4C5C-9512-FAFCC0DA393A}" presName="compNode" presStyleCnt="0"/>
      <dgm:spPr/>
    </dgm:pt>
    <dgm:pt modelId="{D3899D19-A1F7-4003-90DC-0560F5A790D0}" type="pres">
      <dgm:prSet presAssocID="{DD22580F-F05A-4C5C-9512-FAFCC0DA393A}" presName="bgRect" presStyleLbl="bgShp" presStyleIdx="2" presStyleCnt="6"/>
      <dgm:spPr/>
    </dgm:pt>
    <dgm:pt modelId="{B6C31097-2F36-4E3B-ABCC-8F7ECB2DEF75}" type="pres">
      <dgm:prSet presAssocID="{DD22580F-F05A-4C5C-9512-FAFCC0DA393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8B222CC9-3BB3-4AAF-ADD2-6A63198565F1}" type="pres">
      <dgm:prSet presAssocID="{DD22580F-F05A-4C5C-9512-FAFCC0DA393A}" presName="spaceRect" presStyleCnt="0"/>
      <dgm:spPr/>
    </dgm:pt>
    <dgm:pt modelId="{CC86ED8C-BEB1-48FA-A254-405CAC3BFDF1}" type="pres">
      <dgm:prSet presAssocID="{DD22580F-F05A-4C5C-9512-FAFCC0DA393A}" presName="parTx" presStyleLbl="revTx" presStyleIdx="2" presStyleCnt="6">
        <dgm:presLayoutVars>
          <dgm:chMax val="0"/>
          <dgm:chPref val="0"/>
        </dgm:presLayoutVars>
      </dgm:prSet>
      <dgm:spPr/>
    </dgm:pt>
    <dgm:pt modelId="{804DE58E-8264-4875-B502-FCE738E1EA26}" type="pres">
      <dgm:prSet presAssocID="{5C5B1300-E043-4FD4-B985-72FA15019A6E}" presName="sibTrans" presStyleCnt="0"/>
      <dgm:spPr/>
    </dgm:pt>
    <dgm:pt modelId="{18E028D1-010A-49F5-8E08-6D8194243C38}" type="pres">
      <dgm:prSet presAssocID="{8FE60F27-811C-4C0C-AD5C-5238065B5553}" presName="compNode" presStyleCnt="0"/>
      <dgm:spPr/>
    </dgm:pt>
    <dgm:pt modelId="{1DE9133F-C958-4F7D-B292-3605C892142F}" type="pres">
      <dgm:prSet presAssocID="{8FE60F27-811C-4C0C-AD5C-5238065B5553}" presName="bgRect" presStyleLbl="bgShp" presStyleIdx="3" presStyleCnt="6"/>
      <dgm:spPr/>
    </dgm:pt>
    <dgm:pt modelId="{8505E997-3D3E-4D23-9D39-F69422FCE5FB}" type="pres">
      <dgm:prSet presAssocID="{8FE60F27-811C-4C0C-AD5C-5238065B555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CCC454F0-0DF9-4F9C-B525-4047B7A4F668}" type="pres">
      <dgm:prSet presAssocID="{8FE60F27-811C-4C0C-AD5C-5238065B5553}" presName="spaceRect" presStyleCnt="0"/>
      <dgm:spPr/>
    </dgm:pt>
    <dgm:pt modelId="{7E9423C6-8F83-4693-9BD3-ABC4627E6CFD}" type="pres">
      <dgm:prSet presAssocID="{8FE60F27-811C-4C0C-AD5C-5238065B5553}" presName="parTx" presStyleLbl="revTx" presStyleIdx="3" presStyleCnt="6">
        <dgm:presLayoutVars>
          <dgm:chMax val="0"/>
          <dgm:chPref val="0"/>
        </dgm:presLayoutVars>
      </dgm:prSet>
      <dgm:spPr/>
    </dgm:pt>
    <dgm:pt modelId="{D2EBDF8B-3934-424B-A88B-CFDC7A3C5200}" type="pres">
      <dgm:prSet presAssocID="{78A9E921-7A46-42FE-9C99-9A2146092486}" presName="sibTrans" presStyleCnt="0"/>
      <dgm:spPr/>
    </dgm:pt>
    <dgm:pt modelId="{8BA90771-E582-4B90-BCA5-D8917CF230B3}" type="pres">
      <dgm:prSet presAssocID="{8D54FC48-1CE3-4DB8-8701-1F0FEA4E9B4E}" presName="compNode" presStyleCnt="0"/>
      <dgm:spPr/>
    </dgm:pt>
    <dgm:pt modelId="{742307EB-E8D9-40AD-A569-7730010A0690}" type="pres">
      <dgm:prSet presAssocID="{8D54FC48-1CE3-4DB8-8701-1F0FEA4E9B4E}" presName="bgRect" presStyleLbl="bgShp" presStyleIdx="4" presStyleCnt="6"/>
      <dgm:spPr/>
    </dgm:pt>
    <dgm:pt modelId="{1E53CEE9-096A-40BF-B2BE-CDE2D0B64A8E}" type="pres">
      <dgm:prSet presAssocID="{8D54FC48-1CE3-4DB8-8701-1F0FEA4E9B4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ktiv"/>
        </a:ext>
      </dgm:extLst>
    </dgm:pt>
    <dgm:pt modelId="{BA4AA2F2-726E-436C-98A8-115712E54EF8}" type="pres">
      <dgm:prSet presAssocID="{8D54FC48-1CE3-4DB8-8701-1F0FEA4E9B4E}" presName="spaceRect" presStyleCnt="0"/>
      <dgm:spPr/>
    </dgm:pt>
    <dgm:pt modelId="{D62044A0-55C0-4DC8-8110-1B998150E34B}" type="pres">
      <dgm:prSet presAssocID="{8D54FC48-1CE3-4DB8-8701-1F0FEA4E9B4E}" presName="parTx" presStyleLbl="revTx" presStyleIdx="4" presStyleCnt="6">
        <dgm:presLayoutVars>
          <dgm:chMax val="0"/>
          <dgm:chPref val="0"/>
        </dgm:presLayoutVars>
      </dgm:prSet>
      <dgm:spPr/>
    </dgm:pt>
    <dgm:pt modelId="{15E3DEB8-5005-4BCE-9E61-FDCEB80515DF}" type="pres">
      <dgm:prSet presAssocID="{A9950326-D73A-477C-A26D-4402BC03A4E8}" presName="sibTrans" presStyleCnt="0"/>
      <dgm:spPr/>
    </dgm:pt>
    <dgm:pt modelId="{29606695-7260-4882-92D3-4DBB953D48E1}" type="pres">
      <dgm:prSet presAssocID="{EB0CBD82-A87E-4EC3-B13B-DCD5A373B6D3}" presName="compNode" presStyleCnt="0"/>
      <dgm:spPr/>
    </dgm:pt>
    <dgm:pt modelId="{E32B0F17-50F9-461B-85AD-A810DFCD156F}" type="pres">
      <dgm:prSet presAssocID="{EB0CBD82-A87E-4EC3-B13B-DCD5A373B6D3}" presName="bgRect" presStyleLbl="bgShp" presStyleIdx="5" presStyleCnt="6"/>
      <dgm:spPr/>
    </dgm:pt>
    <dgm:pt modelId="{F14C02E5-A6D9-49B8-8DE0-5A04A5BCCCB9}" type="pres">
      <dgm:prSet presAssocID="{EB0CBD82-A87E-4EC3-B13B-DCD5A373B6D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8A9B8FA0-A174-4741-A3D1-D8C4123C5CFC}" type="pres">
      <dgm:prSet presAssocID="{EB0CBD82-A87E-4EC3-B13B-DCD5A373B6D3}" presName="spaceRect" presStyleCnt="0"/>
      <dgm:spPr/>
    </dgm:pt>
    <dgm:pt modelId="{3A1BE035-45BE-4F12-8878-A7EFE898AC44}" type="pres">
      <dgm:prSet presAssocID="{EB0CBD82-A87E-4EC3-B13B-DCD5A373B6D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4C7A41C-B97C-478A-AB23-F74B181FFDF2}" srcId="{F84A19FB-0284-43B9-B2D8-025CAE3D04E4}" destId="{00E37497-D896-4EE3-9617-AE8799189231}" srcOrd="1" destOrd="0" parTransId="{14902574-9B6C-49D8-A49D-4CF93AD54253}" sibTransId="{CC4CEE42-8AA1-4C42-8839-FC4BFA1E6717}"/>
    <dgm:cxn modelId="{A95B9C4D-C622-4B7F-8113-35AFECB341DB}" srcId="{F84A19FB-0284-43B9-B2D8-025CAE3D04E4}" destId="{EB0CBD82-A87E-4EC3-B13B-DCD5A373B6D3}" srcOrd="5" destOrd="0" parTransId="{93377816-A010-4DBE-9E59-8BC72353F388}" sibTransId="{2D901C89-4B86-496F-BBFE-9E156C926264}"/>
    <dgm:cxn modelId="{6143C64E-F012-44DD-989A-309DE4B6350F}" type="presOf" srcId="{F84A19FB-0284-43B9-B2D8-025CAE3D04E4}" destId="{35E34C62-D902-497C-A420-4DDADC104385}" srcOrd="0" destOrd="0" presId="urn:microsoft.com/office/officeart/2018/2/layout/IconVerticalSolidList"/>
    <dgm:cxn modelId="{CB564C5B-632A-4A4E-874D-4D341888D23D}" type="presOf" srcId="{EB0CBD82-A87E-4EC3-B13B-DCD5A373B6D3}" destId="{3A1BE035-45BE-4F12-8878-A7EFE898AC44}" srcOrd="0" destOrd="0" presId="urn:microsoft.com/office/officeart/2018/2/layout/IconVerticalSolidList"/>
    <dgm:cxn modelId="{D419B25C-D4AC-4F8E-AA5A-C49F3B4D9DB3}" type="presOf" srcId="{8D54FC48-1CE3-4DB8-8701-1F0FEA4E9B4E}" destId="{D62044A0-55C0-4DC8-8110-1B998150E34B}" srcOrd="0" destOrd="0" presId="urn:microsoft.com/office/officeart/2018/2/layout/IconVerticalSolidList"/>
    <dgm:cxn modelId="{B29D8167-AFA5-48E7-89E7-CDC69B351F0F}" srcId="{F84A19FB-0284-43B9-B2D8-025CAE3D04E4}" destId="{DD22580F-F05A-4C5C-9512-FAFCC0DA393A}" srcOrd="2" destOrd="0" parTransId="{26A09FB4-7D32-4A36-B2AA-DC1439A1514E}" sibTransId="{5C5B1300-E043-4FD4-B985-72FA15019A6E}"/>
    <dgm:cxn modelId="{41B6AD9C-1574-4222-AFC7-6A0F7E484D2E}" type="presOf" srcId="{00E37497-D896-4EE3-9617-AE8799189231}" destId="{61274207-3440-4A57-8C0F-B2419F1EC520}" srcOrd="0" destOrd="0" presId="urn:microsoft.com/office/officeart/2018/2/layout/IconVerticalSolidList"/>
    <dgm:cxn modelId="{798230AB-0BBC-478B-948D-EC4D428B5655}" srcId="{F84A19FB-0284-43B9-B2D8-025CAE3D04E4}" destId="{7EE386CF-E644-436D-9ACE-BC5C48B52782}" srcOrd="0" destOrd="0" parTransId="{48404CB3-D0A3-479D-B813-58EE4DEF2338}" sibTransId="{CBBC1AC8-A5E3-4726-B028-60D2AF0E9AD2}"/>
    <dgm:cxn modelId="{1DC52DAE-EBCB-4C2C-9D81-7A10ABD88732}" srcId="{F84A19FB-0284-43B9-B2D8-025CAE3D04E4}" destId="{8D54FC48-1CE3-4DB8-8701-1F0FEA4E9B4E}" srcOrd="4" destOrd="0" parTransId="{E449E8B4-6DF7-4ED3-A56B-EC7C38200DD5}" sibTransId="{A9950326-D73A-477C-A26D-4402BC03A4E8}"/>
    <dgm:cxn modelId="{097765BE-A0A7-4A87-80C3-CA68009EB07E}" type="presOf" srcId="{DD22580F-F05A-4C5C-9512-FAFCC0DA393A}" destId="{CC86ED8C-BEB1-48FA-A254-405CAC3BFDF1}" srcOrd="0" destOrd="0" presId="urn:microsoft.com/office/officeart/2018/2/layout/IconVerticalSolidList"/>
    <dgm:cxn modelId="{BC9AD7DA-6535-4197-A343-FFA5171D7666}" type="presOf" srcId="{7EE386CF-E644-436D-9ACE-BC5C48B52782}" destId="{F29D35FD-B290-48E3-9156-A856EAF7536B}" srcOrd="0" destOrd="0" presId="urn:microsoft.com/office/officeart/2018/2/layout/IconVerticalSolidList"/>
    <dgm:cxn modelId="{C29CE1E7-799B-43A0-9E32-578CF807B6BD}" type="presOf" srcId="{8FE60F27-811C-4C0C-AD5C-5238065B5553}" destId="{7E9423C6-8F83-4693-9BD3-ABC4627E6CFD}" srcOrd="0" destOrd="0" presId="urn:microsoft.com/office/officeart/2018/2/layout/IconVerticalSolidList"/>
    <dgm:cxn modelId="{2F60E9EC-5E35-4D36-9DE9-FECECB49A9E3}" srcId="{F84A19FB-0284-43B9-B2D8-025CAE3D04E4}" destId="{8FE60F27-811C-4C0C-AD5C-5238065B5553}" srcOrd="3" destOrd="0" parTransId="{A4166CB3-6DA1-4690-826D-CC20DC778F7C}" sibTransId="{78A9E921-7A46-42FE-9C99-9A2146092486}"/>
    <dgm:cxn modelId="{6035E7F3-2E5E-4E75-AD56-4506ADD1ADFF}" type="presParOf" srcId="{35E34C62-D902-497C-A420-4DDADC104385}" destId="{3403FE9B-4AA2-441F-A6EC-8666693C5C70}" srcOrd="0" destOrd="0" presId="urn:microsoft.com/office/officeart/2018/2/layout/IconVerticalSolidList"/>
    <dgm:cxn modelId="{A921D3FC-AE3D-4EC5-840D-92C4E4CBDCEB}" type="presParOf" srcId="{3403FE9B-4AA2-441F-A6EC-8666693C5C70}" destId="{B67CE770-5605-4D74-B4E0-3E55C400DAE4}" srcOrd="0" destOrd="0" presId="urn:microsoft.com/office/officeart/2018/2/layout/IconVerticalSolidList"/>
    <dgm:cxn modelId="{9FAC8DD9-26F2-4C82-AFD8-90FA72D15103}" type="presParOf" srcId="{3403FE9B-4AA2-441F-A6EC-8666693C5C70}" destId="{016A3449-DAAD-42C6-9C41-14F06D9D5B8D}" srcOrd="1" destOrd="0" presId="urn:microsoft.com/office/officeart/2018/2/layout/IconVerticalSolidList"/>
    <dgm:cxn modelId="{9A411618-FD49-4285-81B2-60DEB91D1A2E}" type="presParOf" srcId="{3403FE9B-4AA2-441F-A6EC-8666693C5C70}" destId="{475B92E8-2F8C-47B7-BE23-B92A37C8A2FD}" srcOrd="2" destOrd="0" presId="urn:microsoft.com/office/officeart/2018/2/layout/IconVerticalSolidList"/>
    <dgm:cxn modelId="{A768BB1C-C526-4D42-90E7-715A354B81D7}" type="presParOf" srcId="{3403FE9B-4AA2-441F-A6EC-8666693C5C70}" destId="{F29D35FD-B290-48E3-9156-A856EAF7536B}" srcOrd="3" destOrd="0" presId="urn:microsoft.com/office/officeart/2018/2/layout/IconVerticalSolidList"/>
    <dgm:cxn modelId="{B6CAAC55-CAEC-49B4-947D-E96D7F9C4556}" type="presParOf" srcId="{35E34C62-D902-497C-A420-4DDADC104385}" destId="{D3BB292D-5FE8-441D-AA7B-A5CB9AB329D7}" srcOrd="1" destOrd="0" presId="urn:microsoft.com/office/officeart/2018/2/layout/IconVerticalSolidList"/>
    <dgm:cxn modelId="{95184C70-DE1E-4605-B102-3B3FB1F921B3}" type="presParOf" srcId="{35E34C62-D902-497C-A420-4DDADC104385}" destId="{C297D5D1-487E-4552-B9BA-55BD4FAC3622}" srcOrd="2" destOrd="0" presId="urn:microsoft.com/office/officeart/2018/2/layout/IconVerticalSolidList"/>
    <dgm:cxn modelId="{70424478-0459-4A48-8A41-2FB1EA33D4D0}" type="presParOf" srcId="{C297D5D1-487E-4552-B9BA-55BD4FAC3622}" destId="{7085FDCF-1E05-45CA-82AC-199555AC0B89}" srcOrd="0" destOrd="0" presId="urn:microsoft.com/office/officeart/2018/2/layout/IconVerticalSolidList"/>
    <dgm:cxn modelId="{73E369E2-6133-4620-BA6E-4E4BC396D0E8}" type="presParOf" srcId="{C297D5D1-487E-4552-B9BA-55BD4FAC3622}" destId="{B4298BF9-DD5C-432B-AD5C-D3E3DBAC75F3}" srcOrd="1" destOrd="0" presId="urn:microsoft.com/office/officeart/2018/2/layout/IconVerticalSolidList"/>
    <dgm:cxn modelId="{976E18DF-1C5D-47DB-A58F-E7EAB10D55D5}" type="presParOf" srcId="{C297D5D1-487E-4552-B9BA-55BD4FAC3622}" destId="{ED41F8F0-B997-4193-948B-1A7094E37108}" srcOrd="2" destOrd="0" presId="urn:microsoft.com/office/officeart/2018/2/layout/IconVerticalSolidList"/>
    <dgm:cxn modelId="{88F3533C-7D98-4AF7-BD3B-0753780D043C}" type="presParOf" srcId="{C297D5D1-487E-4552-B9BA-55BD4FAC3622}" destId="{61274207-3440-4A57-8C0F-B2419F1EC520}" srcOrd="3" destOrd="0" presId="urn:microsoft.com/office/officeart/2018/2/layout/IconVerticalSolidList"/>
    <dgm:cxn modelId="{61AB5A3E-66C8-46C3-BDD2-345464B74B8C}" type="presParOf" srcId="{35E34C62-D902-497C-A420-4DDADC104385}" destId="{0C47CCE1-1075-4159-9AC0-B7EEB628AF66}" srcOrd="3" destOrd="0" presId="urn:microsoft.com/office/officeart/2018/2/layout/IconVerticalSolidList"/>
    <dgm:cxn modelId="{BFD17344-4A63-42F7-BEAF-3DB68FC5F653}" type="presParOf" srcId="{35E34C62-D902-497C-A420-4DDADC104385}" destId="{303E3AA1-0E44-4D97-9BF9-17C1A8F47018}" srcOrd="4" destOrd="0" presId="urn:microsoft.com/office/officeart/2018/2/layout/IconVerticalSolidList"/>
    <dgm:cxn modelId="{CFAE769D-E0F4-4E39-8114-09E957E6BD5A}" type="presParOf" srcId="{303E3AA1-0E44-4D97-9BF9-17C1A8F47018}" destId="{D3899D19-A1F7-4003-90DC-0560F5A790D0}" srcOrd="0" destOrd="0" presId="urn:microsoft.com/office/officeart/2018/2/layout/IconVerticalSolidList"/>
    <dgm:cxn modelId="{8FFE1A38-7C5C-40B4-8872-A92C9E414DC6}" type="presParOf" srcId="{303E3AA1-0E44-4D97-9BF9-17C1A8F47018}" destId="{B6C31097-2F36-4E3B-ABCC-8F7ECB2DEF75}" srcOrd="1" destOrd="0" presId="urn:microsoft.com/office/officeart/2018/2/layout/IconVerticalSolidList"/>
    <dgm:cxn modelId="{39D88FD2-56F8-4FFC-BF3B-E93CB8813FE5}" type="presParOf" srcId="{303E3AA1-0E44-4D97-9BF9-17C1A8F47018}" destId="{8B222CC9-3BB3-4AAF-ADD2-6A63198565F1}" srcOrd="2" destOrd="0" presId="urn:microsoft.com/office/officeart/2018/2/layout/IconVerticalSolidList"/>
    <dgm:cxn modelId="{A539C55E-B590-4451-9CD8-F541E3088384}" type="presParOf" srcId="{303E3AA1-0E44-4D97-9BF9-17C1A8F47018}" destId="{CC86ED8C-BEB1-48FA-A254-405CAC3BFDF1}" srcOrd="3" destOrd="0" presId="urn:microsoft.com/office/officeart/2018/2/layout/IconVerticalSolidList"/>
    <dgm:cxn modelId="{16C6F627-915E-4B06-83FB-9AFBAD539065}" type="presParOf" srcId="{35E34C62-D902-497C-A420-4DDADC104385}" destId="{804DE58E-8264-4875-B502-FCE738E1EA26}" srcOrd="5" destOrd="0" presId="urn:microsoft.com/office/officeart/2018/2/layout/IconVerticalSolidList"/>
    <dgm:cxn modelId="{85B46A38-EB77-47CD-97F6-C37D6A0F473A}" type="presParOf" srcId="{35E34C62-D902-497C-A420-4DDADC104385}" destId="{18E028D1-010A-49F5-8E08-6D8194243C38}" srcOrd="6" destOrd="0" presId="urn:microsoft.com/office/officeart/2018/2/layout/IconVerticalSolidList"/>
    <dgm:cxn modelId="{86B8DECF-7F43-4A21-ABCF-96D9B95BB66F}" type="presParOf" srcId="{18E028D1-010A-49F5-8E08-6D8194243C38}" destId="{1DE9133F-C958-4F7D-B292-3605C892142F}" srcOrd="0" destOrd="0" presId="urn:microsoft.com/office/officeart/2018/2/layout/IconVerticalSolidList"/>
    <dgm:cxn modelId="{D8C1B2F4-AC94-4644-841B-ACC0BDF4A039}" type="presParOf" srcId="{18E028D1-010A-49F5-8E08-6D8194243C38}" destId="{8505E997-3D3E-4D23-9D39-F69422FCE5FB}" srcOrd="1" destOrd="0" presId="urn:microsoft.com/office/officeart/2018/2/layout/IconVerticalSolidList"/>
    <dgm:cxn modelId="{0991AFDA-9AFB-43F4-BC91-4059A94F37B1}" type="presParOf" srcId="{18E028D1-010A-49F5-8E08-6D8194243C38}" destId="{CCC454F0-0DF9-4F9C-B525-4047B7A4F668}" srcOrd="2" destOrd="0" presId="urn:microsoft.com/office/officeart/2018/2/layout/IconVerticalSolidList"/>
    <dgm:cxn modelId="{C00489B6-D7DC-4E11-80F1-2075A36BA804}" type="presParOf" srcId="{18E028D1-010A-49F5-8E08-6D8194243C38}" destId="{7E9423C6-8F83-4693-9BD3-ABC4627E6CFD}" srcOrd="3" destOrd="0" presId="urn:microsoft.com/office/officeart/2018/2/layout/IconVerticalSolidList"/>
    <dgm:cxn modelId="{63A781D7-F5ED-4BE2-A2C5-A653F110A32E}" type="presParOf" srcId="{35E34C62-D902-497C-A420-4DDADC104385}" destId="{D2EBDF8B-3934-424B-A88B-CFDC7A3C5200}" srcOrd="7" destOrd="0" presId="urn:microsoft.com/office/officeart/2018/2/layout/IconVerticalSolidList"/>
    <dgm:cxn modelId="{6F25498F-B818-45B0-9D0F-83E988086581}" type="presParOf" srcId="{35E34C62-D902-497C-A420-4DDADC104385}" destId="{8BA90771-E582-4B90-BCA5-D8917CF230B3}" srcOrd="8" destOrd="0" presId="urn:microsoft.com/office/officeart/2018/2/layout/IconVerticalSolidList"/>
    <dgm:cxn modelId="{D97B475D-DAB3-41D0-9029-39FB14275B69}" type="presParOf" srcId="{8BA90771-E582-4B90-BCA5-D8917CF230B3}" destId="{742307EB-E8D9-40AD-A569-7730010A0690}" srcOrd="0" destOrd="0" presId="urn:microsoft.com/office/officeart/2018/2/layout/IconVerticalSolidList"/>
    <dgm:cxn modelId="{DB429463-395F-4522-A38B-CA928455283C}" type="presParOf" srcId="{8BA90771-E582-4B90-BCA5-D8917CF230B3}" destId="{1E53CEE9-096A-40BF-B2BE-CDE2D0B64A8E}" srcOrd="1" destOrd="0" presId="urn:microsoft.com/office/officeart/2018/2/layout/IconVerticalSolidList"/>
    <dgm:cxn modelId="{DE66F9B9-4F0D-4253-9EE1-79FCFA0100AD}" type="presParOf" srcId="{8BA90771-E582-4B90-BCA5-D8917CF230B3}" destId="{BA4AA2F2-726E-436C-98A8-115712E54EF8}" srcOrd="2" destOrd="0" presId="urn:microsoft.com/office/officeart/2018/2/layout/IconVerticalSolidList"/>
    <dgm:cxn modelId="{20057975-C13B-4A4E-AD71-986C99BC2002}" type="presParOf" srcId="{8BA90771-E582-4B90-BCA5-D8917CF230B3}" destId="{D62044A0-55C0-4DC8-8110-1B998150E34B}" srcOrd="3" destOrd="0" presId="urn:microsoft.com/office/officeart/2018/2/layout/IconVerticalSolidList"/>
    <dgm:cxn modelId="{6E9F27AC-809C-4194-8D8B-9DE397D60915}" type="presParOf" srcId="{35E34C62-D902-497C-A420-4DDADC104385}" destId="{15E3DEB8-5005-4BCE-9E61-FDCEB80515DF}" srcOrd="9" destOrd="0" presId="urn:microsoft.com/office/officeart/2018/2/layout/IconVerticalSolidList"/>
    <dgm:cxn modelId="{6C0C77B6-DEC3-46F1-88E2-AC0F589CBE5D}" type="presParOf" srcId="{35E34C62-D902-497C-A420-4DDADC104385}" destId="{29606695-7260-4882-92D3-4DBB953D48E1}" srcOrd="10" destOrd="0" presId="urn:microsoft.com/office/officeart/2018/2/layout/IconVerticalSolidList"/>
    <dgm:cxn modelId="{3EC67152-F1AD-4543-983E-3A7CF630A8A4}" type="presParOf" srcId="{29606695-7260-4882-92D3-4DBB953D48E1}" destId="{E32B0F17-50F9-461B-85AD-A810DFCD156F}" srcOrd="0" destOrd="0" presId="urn:microsoft.com/office/officeart/2018/2/layout/IconVerticalSolidList"/>
    <dgm:cxn modelId="{64F35888-671A-4FEC-B172-5714FF4E5920}" type="presParOf" srcId="{29606695-7260-4882-92D3-4DBB953D48E1}" destId="{F14C02E5-A6D9-49B8-8DE0-5A04A5BCCCB9}" srcOrd="1" destOrd="0" presId="urn:microsoft.com/office/officeart/2018/2/layout/IconVerticalSolidList"/>
    <dgm:cxn modelId="{4E2A6914-386B-457A-B1DD-45B93599C011}" type="presParOf" srcId="{29606695-7260-4882-92D3-4DBB953D48E1}" destId="{8A9B8FA0-A174-4741-A3D1-D8C4123C5CFC}" srcOrd="2" destOrd="0" presId="urn:microsoft.com/office/officeart/2018/2/layout/IconVerticalSolidList"/>
    <dgm:cxn modelId="{5FE63845-5EB0-4D0D-B553-16E81287EC3F}" type="presParOf" srcId="{29606695-7260-4882-92D3-4DBB953D48E1}" destId="{3A1BE035-45BE-4F12-8878-A7EFE898AC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B28F17-4099-48EA-A492-0BF531F98968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DD24AB-F3B1-4CF5-A85C-E20D523AB128}">
      <dgm:prSet custT="1"/>
      <dgm:spPr/>
      <dgm:t>
        <a:bodyPr/>
        <a:lstStyle/>
        <a:p>
          <a:r>
            <a:rPr lang="cs-CZ" sz="2400"/>
            <a:t>Neinvazivní metoda </a:t>
          </a:r>
          <a:endParaRPr lang="en-US" sz="2400"/>
        </a:p>
      </dgm:t>
    </dgm:pt>
    <dgm:pt modelId="{F5C0C145-D8A0-4646-BF75-91C4A95A36F4}" type="parTrans" cxnId="{623B20A0-6821-4EA0-85A8-BCDF7CDEDB05}">
      <dgm:prSet/>
      <dgm:spPr/>
      <dgm:t>
        <a:bodyPr/>
        <a:lstStyle/>
        <a:p>
          <a:endParaRPr lang="en-US"/>
        </a:p>
      </dgm:t>
    </dgm:pt>
    <dgm:pt modelId="{4BFD8961-28F5-47C0-A3F9-958292EB02CB}" type="sibTrans" cxnId="{623B20A0-6821-4EA0-85A8-BCDF7CDEDB05}">
      <dgm:prSet/>
      <dgm:spPr/>
      <dgm:t>
        <a:bodyPr/>
        <a:lstStyle/>
        <a:p>
          <a:endParaRPr lang="en-US"/>
        </a:p>
      </dgm:t>
    </dgm:pt>
    <dgm:pt modelId="{D8FF9685-5714-474E-BE29-A9D5869142BA}">
      <dgm:prSet custT="1"/>
      <dgm:spPr/>
      <dgm:t>
        <a:bodyPr/>
        <a:lstStyle/>
        <a:p>
          <a:r>
            <a:rPr lang="cs-CZ" sz="2400" dirty="0" err="1"/>
            <a:t>Info</a:t>
          </a:r>
          <a:r>
            <a:rPr lang="cs-CZ" sz="2400" dirty="0"/>
            <a:t> o okysličení organismu a funkci kardiovaskulárního systému</a:t>
          </a:r>
          <a:endParaRPr lang="en-US" sz="2400" dirty="0"/>
        </a:p>
      </dgm:t>
    </dgm:pt>
    <dgm:pt modelId="{F80F8485-6615-4209-AE79-D414839CD8DA}" type="parTrans" cxnId="{A3FCD2F3-3A95-4A72-9C88-146F47434F59}">
      <dgm:prSet/>
      <dgm:spPr/>
      <dgm:t>
        <a:bodyPr/>
        <a:lstStyle/>
        <a:p>
          <a:endParaRPr lang="en-US"/>
        </a:p>
      </dgm:t>
    </dgm:pt>
    <dgm:pt modelId="{44C0079B-9BF3-4023-BD55-C5D9F29430E2}" type="sibTrans" cxnId="{A3FCD2F3-3A95-4A72-9C88-146F47434F59}">
      <dgm:prSet/>
      <dgm:spPr/>
      <dgm:t>
        <a:bodyPr/>
        <a:lstStyle/>
        <a:p>
          <a:endParaRPr lang="en-US"/>
        </a:p>
      </dgm:t>
    </dgm:pt>
    <dgm:pt modelId="{62D25054-F870-4CE0-9E83-9F8C57863DD7}">
      <dgm:prSet custT="1"/>
      <dgm:spPr/>
      <dgm:t>
        <a:bodyPr/>
        <a:lstStyle/>
        <a:p>
          <a:r>
            <a:rPr lang="cs-CZ" sz="2400" dirty="0"/>
            <a:t>Cílová hodnota ???</a:t>
          </a:r>
          <a:endParaRPr lang="en-US" sz="2400" dirty="0"/>
        </a:p>
      </dgm:t>
    </dgm:pt>
    <dgm:pt modelId="{C6E9DC2B-9746-4A15-AE80-7AFC908ADA7F}" type="parTrans" cxnId="{949E74CF-05B4-452F-BD52-E3D933087A73}">
      <dgm:prSet/>
      <dgm:spPr/>
      <dgm:t>
        <a:bodyPr/>
        <a:lstStyle/>
        <a:p>
          <a:endParaRPr lang="en-US"/>
        </a:p>
      </dgm:t>
    </dgm:pt>
    <dgm:pt modelId="{037C8482-EBC4-4829-A9B2-0919CFDB37BB}" type="sibTrans" cxnId="{949E74CF-05B4-452F-BD52-E3D933087A73}">
      <dgm:prSet/>
      <dgm:spPr/>
      <dgm:t>
        <a:bodyPr/>
        <a:lstStyle/>
        <a:p>
          <a:endParaRPr lang="en-US"/>
        </a:p>
      </dgm:t>
    </dgm:pt>
    <dgm:pt modelId="{46DA64F1-15E7-405D-AFEA-DD77744AB056}">
      <dgm:prSet custT="1"/>
      <dgm:spPr/>
      <dgm:t>
        <a:bodyPr/>
        <a:lstStyle/>
        <a:p>
          <a:r>
            <a:rPr lang="cs-CZ" sz="2400"/>
            <a:t>Citlivé na artefakty</a:t>
          </a:r>
          <a:endParaRPr lang="en-US" sz="2400"/>
        </a:p>
      </dgm:t>
    </dgm:pt>
    <dgm:pt modelId="{7D308BA1-2862-4AD7-B8C1-0E06C8C6A331}" type="parTrans" cxnId="{D208945B-6524-4CCD-8C39-3C4AF4E135A6}">
      <dgm:prSet/>
      <dgm:spPr/>
      <dgm:t>
        <a:bodyPr/>
        <a:lstStyle/>
        <a:p>
          <a:endParaRPr lang="en-US"/>
        </a:p>
      </dgm:t>
    </dgm:pt>
    <dgm:pt modelId="{1F73F51F-392D-45CD-BDCC-618709C5B6A2}" type="sibTrans" cxnId="{D208945B-6524-4CCD-8C39-3C4AF4E135A6}">
      <dgm:prSet/>
      <dgm:spPr/>
      <dgm:t>
        <a:bodyPr/>
        <a:lstStyle/>
        <a:p>
          <a:endParaRPr lang="en-US"/>
        </a:p>
      </dgm:t>
    </dgm:pt>
    <dgm:pt modelId="{DB351C13-6F98-47F0-827B-639C2950AAE5}">
      <dgm:prSet custT="1"/>
      <dgm:spPr/>
      <dgm:t>
        <a:bodyPr/>
        <a:lstStyle/>
        <a:p>
          <a:r>
            <a:rPr lang="cs-CZ" sz="2400"/>
            <a:t>Falešné hodnoty</a:t>
          </a:r>
          <a:endParaRPr lang="en-US" sz="2400"/>
        </a:p>
      </dgm:t>
    </dgm:pt>
    <dgm:pt modelId="{41B84372-E3E4-416E-BF8B-5DD93408B426}" type="parTrans" cxnId="{511C7549-30F2-472C-87D9-A69E5ECE159F}">
      <dgm:prSet/>
      <dgm:spPr/>
      <dgm:t>
        <a:bodyPr/>
        <a:lstStyle/>
        <a:p>
          <a:endParaRPr lang="en-US"/>
        </a:p>
      </dgm:t>
    </dgm:pt>
    <dgm:pt modelId="{8238E575-F7B5-432D-B548-0BEFAADE6E79}" type="sibTrans" cxnId="{511C7549-30F2-472C-87D9-A69E5ECE159F}">
      <dgm:prSet/>
      <dgm:spPr/>
      <dgm:t>
        <a:bodyPr/>
        <a:lstStyle/>
        <a:p>
          <a:endParaRPr lang="en-US"/>
        </a:p>
      </dgm:t>
    </dgm:pt>
    <dgm:pt modelId="{F160DBC3-650F-1B49-A761-BDBFF0DBD41F}" type="pres">
      <dgm:prSet presAssocID="{69B28F17-4099-48EA-A492-0BF531F98968}" presName="vert0" presStyleCnt="0">
        <dgm:presLayoutVars>
          <dgm:dir/>
          <dgm:animOne val="branch"/>
          <dgm:animLvl val="lvl"/>
        </dgm:presLayoutVars>
      </dgm:prSet>
      <dgm:spPr/>
    </dgm:pt>
    <dgm:pt modelId="{01D0AB0A-8986-1943-92E5-E5C677087153}" type="pres">
      <dgm:prSet presAssocID="{CCDD24AB-F3B1-4CF5-A85C-E20D523AB128}" presName="thickLine" presStyleLbl="alignNode1" presStyleIdx="0" presStyleCnt="5"/>
      <dgm:spPr/>
    </dgm:pt>
    <dgm:pt modelId="{3D2C9B08-EF6D-BF4F-8631-E06776DE7B5D}" type="pres">
      <dgm:prSet presAssocID="{CCDD24AB-F3B1-4CF5-A85C-E20D523AB128}" presName="horz1" presStyleCnt="0"/>
      <dgm:spPr/>
    </dgm:pt>
    <dgm:pt modelId="{C2CFA893-02BD-4143-986E-F8F81FCBDAFA}" type="pres">
      <dgm:prSet presAssocID="{CCDD24AB-F3B1-4CF5-A85C-E20D523AB128}" presName="tx1" presStyleLbl="revTx" presStyleIdx="0" presStyleCnt="5"/>
      <dgm:spPr/>
    </dgm:pt>
    <dgm:pt modelId="{FF2BA3BF-3A26-E242-BD7A-C17DCEAB31F5}" type="pres">
      <dgm:prSet presAssocID="{CCDD24AB-F3B1-4CF5-A85C-E20D523AB128}" presName="vert1" presStyleCnt="0"/>
      <dgm:spPr/>
    </dgm:pt>
    <dgm:pt modelId="{15A5EA7C-A5F9-6645-A180-EF909470C79B}" type="pres">
      <dgm:prSet presAssocID="{D8FF9685-5714-474E-BE29-A9D5869142BA}" presName="thickLine" presStyleLbl="alignNode1" presStyleIdx="1" presStyleCnt="5"/>
      <dgm:spPr/>
    </dgm:pt>
    <dgm:pt modelId="{333236DB-D5E7-334E-A0AA-3FD0B599B01F}" type="pres">
      <dgm:prSet presAssocID="{D8FF9685-5714-474E-BE29-A9D5869142BA}" presName="horz1" presStyleCnt="0"/>
      <dgm:spPr/>
    </dgm:pt>
    <dgm:pt modelId="{CE5E0F01-9C0C-6B48-8487-F6784D721C56}" type="pres">
      <dgm:prSet presAssocID="{D8FF9685-5714-474E-BE29-A9D5869142BA}" presName="tx1" presStyleLbl="revTx" presStyleIdx="1" presStyleCnt="5"/>
      <dgm:spPr/>
    </dgm:pt>
    <dgm:pt modelId="{68C53870-2280-4F4E-8538-06D18E35FCC1}" type="pres">
      <dgm:prSet presAssocID="{D8FF9685-5714-474E-BE29-A9D5869142BA}" presName="vert1" presStyleCnt="0"/>
      <dgm:spPr/>
    </dgm:pt>
    <dgm:pt modelId="{A248F5CB-B9A3-204C-B075-36F4C9A24A26}" type="pres">
      <dgm:prSet presAssocID="{62D25054-F870-4CE0-9E83-9F8C57863DD7}" presName="thickLine" presStyleLbl="alignNode1" presStyleIdx="2" presStyleCnt="5"/>
      <dgm:spPr/>
    </dgm:pt>
    <dgm:pt modelId="{58FE1E22-6728-9E42-AF1D-54E59B71E730}" type="pres">
      <dgm:prSet presAssocID="{62D25054-F870-4CE0-9E83-9F8C57863DD7}" presName="horz1" presStyleCnt="0"/>
      <dgm:spPr/>
    </dgm:pt>
    <dgm:pt modelId="{7C028986-9F0C-F44C-A9B3-55EA2A0839E1}" type="pres">
      <dgm:prSet presAssocID="{62D25054-F870-4CE0-9E83-9F8C57863DD7}" presName="tx1" presStyleLbl="revTx" presStyleIdx="2" presStyleCnt="5"/>
      <dgm:spPr/>
    </dgm:pt>
    <dgm:pt modelId="{DC8D1027-03DB-7344-A893-6E1FC93F4C69}" type="pres">
      <dgm:prSet presAssocID="{62D25054-F870-4CE0-9E83-9F8C57863DD7}" presName="vert1" presStyleCnt="0"/>
      <dgm:spPr/>
    </dgm:pt>
    <dgm:pt modelId="{89841D07-9C5C-FC4D-945C-6FF480463A7F}" type="pres">
      <dgm:prSet presAssocID="{46DA64F1-15E7-405D-AFEA-DD77744AB056}" presName="thickLine" presStyleLbl="alignNode1" presStyleIdx="3" presStyleCnt="5"/>
      <dgm:spPr/>
    </dgm:pt>
    <dgm:pt modelId="{90B640A0-C982-924A-A9A5-FD90EBC68190}" type="pres">
      <dgm:prSet presAssocID="{46DA64F1-15E7-405D-AFEA-DD77744AB056}" presName="horz1" presStyleCnt="0"/>
      <dgm:spPr/>
    </dgm:pt>
    <dgm:pt modelId="{D4FA57D2-F1A8-CF4A-8980-706BA35573DB}" type="pres">
      <dgm:prSet presAssocID="{46DA64F1-15E7-405D-AFEA-DD77744AB056}" presName="tx1" presStyleLbl="revTx" presStyleIdx="3" presStyleCnt="5"/>
      <dgm:spPr/>
    </dgm:pt>
    <dgm:pt modelId="{C7196994-17CD-4945-96E8-2F370A084F0E}" type="pres">
      <dgm:prSet presAssocID="{46DA64F1-15E7-405D-AFEA-DD77744AB056}" presName="vert1" presStyleCnt="0"/>
      <dgm:spPr/>
    </dgm:pt>
    <dgm:pt modelId="{4C379338-4803-FD47-BE3F-917AD511E5C3}" type="pres">
      <dgm:prSet presAssocID="{DB351C13-6F98-47F0-827B-639C2950AAE5}" presName="thickLine" presStyleLbl="alignNode1" presStyleIdx="4" presStyleCnt="5"/>
      <dgm:spPr/>
    </dgm:pt>
    <dgm:pt modelId="{7306CA1E-9044-534A-A152-1AE7DDE358BD}" type="pres">
      <dgm:prSet presAssocID="{DB351C13-6F98-47F0-827B-639C2950AAE5}" presName="horz1" presStyleCnt="0"/>
      <dgm:spPr/>
    </dgm:pt>
    <dgm:pt modelId="{E7E85E9F-E742-D349-AA61-BE7FA3F73DBE}" type="pres">
      <dgm:prSet presAssocID="{DB351C13-6F98-47F0-827B-639C2950AAE5}" presName="tx1" presStyleLbl="revTx" presStyleIdx="4" presStyleCnt="5"/>
      <dgm:spPr/>
    </dgm:pt>
    <dgm:pt modelId="{F1B87CB2-1855-3540-914B-BF913B57BAEA}" type="pres">
      <dgm:prSet presAssocID="{DB351C13-6F98-47F0-827B-639C2950AAE5}" presName="vert1" presStyleCnt="0"/>
      <dgm:spPr/>
    </dgm:pt>
  </dgm:ptLst>
  <dgm:cxnLst>
    <dgm:cxn modelId="{9390713F-BB3A-7543-A935-1A4C88F60ECA}" type="presOf" srcId="{62D25054-F870-4CE0-9E83-9F8C57863DD7}" destId="{7C028986-9F0C-F44C-A9B3-55EA2A0839E1}" srcOrd="0" destOrd="0" presId="urn:microsoft.com/office/officeart/2008/layout/LinedList"/>
    <dgm:cxn modelId="{9B811141-482C-2C42-A340-3F143C28324D}" type="presOf" srcId="{CCDD24AB-F3B1-4CF5-A85C-E20D523AB128}" destId="{C2CFA893-02BD-4143-986E-F8F81FCBDAFA}" srcOrd="0" destOrd="0" presId="urn:microsoft.com/office/officeart/2008/layout/LinedList"/>
    <dgm:cxn modelId="{511C7549-30F2-472C-87D9-A69E5ECE159F}" srcId="{69B28F17-4099-48EA-A492-0BF531F98968}" destId="{DB351C13-6F98-47F0-827B-639C2950AAE5}" srcOrd="4" destOrd="0" parTransId="{41B84372-E3E4-416E-BF8B-5DD93408B426}" sibTransId="{8238E575-F7B5-432D-B548-0BEFAADE6E79}"/>
    <dgm:cxn modelId="{D208945B-6524-4CCD-8C39-3C4AF4E135A6}" srcId="{69B28F17-4099-48EA-A492-0BF531F98968}" destId="{46DA64F1-15E7-405D-AFEA-DD77744AB056}" srcOrd="3" destOrd="0" parTransId="{7D308BA1-2862-4AD7-B8C1-0E06C8C6A331}" sibTransId="{1F73F51F-392D-45CD-BDCC-618709C5B6A2}"/>
    <dgm:cxn modelId="{09AB2199-BD19-134C-8F50-9260AE9EB29A}" type="presOf" srcId="{69B28F17-4099-48EA-A492-0BF531F98968}" destId="{F160DBC3-650F-1B49-A761-BDBFF0DBD41F}" srcOrd="0" destOrd="0" presId="urn:microsoft.com/office/officeart/2008/layout/LinedList"/>
    <dgm:cxn modelId="{1C1D819C-37F7-4244-BEEE-68ABA6FFA7A7}" type="presOf" srcId="{46DA64F1-15E7-405D-AFEA-DD77744AB056}" destId="{D4FA57D2-F1A8-CF4A-8980-706BA35573DB}" srcOrd="0" destOrd="0" presId="urn:microsoft.com/office/officeart/2008/layout/LinedList"/>
    <dgm:cxn modelId="{623B20A0-6821-4EA0-85A8-BCDF7CDEDB05}" srcId="{69B28F17-4099-48EA-A492-0BF531F98968}" destId="{CCDD24AB-F3B1-4CF5-A85C-E20D523AB128}" srcOrd="0" destOrd="0" parTransId="{F5C0C145-D8A0-4646-BF75-91C4A95A36F4}" sibTransId="{4BFD8961-28F5-47C0-A3F9-958292EB02CB}"/>
    <dgm:cxn modelId="{0FCF77B9-133C-4343-A25E-BB27E0FF7BBE}" type="presOf" srcId="{D8FF9685-5714-474E-BE29-A9D5869142BA}" destId="{CE5E0F01-9C0C-6B48-8487-F6784D721C56}" srcOrd="0" destOrd="0" presId="urn:microsoft.com/office/officeart/2008/layout/LinedList"/>
    <dgm:cxn modelId="{949E74CF-05B4-452F-BD52-E3D933087A73}" srcId="{69B28F17-4099-48EA-A492-0BF531F98968}" destId="{62D25054-F870-4CE0-9E83-9F8C57863DD7}" srcOrd="2" destOrd="0" parTransId="{C6E9DC2B-9746-4A15-AE80-7AFC908ADA7F}" sibTransId="{037C8482-EBC4-4829-A9B2-0919CFDB37BB}"/>
    <dgm:cxn modelId="{A3FCD2F3-3A95-4A72-9C88-146F47434F59}" srcId="{69B28F17-4099-48EA-A492-0BF531F98968}" destId="{D8FF9685-5714-474E-BE29-A9D5869142BA}" srcOrd="1" destOrd="0" parTransId="{F80F8485-6615-4209-AE79-D414839CD8DA}" sibTransId="{44C0079B-9BF3-4023-BD55-C5D9F29430E2}"/>
    <dgm:cxn modelId="{F304EFFF-9B8A-7D43-AE74-472E9E4B6D61}" type="presOf" srcId="{DB351C13-6F98-47F0-827B-639C2950AAE5}" destId="{E7E85E9F-E742-D349-AA61-BE7FA3F73DBE}" srcOrd="0" destOrd="0" presId="urn:microsoft.com/office/officeart/2008/layout/LinedList"/>
    <dgm:cxn modelId="{141E17A9-139D-0B40-805F-0F0FB72DF1C2}" type="presParOf" srcId="{F160DBC3-650F-1B49-A761-BDBFF0DBD41F}" destId="{01D0AB0A-8986-1943-92E5-E5C677087153}" srcOrd="0" destOrd="0" presId="urn:microsoft.com/office/officeart/2008/layout/LinedList"/>
    <dgm:cxn modelId="{B48273A4-2F40-2941-B77B-5E6EB79548C3}" type="presParOf" srcId="{F160DBC3-650F-1B49-A761-BDBFF0DBD41F}" destId="{3D2C9B08-EF6D-BF4F-8631-E06776DE7B5D}" srcOrd="1" destOrd="0" presId="urn:microsoft.com/office/officeart/2008/layout/LinedList"/>
    <dgm:cxn modelId="{8785C3AF-3437-5344-9409-1B7BCAC44AC5}" type="presParOf" srcId="{3D2C9B08-EF6D-BF4F-8631-E06776DE7B5D}" destId="{C2CFA893-02BD-4143-986E-F8F81FCBDAFA}" srcOrd="0" destOrd="0" presId="urn:microsoft.com/office/officeart/2008/layout/LinedList"/>
    <dgm:cxn modelId="{AC608D97-1FFC-FD48-B2EF-665DDFE9E65B}" type="presParOf" srcId="{3D2C9B08-EF6D-BF4F-8631-E06776DE7B5D}" destId="{FF2BA3BF-3A26-E242-BD7A-C17DCEAB31F5}" srcOrd="1" destOrd="0" presId="urn:microsoft.com/office/officeart/2008/layout/LinedList"/>
    <dgm:cxn modelId="{01359595-EAE1-3547-82CE-392D6D1DB657}" type="presParOf" srcId="{F160DBC3-650F-1B49-A761-BDBFF0DBD41F}" destId="{15A5EA7C-A5F9-6645-A180-EF909470C79B}" srcOrd="2" destOrd="0" presId="urn:microsoft.com/office/officeart/2008/layout/LinedList"/>
    <dgm:cxn modelId="{D306313C-DADE-B24C-AA1C-8977816A3A08}" type="presParOf" srcId="{F160DBC3-650F-1B49-A761-BDBFF0DBD41F}" destId="{333236DB-D5E7-334E-A0AA-3FD0B599B01F}" srcOrd="3" destOrd="0" presId="urn:microsoft.com/office/officeart/2008/layout/LinedList"/>
    <dgm:cxn modelId="{002A927F-F76A-0B43-819E-B358AEE198AA}" type="presParOf" srcId="{333236DB-D5E7-334E-A0AA-3FD0B599B01F}" destId="{CE5E0F01-9C0C-6B48-8487-F6784D721C56}" srcOrd="0" destOrd="0" presId="urn:microsoft.com/office/officeart/2008/layout/LinedList"/>
    <dgm:cxn modelId="{502BB457-D55F-D14D-A469-71E8931F8C29}" type="presParOf" srcId="{333236DB-D5E7-334E-A0AA-3FD0B599B01F}" destId="{68C53870-2280-4F4E-8538-06D18E35FCC1}" srcOrd="1" destOrd="0" presId="urn:microsoft.com/office/officeart/2008/layout/LinedList"/>
    <dgm:cxn modelId="{B0155D94-5209-484B-B100-5B33E098714F}" type="presParOf" srcId="{F160DBC3-650F-1B49-A761-BDBFF0DBD41F}" destId="{A248F5CB-B9A3-204C-B075-36F4C9A24A26}" srcOrd="4" destOrd="0" presId="urn:microsoft.com/office/officeart/2008/layout/LinedList"/>
    <dgm:cxn modelId="{F9CF195C-BEE1-0C47-B450-05DA5F174E4C}" type="presParOf" srcId="{F160DBC3-650F-1B49-A761-BDBFF0DBD41F}" destId="{58FE1E22-6728-9E42-AF1D-54E59B71E730}" srcOrd="5" destOrd="0" presId="urn:microsoft.com/office/officeart/2008/layout/LinedList"/>
    <dgm:cxn modelId="{08E8921A-512B-4E45-9F0D-294DD13BE236}" type="presParOf" srcId="{58FE1E22-6728-9E42-AF1D-54E59B71E730}" destId="{7C028986-9F0C-F44C-A9B3-55EA2A0839E1}" srcOrd="0" destOrd="0" presId="urn:microsoft.com/office/officeart/2008/layout/LinedList"/>
    <dgm:cxn modelId="{0CC0A24F-F850-2C43-A285-526B55914FDA}" type="presParOf" srcId="{58FE1E22-6728-9E42-AF1D-54E59B71E730}" destId="{DC8D1027-03DB-7344-A893-6E1FC93F4C69}" srcOrd="1" destOrd="0" presId="urn:microsoft.com/office/officeart/2008/layout/LinedList"/>
    <dgm:cxn modelId="{EF3D0107-9050-624E-8EC1-573BD48B2DD8}" type="presParOf" srcId="{F160DBC3-650F-1B49-A761-BDBFF0DBD41F}" destId="{89841D07-9C5C-FC4D-945C-6FF480463A7F}" srcOrd="6" destOrd="0" presId="urn:microsoft.com/office/officeart/2008/layout/LinedList"/>
    <dgm:cxn modelId="{B18FD7D7-E3B8-D44F-B740-0551CB92B9EB}" type="presParOf" srcId="{F160DBC3-650F-1B49-A761-BDBFF0DBD41F}" destId="{90B640A0-C982-924A-A9A5-FD90EBC68190}" srcOrd="7" destOrd="0" presId="urn:microsoft.com/office/officeart/2008/layout/LinedList"/>
    <dgm:cxn modelId="{B4D48206-2D52-914D-912D-632B38265E26}" type="presParOf" srcId="{90B640A0-C982-924A-A9A5-FD90EBC68190}" destId="{D4FA57D2-F1A8-CF4A-8980-706BA35573DB}" srcOrd="0" destOrd="0" presId="urn:microsoft.com/office/officeart/2008/layout/LinedList"/>
    <dgm:cxn modelId="{AA657405-9BC6-454E-864A-74604E858F6E}" type="presParOf" srcId="{90B640A0-C982-924A-A9A5-FD90EBC68190}" destId="{C7196994-17CD-4945-96E8-2F370A084F0E}" srcOrd="1" destOrd="0" presId="urn:microsoft.com/office/officeart/2008/layout/LinedList"/>
    <dgm:cxn modelId="{C7A94780-299B-3F4F-80F5-AD1AC6B4CC7A}" type="presParOf" srcId="{F160DBC3-650F-1B49-A761-BDBFF0DBD41F}" destId="{4C379338-4803-FD47-BE3F-917AD511E5C3}" srcOrd="8" destOrd="0" presId="urn:microsoft.com/office/officeart/2008/layout/LinedList"/>
    <dgm:cxn modelId="{D7B11A1E-5BD7-C94D-BA84-D35A4A8DA123}" type="presParOf" srcId="{F160DBC3-650F-1B49-A761-BDBFF0DBD41F}" destId="{7306CA1E-9044-534A-A152-1AE7DDE358BD}" srcOrd="9" destOrd="0" presId="urn:microsoft.com/office/officeart/2008/layout/LinedList"/>
    <dgm:cxn modelId="{7B42A575-12D4-8943-B5F9-64A67E52E49C}" type="presParOf" srcId="{7306CA1E-9044-534A-A152-1AE7DDE358BD}" destId="{E7E85E9F-E742-D349-AA61-BE7FA3F73DBE}" srcOrd="0" destOrd="0" presId="urn:microsoft.com/office/officeart/2008/layout/LinedList"/>
    <dgm:cxn modelId="{7069E049-B223-F748-82CD-DD70BA743A79}" type="presParOf" srcId="{7306CA1E-9044-534A-A152-1AE7DDE358BD}" destId="{F1B87CB2-1855-3540-914B-BF913B57BA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A7E3DF-224D-46B9-9420-C1EA617A1B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136B99-FC92-4227-AC4A-5CD377D88E2F}">
      <dgm:prSet/>
      <dgm:spPr/>
      <dgm:t>
        <a:bodyPr/>
        <a:lstStyle/>
        <a:p>
          <a:r>
            <a:rPr lang="cs-CZ"/>
            <a:t>Ventilace</a:t>
          </a:r>
          <a:endParaRPr lang="en-US"/>
        </a:p>
      </dgm:t>
    </dgm:pt>
    <dgm:pt modelId="{0E49237C-73B9-4D4E-A5B8-DC4FB011931B}" type="parTrans" cxnId="{C4D35CB8-B6CB-4C3B-A23B-9AA5D378B001}">
      <dgm:prSet/>
      <dgm:spPr/>
      <dgm:t>
        <a:bodyPr/>
        <a:lstStyle/>
        <a:p>
          <a:endParaRPr lang="en-US"/>
        </a:p>
      </dgm:t>
    </dgm:pt>
    <dgm:pt modelId="{4A4F9BA7-DFD3-4256-97CA-1F2F6B2D2258}" type="sibTrans" cxnId="{C4D35CB8-B6CB-4C3B-A23B-9AA5D378B001}">
      <dgm:prSet/>
      <dgm:spPr/>
      <dgm:t>
        <a:bodyPr/>
        <a:lstStyle/>
        <a:p>
          <a:endParaRPr lang="en-US"/>
        </a:p>
      </dgm:t>
    </dgm:pt>
    <dgm:pt modelId="{106923CC-A9D8-4132-933F-8EF6849B0C85}">
      <dgm:prSet/>
      <dgm:spPr/>
      <dgm:t>
        <a:bodyPr/>
        <a:lstStyle/>
        <a:p>
          <a:r>
            <a:rPr lang="cs-CZ" dirty="0"/>
            <a:t>Metabolismus</a:t>
          </a:r>
          <a:endParaRPr lang="en-US" dirty="0"/>
        </a:p>
      </dgm:t>
    </dgm:pt>
    <dgm:pt modelId="{8262D047-3BAD-40C5-8297-EB030C5E58D1}" type="parTrans" cxnId="{9ABB1D70-F01C-4D88-8AA7-C747C9CEC443}">
      <dgm:prSet/>
      <dgm:spPr/>
      <dgm:t>
        <a:bodyPr/>
        <a:lstStyle/>
        <a:p>
          <a:endParaRPr lang="en-US"/>
        </a:p>
      </dgm:t>
    </dgm:pt>
    <dgm:pt modelId="{68E3A652-6D72-4F55-B7CB-357FDF160D54}" type="sibTrans" cxnId="{9ABB1D70-F01C-4D88-8AA7-C747C9CEC443}">
      <dgm:prSet/>
      <dgm:spPr/>
      <dgm:t>
        <a:bodyPr/>
        <a:lstStyle/>
        <a:p>
          <a:endParaRPr lang="en-US"/>
        </a:p>
      </dgm:t>
    </dgm:pt>
    <dgm:pt modelId="{A94A7916-1C35-45FA-80FB-6ED6836F3426}">
      <dgm:prSet/>
      <dgm:spPr/>
      <dgm:t>
        <a:bodyPr/>
        <a:lstStyle/>
        <a:p>
          <a:r>
            <a:rPr lang="cs-CZ"/>
            <a:t>Cirkulace</a:t>
          </a:r>
          <a:endParaRPr lang="en-US"/>
        </a:p>
      </dgm:t>
    </dgm:pt>
    <dgm:pt modelId="{328D6C9C-D2FF-4DA5-B6DD-4E6252B000E5}" type="parTrans" cxnId="{DF833AE5-DD94-4C88-BF87-2B0E8D64000E}">
      <dgm:prSet/>
      <dgm:spPr/>
      <dgm:t>
        <a:bodyPr/>
        <a:lstStyle/>
        <a:p>
          <a:endParaRPr lang="en-US"/>
        </a:p>
      </dgm:t>
    </dgm:pt>
    <dgm:pt modelId="{A63E762B-19DC-492D-B282-567FF9D218D2}" type="sibTrans" cxnId="{DF833AE5-DD94-4C88-BF87-2B0E8D64000E}">
      <dgm:prSet/>
      <dgm:spPr/>
      <dgm:t>
        <a:bodyPr/>
        <a:lstStyle/>
        <a:p>
          <a:endParaRPr lang="en-US"/>
        </a:p>
      </dgm:t>
    </dgm:pt>
    <dgm:pt modelId="{3C962BDB-10A3-8747-8232-3C9430F80940}" type="pres">
      <dgm:prSet presAssocID="{93A7E3DF-224D-46B9-9420-C1EA617A1B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0B1988-9740-A84F-961C-81CDA38F871C}" type="pres">
      <dgm:prSet presAssocID="{68136B99-FC92-4227-AC4A-5CD377D88E2F}" presName="hierRoot1" presStyleCnt="0"/>
      <dgm:spPr/>
    </dgm:pt>
    <dgm:pt modelId="{1E4CDE5B-4362-F243-8549-528A2685DB24}" type="pres">
      <dgm:prSet presAssocID="{68136B99-FC92-4227-AC4A-5CD377D88E2F}" presName="composite" presStyleCnt="0"/>
      <dgm:spPr/>
    </dgm:pt>
    <dgm:pt modelId="{AA228343-8175-7843-8AB3-2FD990F1F687}" type="pres">
      <dgm:prSet presAssocID="{68136B99-FC92-4227-AC4A-5CD377D88E2F}" presName="background" presStyleLbl="node0" presStyleIdx="0" presStyleCnt="3"/>
      <dgm:spPr/>
    </dgm:pt>
    <dgm:pt modelId="{01D412C7-FD58-FD4D-8EF1-2570836896F2}" type="pres">
      <dgm:prSet presAssocID="{68136B99-FC92-4227-AC4A-5CD377D88E2F}" presName="text" presStyleLbl="fgAcc0" presStyleIdx="0" presStyleCnt="3">
        <dgm:presLayoutVars>
          <dgm:chPref val="3"/>
        </dgm:presLayoutVars>
      </dgm:prSet>
      <dgm:spPr/>
    </dgm:pt>
    <dgm:pt modelId="{732EAB8F-21C5-7041-9CD2-0EF0D130CA25}" type="pres">
      <dgm:prSet presAssocID="{68136B99-FC92-4227-AC4A-5CD377D88E2F}" presName="hierChild2" presStyleCnt="0"/>
      <dgm:spPr/>
    </dgm:pt>
    <dgm:pt modelId="{0F05903F-2D57-6C4C-AD0D-3F3BB346FB7A}" type="pres">
      <dgm:prSet presAssocID="{106923CC-A9D8-4132-933F-8EF6849B0C85}" presName="hierRoot1" presStyleCnt="0"/>
      <dgm:spPr/>
    </dgm:pt>
    <dgm:pt modelId="{4678A667-4C6D-E747-88DC-8BCED0404D4A}" type="pres">
      <dgm:prSet presAssocID="{106923CC-A9D8-4132-933F-8EF6849B0C85}" presName="composite" presStyleCnt="0"/>
      <dgm:spPr/>
    </dgm:pt>
    <dgm:pt modelId="{C71722A6-BAFA-8F42-AFE9-794CDACD4D35}" type="pres">
      <dgm:prSet presAssocID="{106923CC-A9D8-4132-933F-8EF6849B0C85}" presName="background" presStyleLbl="node0" presStyleIdx="1" presStyleCnt="3"/>
      <dgm:spPr/>
    </dgm:pt>
    <dgm:pt modelId="{67085CAD-97B9-1642-AAC1-51D1CB0C4D85}" type="pres">
      <dgm:prSet presAssocID="{106923CC-A9D8-4132-933F-8EF6849B0C85}" presName="text" presStyleLbl="fgAcc0" presStyleIdx="1" presStyleCnt="3">
        <dgm:presLayoutVars>
          <dgm:chPref val="3"/>
        </dgm:presLayoutVars>
      </dgm:prSet>
      <dgm:spPr/>
    </dgm:pt>
    <dgm:pt modelId="{2BAD0DD5-DF56-644F-9281-B645D1457C6C}" type="pres">
      <dgm:prSet presAssocID="{106923CC-A9D8-4132-933F-8EF6849B0C85}" presName="hierChild2" presStyleCnt="0"/>
      <dgm:spPr/>
    </dgm:pt>
    <dgm:pt modelId="{AE7A223C-9DC2-4A43-814B-2D24EDBE1977}" type="pres">
      <dgm:prSet presAssocID="{A94A7916-1C35-45FA-80FB-6ED6836F3426}" presName="hierRoot1" presStyleCnt="0"/>
      <dgm:spPr/>
    </dgm:pt>
    <dgm:pt modelId="{BFC3BB9A-4BB0-BC4D-A0CD-1F7A589E20EB}" type="pres">
      <dgm:prSet presAssocID="{A94A7916-1C35-45FA-80FB-6ED6836F3426}" presName="composite" presStyleCnt="0"/>
      <dgm:spPr/>
    </dgm:pt>
    <dgm:pt modelId="{7C2C94DD-32B7-E443-9402-0E0DDD7C6430}" type="pres">
      <dgm:prSet presAssocID="{A94A7916-1C35-45FA-80FB-6ED6836F3426}" presName="background" presStyleLbl="node0" presStyleIdx="2" presStyleCnt="3"/>
      <dgm:spPr/>
    </dgm:pt>
    <dgm:pt modelId="{EFE6A93B-9BA6-4A4C-8116-48C879232A19}" type="pres">
      <dgm:prSet presAssocID="{A94A7916-1C35-45FA-80FB-6ED6836F3426}" presName="text" presStyleLbl="fgAcc0" presStyleIdx="2" presStyleCnt="3">
        <dgm:presLayoutVars>
          <dgm:chPref val="3"/>
        </dgm:presLayoutVars>
      </dgm:prSet>
      <dgm:spPr/>
    </dgm:pt>
    <dgm:pt modelId="{9F64C939-1411-ED40-869A-7391CCFC9129}" type="pres">
      <dgm:prSet presAssocID="{A94A7916-1C35-45FA-80FB-6ED6836F3426}" presName="hierChild2" presStyleCnt="0"/>
      <dgm:spPr/>
    </dgm:pt>
  </dgm:ptLst>
  <dgm:cxnLst>
    <dgm:cxn modelId="{66139B62-4665-314E-8516-379C4868FDCD}" type="presOf" srcId="{A94A7916-1C35-45FA-80FB-6ED6836F3426}" destId="{EFE6A93B-9BA6-4A4C-8116-48C879232A19}" srcOrd="0" destOrd="0" presId="urn:microsoft.com/office/officeart/2005/8/layout/hierarchy1"/>
    <dgm:cxn modelId="{9ABB1D70-F01C-4D88-8AA7-C747C9CEC443}" srcId="{93A7E3DF-224D-46B9-9420-C1EA617A1B43}" destId="{106923CC-A9D8-4132-933F-8EF6849B0C85}" srcOrd="1" destOrd="0" parTransId="{8262D047-3BAD-40C5-8297-EB030C5E58D1}" sibTransId="{68E3A652-6D72-4F55-B7CB-357FDF160D54}"/>
    <dgm:cxn modelId="{5E27EB7F-F5B5-DE43-A37D-13B486BE232A}" type="presOf" srcId="{93A7E3DF-224D-46B9-9420-C1EA617A1B43}" destId="{3C962BDB-10A3-8747-8232-3C9430F80940}" srcOrd="0" destOrd="0" presId="urn:microsoft.com/office/officeart/2005/8/layout/hierarchy1"/>
    <dgm:cxn modelId="{752DDE92-417C-DA4C-8252-C27A1E7EC319}" type="presOf" srcId="{106923CC-A9D8-4132-933F-8EF6849B0C85}" destId="{67085CAD-97B9-1642-AAC1-51D1CB0C4D85}" srcOrd="0" destOrd="0" presId="urn:microsoft.com/office/officeart/2005/8/layout/hierarchy1"/>
    <dgm:cxn modelId="{C4D35CB8-B6CB-4C3B-A23B-9AA5D378B001}" srcId="{93A7E3DF-224D-46B9-9420-C1EA617A1B43}" destId="{68136B99-FC92-4227-AC4A-5CD377D88E2F}" srcOrd="0" destOrd="0" parTransId="{0E49237C-73B9-4D4E-A5B8-DC4FB011931B}" sibTransId="{4A4F9BA7-DFD3-4256-97CA-1F2F6B2D2258}"/>
    <dgm:cxn modelId="{DF833AE5-DD94-4C88-BF87-2B0E8D64000E}" srcId="{93A7E3DF-224D-46B9-9420-C1EA617A1B43}" destId="{A94A7916-1C35-45FA-80FB-6ED6836F3426}" srcOrd="2" destOrd="0" parTransId="{328D6C9C-D2FF-4DA5-B6DD-4E6252B000E5}" sibTransId="{A63E762B-19DC-492D-B282-567FF9D218D2}"/>
    <dgm:cxn modelId="{A4A93DEF-F1E6-8D40-9599-A2C2105DC63E}" type="presOf" srcId="{68136B99-FC92-4227-AC4A-5CD377D88E2F}" destId="{01D412C7-FD58-FD4D-8EF1-2570836896F2}" srcOrd="0" destOrd="0" presId="urn:microsoft.com/office/officeart/2005/8/layout/hierarchy1"/>
    <dgm:cxn modelId="{603032B4-2A98-5043-84DB-2B6D43A151CF}" type="presParOf" srcId="{3C962BDB-10A3-8747-8232-3C9430F80940}" destId="{090B1988-9740-A84F-961C-81CDA38F871C}" srcOrd="0" destOrd="0" presId="urn:microsoft.com/office/officeart/2005/8/layout/hierarchy1"/>
    <dgm:cxn modelId="{8D8E90D1-DF59-4149-A36C-E027E8D8E1AF}" type="presParOf" srcId="{090B1988-9740-A84F-961C-81CDA38F871C}" destId="{1E4CDE5B-4362-F243-8549-528A2685DB24}" srcOrd="0" destOrd="0" presId="urn:microsoft.com/office/officeart/2005/8/layout/hierarchy1"/>
    <dgm:cxn modelId="{74D45610-4D54-8446-91DD-B5B53D64F5EC}" type="presParOf" srcId="{1E4CDE5B-4362-F243-8549-528A2685DB24}" destId="{AA228343-8175-7843-8AB3-2FD990F1F687}" srcOrd="0" destOrd="0" presId="urn:microsoft.com/office/officeart/2005/8/layout/hierarchy1"/>
    <dgm:cxn modelId="{1D1E40B9-1E8A-0C45-8F9B-C46FEEF7FFB4}" type="presParOf" srcId="{1E4CDE5B-4362-F243-8549-528A2685DB24}" destId="{01D412C7-FD58-FD4D-8EF1-2570836896F2}" srcOrd="1" destOrd="0" presId="urn:microsoft.com/office/officeart/2005/8/layout/hierarchy1"/>
    <dgm:cxn modelId="{BC2A9BA6-0520-2E4D-8829-F1155DD25FD8}" type="presParOf" srcId="{090B1988-9740-A84F-961C-81CDA38F871C}" destId="{732EAB8F-21C5-7041-9CD2-0EF0D130CA25}" srcOrd="1" destOrd="0" presId="urn:microsoft.com/office/officeart/2005/8/layout/hierarchy1"/>
    <dgm:cxn modelId="{97F7C1FC-51FB-5947-AB24-81302B3F7EB5}" type="presParOf" srcId="{3C962BDB-10A3-8747-8232-3C9430F80940}" destId="{0F05903F-2D57-6C4C-AD0D-3F3BB346FB7A}" srcOrd="1" destOrd="0" presId="urn:microsoft.com/office/officeart/2005/8/layout/hierarchy1"/>
    <dgm:cxn modelId="{4FC036C9-733E-4A47-A2B8-779946E29F22}" type="presParOf" srcId="{0F05903F-2D57-6C4C-AD0D-3F3BB346FB7A}" destId="{4678A667-4C6D-E747-88DC-8BCED0404D4A}" srcOrd="0" destOrd="0" presId="urn:microsoft.com/office/officeart/2005/8/layout/hierarchy1"/>
    <dgm:cxn modelId="{1C0802C7-D057-0A49-9E9F-18A15A892B85}" type="presParOf" srcId="{4678A667-4C6D-E747-88DC-8BCED0404D4A}" destId="{C71722A6-BAFA-8F42-AFE9-794CDACD4D35}" srcOrd="0" destOrd="0" presId="urn:microsoft.com/office/officeart/2005/8/layout/hierarchy1"/>
    <dgm:cxn modelId="{921283E8-86B9-FF4F-9A4E-C0372297C1DE}" type="presParOf" srcId="{4678A667-4C6D-E747-88DC-8BCED0404D4A}" destId="{67085CAD-97B9-1642-AAC1-51D1CB0C4D85}" srcOrd="1" destOrd="0" presId="urn:microsoft.com/office/officeart/2005/8/layout/hierarchy1"/>
    <dgm:cxn modelId="{AD7E7DA5-FE52-4440-8E12-53BCD52A2A30}" type="presParOf" srcId="{0F05903F-2D57-6C4C-AD0D-3F3BB346FB7A}" destId="{2BAD0DD5-DF56-644F-9281-B645D1457C6C}" srcOrd="1" destOrd="0" presId="urn:microsoft.com/office/officeart/2005/8/layout/hierarchy1"/>
    <dgm:cxn modelId="{2B71F38D-B29A-6747-A0E1-6048DC43F889}" type="presParOf" srcId="{3C962BDB-10A3-8747-8232-3C9430F80940}" destId="{AE7A223C-9DC2-4A43-814B-2D24EDBE1977}" srcOrd="2" destOrd="0" presId="urn:microsoft.com/office/officeart/2005/8/layout/hierarchy1"/>
    <dgm:cxn modelId="{116BE3E4-F8B6-BC4C-A186-77CF2023675B}" type="presParOf" srcId="{AE7A223C-9DC2-4A43-814B-2D24EDBE1977}" destId="{BFC3BB9A-4BB0-BC4D-A0CD-1F7A589E20EB}" srcOrd="0" destOrd="0" presId="urn:microsoft.com/office/officeart/2005/8/layout/hierarchy1"/>
    <dgm:cxn modelId="{C62E9A76-3422-C14E-A6D0-6CE6E53140F2}" type="presParOf" srcId="{BFC3BB9A-4BB0-BC4D-A0CD-1F7A589E20EB}" destId="{7C2C94DD-32B7-E443-9402-0E0DDD7C6430}" srcOrd="0" destOrd="0" presId="urn:microsoft.com/office/officeart/2005/8/layout/hierarchy1"/>
    <dgm:cxn modelId="{3BB0074B-1E31-3D47-A40C-777E5290FA67}" type="presParOf" srcId="{BFC3BB9A-4BB0-BC4D-A0CD-1F7A589E20EB}" destId="{EFE6A93B-9BA6-4A4C-8116-48C879232A19}" srcOrd="1" destOrd="0" presId="urn:microsoft.com/office/officeart/2005/8/layout/hierarchy1"/>
    <dgm:cxn modelId="{0C5CBC25-15A2-4542-B248-19A5BB175566}" type="presParOf" srcId="{AE7A223C-9DC2-4A43-814B-2D24EDBE1977}" destId="{9F64C939-1411-ED40-869A-7391CCFC91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95E83-D989-47A3-BF40-4336B3B40CC3}">
      <dsp:nvSpPr>
        <dsp:cNvPr id="0" name=""/>
        <dsp:cNvSpPr/>
      </dsp:nvSpPr>
      <dsp:spPr>
        <a:xfrm>
          <a:off x="0" y="4520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2051A-E0D7-417E-B00C-E77868DBBF24}">
      <dsp:nvSpPr>
        <dsp:cNvPr id="0" name=""/>
        <dsp:cNvSpPr/>
      </dsp:nvSpPr>
      <dsp:spPr>
        <a:xfrm>
          <a:off x="291287" y="221180"/>
          <a:ext cx="529613" cy="529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9799A-7CBE-4D89-8D01-F064EA1C4E00}">
      <dsp:nvSpPr>
        <dsp:cNvPr id="0" name=""/>
        <dsp:cNvSpPr/>
      </dsp:nvSpPr>
      <dsp:spPr>
        <a:xfrm>
          <a:off x="1112187" y="4520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Zhodnocení celkového stavu pacienta a doplnění údajů</a:t>
          </a:r>
          <a:endParaRPr lang="en-US" sz="1900" kern="1200"/>
        </a:p>
      </dsp:txBody>
      <dsp:txXfrm>
        <a:off x="1112187" y="4520"/>
        <a:ext cx="5837252" cy="962932"/>
      </dsp:txXfrm>
    </dsp:sp>
    <dsp:sp modelId="{4B015651-AAF1-49B0-A763-68D86FAFAAFE}">
      <dsp:nvSpPr>
        <dsp:cNvPr id="0" name=""/>
        <dsp:cNvSpPr/>
      </dsp:nvSpPr>
      <dsp:spPr>
        <a:xfrm>
          <a:off x="0" y="1208186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77E35-DB7D-4607-A93D-6245DBD41EAD}">
      <dsp:nvSpPr>
        <dsp:cNvPr id="0" name=""/>
        <dsp:cNvSpPr/>
      </dsp:nvSpPr>
      <dsp:spPr>
        <a:xfrm>
          <a:off x="291287" y="1424846"/>
          <a:ext cx="529613" cy="529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9328E-A64A-4376-A4E1-387C2D2BE2B6}">
      <dsp:nvSpPr>
        <dsp:cNvPr id="0" name=""/>
        <dsp:cNvSpPr/>
      </dsp:nvSpPr>
      <dsp:spPr>
        <a:xfrm>
          <a:off x="1112187" y="1208186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Získání hodnot fyziologických funkcí, jejich odchylky od normálu</a:t>
          </a:r>
          <a:endParaRPr lang="en-US" sz="1900" kern="1200"/>
        </a:p>
      </dsp:txBody>
      <dsp:txXfrm>
        <a:off x="1112187" y="1208186"/>
        <a:ext cx="5837252" cy="962932"/>
      </dsp:txXfrm>
    </dsp:sp>
    <dsp:sp modelId="{C5CB609C-5FD6-430E-9777-8012342B0F06}">
      <dsp:nvSpPr>
        <dsp:cNvPr id="0" name=""/>
        <dsp:cNvSpPr/>
      </dsp:nvSpPr>
      <dsp:spPr>
        <a:xfrm>
          <a:off x="0" y="2411852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F9E85-6E29-4E32-9BFE-83B6BA243AC0}">
      <dsp:nvSpPr>
        <dsp:cNvPr id="0" name=""/>
        <dsp:cNvSpPr/>
      </dsp:nvSpPr>
      <dsp:spPr>
        <a:xfrm>
          <a:off x="291287" y="2628512"/>
          <a:ext cx="529613" cy="529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C4136-EC9F-46DA-BFE6-A0B8EE69B784}">
      <dsp:nvSpPr>
        <dsp:cNvPr id="0" name=""/>
        <dsp:cNvSpPr/>
      </dsp:nvSpPr>
      <dsp:spPr>
        <a:xfrm>
          <a:off x="1112187" y="2411852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Terapeutické zásahy – cílenější a včasnější</a:t>
          </a:r>
          <a:endParaRPr lang="en-US" sz="1900" kern="1200"/>
        </a:p>
      </dsp:txBody>
      <dsp:txXfrm>
        <a:off x="1112187" y="2411852"/>
        <a:ext cx="5837252" cy="962932"/>
      </dsp:txXfrm>
    </dsp:sp>
    <dsp:sp modelId="{9AD31443-D632-47A6-9908-D013E5B4CB30}">
      <dsp:nvSpPr>
        <dsp:cNvPr id="0" name=""/>
        <dsp:cNvSpPr/>
      </dsp:nvSpPr>
      <dsp:spPr>
        <a:xfrm>
          <a:off x="0" y="3615518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9C0BC-D8E2-4ED6-B086-EA073DCE118B}">
      <dsp:nvSpPr>
        <dsp:cNvPr id="0" name=""/>
        <dsp:cNvSpPr/>
      </dsp:nvSpPr>
      <dsp:spPr>
        <a:xfrm>
          <a:off x="291287" y="3832178"/>
          <a:ext cx="529613" cy="529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8A6D-1E4E-44C4-8C1C-DD84949D2428}">
      <dsp:nvSpPr>
        <dsp:cNvPr id="0" name=""/>
        <dsp:cNvSpPr/>
      </dsp:nvSpPr>
      <dsp:spPr>
        <a:xfrm>
          <a:off x="1112187" y="3615518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Sledování dynamiky vývoje stavu pacienta</a:t>
          </a:r>
          <a:endParaRPr lang="en-US" sz="1900" kern="1200"/>
        </a:p>
      </dsp:txBody>
      <dsp:txXfrm>
        <a:off x="1112187" y="3615518"/>
        <a:ext cx="5837252" cy="962932"/>
      </dsp:txXfrm>
    </dsp:sp>
    <dsp:sp modelId="{FB68B078-0EC7-445F-95D4-FB012C8B7528}">
      <dsp:nvSpPr>
        <dsp:cNvPr id="0" name=""/>
        <dsp:cNvSpPr/>
      </dsp:nvSpPr>
      <dsp:spPr>
        <a:xfrm>
          <a:off x="0" y="4819184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6B948-2B99-4E44-A76C-8AFE574148BB}">
      <dsp:nvSpPr>
        <dsp:cNvPr id="0" name=""/>
        <dsp:cNvSpPr/>
      </dsp:nvSpPr>
      <dsp:spPr>
        <a:xfrm>
          <a:off x="291287" y="5035844"/>
          <a:ext cx="529613" cy="5296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55937-F56B-4758-99F9-2E2D60567A54}">
      <dsp:nvSpPr>
        <dsp:cNvPr id="0" name=""/>
        <dsp:cNvSpPr/>
      </dsp:nvSpPr>
      <dsp:spPr>
        <a:xfrm>
          <a:off x="1112187" y="4819184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Dokumentace </a:t>
          </a:r>
          <a:endParaRPr lang="en-US" sz="1900" kern="1200"/>
        </a:p>
      </dsp:txBody>
      <dsp:txXfrm>
        <a:off x="1112187" y="4819184"/>
        <a:ext cx="5837252" cy="9629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6E403-A2DE-ED48-A067-FA7371A42136}">
      <dsp:nvSpPr>
        <dsp:cNvPr id="0" name=""/>
        <dsp:cNvSpPr/>
      </dsp:nvSpPr>
      <dsp:spPr>
        <a:xfrm>
          <a:off x="0" y="706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4361A-BA9E-3644-BAE0-2D15E46AD6F6}">
      <dsp:nvSpPr>
        <dsp:cNvPr id="0" name=""/>
        <dsp:cNvSpPr/>
      </dsp:nvSpPr>
      <dsp:spPr>
        <a:xfrm>
          <a:off x="0" y="706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OTI</a:t>
          </a:r>
          <a:endParaRPr lang="en-US" sz="5300" kern="1200"/>
        </a:p>
      </dsp:txBody>
      <dsp:txXfrm>
        <a:off x="0" y="706"/>
        <a:ext cx="6949440" cy="1157045"/>
      </dsp:txXfrm>
    </dsp:sp>
    <dsp:sp modelId="{D6FABC9C-1EA6-E346-AFB3-5A5CE95EF7E0}">
      <dsp:nvSpPr>
        <dsp:cNvPr id="0" name=""/>
        <dsp:cNvSpPr/>
      </dsp:nvSpPr>
      <dsp:spPr>
        <a:xfrm>
          <a:off x="0" y="1157751"/>
          <a:ext cx="6949440" cy="0"/>
        </a:xfrm>
        <a:prstGeom prst="line">
          <a:avLst/>
        </a:prstGeom>
        <a:solidFill>
          <a:schemeClr val="accent2">
            <a:hueOff val="-260332"/>
            <a:satOff val="-5408"/>
            <a:lumOff val="-1471"/>
            <a:alphaOff val="0"/>
          </a:schemeClr>
        </a:solidFill>
        <a:ln w="12700" cap="flat" cmpd="sng" algn="ctr">
          <a:solidFill>
            <a:schemeClr val="accent2">
              <a:hueOff val="-260332"/>
              <a:satOff val="-5408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B09C3-CAFA-1844-B028-91C4C930FCFE}">
      <dsp:nvSpPr>
        <dsp:cNvPr id="0" name=""/>
        <dsp:cNvSpPr/>
      </dsp:nvSpPr>
      <dsp:spPr>
        <a:xfrm>
          <a:off x="0" y="1157751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UPV</a:t>
          </a:r>
          <a:endParaRPr lang="en-US" sz="5300" kern="1200"/>
        </a:p>
      </dsp:txBody>
      <dsp:txXfrm>
        <a:off x="0" y="1157751"/>
        <a:ext cx="6949440" cy="1157045"/>
      </dsp:txXfrm>
    </dsp:sp>
    <dsp:sp modelId="{DAEE1BB6-AABA-7243-8F82-CA9C6EFBF0A5}">
      <dsp:nvSpPr>
        <dsp:cNvPr id="0" name=""/>
        <dsp:cNvSpPr/>
      </dsp:nvSpPr>
      <dsp:spPr>
        <a:xfrm>
          <a:off x="0" y="2314796"/>
          <a:ext cx="6949440" cy="0"/>
        </a:xfrm>
        <a:prstGeom prst="line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accent2">
              <a:hueOff val="-520665"/>
              <a:satOff val="-10816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524B2-F2BD-9B4C-ADF1-4DB8C9E5F722}">
      <dsp:nvSpPr>
        <dsp:cNvPr id="0" name=""/>
        <dsp:cNvSpPr/>
      </dsp:nvSpPr>
      <dsp:spPr>
        <a:xfrm>
          <a:off x="0" y="2314796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KPR</a:t>
          </a:r>
          <a:endParaRPr lang="en-US" sz="5300" kern="1200"/>
        </a:p>
      </dsp:txBody>
      <dsp:txXfrm>
        <a:off x="0" y="2314796"/>
        <a:ext cx="6949440" cy="1157045"/>
      </dsp:txXfrm>
    </dsp:sp>
    <dsp:sp modelId="{72597414-E0A7-144E-A2A5-C7F6FA658567}">
      <dsp:nvSpPr>
        <dsp:cNvPr id="0" name=""/>
        <dsp:cNvSpPr/>
      </dsp:nvSpPr>
      <dsp:spPr>
        <a:xfrm>
          <a:off x="0" y="3471841"/>
          <a:ext cx="6949440" cy="0"/>
        </a:xfrm>
        <a:prstGeom prst="line">
          <a:avLst/>
        </a:prstGeom>
        <a:solidFill>
          <a:schemeClr val="accent2">
            <a:hueOff val="-780997"/>
            <a:satOff val="-16223"/>
            <a:lumOff val="-4412"/>
            <a:alphaOff val="0"/>
          </a:schemeClr>
        </a:solidFill>
        <a:ln w="12700" cap="flat" cmpd="sng" algn="ctr">
          <a:solidFill>
            <a:schemeClr val="accent2">
              <a:hueOff val="-780997"/>
              <a:satOff val="-16223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BADE4-1218-B944-AE86-1E8F1669FB44}">
      <dsp:nvSpPr>
        <dsp:cNvPr id="0" name=""/>
        <dsp:cNvSpPr/>
      </dsp:nvSpPr>
      <dsp:spPr>
        <a:xfrm>
          <a:off x="0" y="3471841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Náhlé snížení</a:t>
          </a:r>
          <a:endParaRPr lang="en-US" sz="5300" kern="1200"/>
        </a:p>
      </dsp:txBody>
      <dsp:txXfrm>
        <a:off x="0" y="3471841"/>
        <a:ext cx="6949440" cy="1157045"/>
      </dsp:txXfrm>
    </dsp:sp>
    <dsp:sp modelId="{5B66149C-ECCB-E84C-B170-A3C854F8699B}">
      <dsp:nvSpPr>
        <dsp:cNvPr id="0" name=""/>
        <dsp:cNvSpPr/>
      </dsp:nvSpPr>
      <dsp:spPr>
        <a:xfrm>
          <a:off x="0" y="4628886"/>
          <a:ext cx="6949440" cy="0"/>
        </a:xfrm>
        <a:prstGeom prst="line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6257A-0B17-7143-A43E-B05A07214A55}">
      <dsp:nvSpPr>
        <dsp:cNvPr id="0" name=""/>
        <dsp:cNvSpPr/>
      </dsp:nvSpPr>
      <dsp:spPr>
        <a:xfrm>
          <a:off x="0" y="4628886"/>
          <a:ext cx="6949440" cy="11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Náhlé zvýšení</a:t>
          </a:r>
          <a:endParaRPr lang="en-US" sz="5300" kern="1200"/>
        </a:p>
      </dsp:txBody>
      <dsp:txXfrm>
        <a:off x="0" y="4628886"/>
        <a:ext cx="6949440" cy="1157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E688D-A2AC-044B-9A4C-711A77FEC938}">
      <dsp:nvSpPr>
        <dsp:cNvPr id="0" name=""/>
        <dsp:cNvSpPr/>
      </dsp:nvSpPr>
      <dsp:spPr>
        <a:xfrm>
          <a:off x="0" y="0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2BEE6-B00A-FD4B-8F7C-31B1E140F226}">
      <dsp:nvSpPr>
        <dsp:cNvPr id="0" name=""/>
        <dsp:cNvSpPr/>
      </dsp:nvSpPr>
      <dsp:spPr>
        <a:xfrm>
          <a:off x="0" y="0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Bezvědomí</a:t>
          </a:r>
          <a:endParaRPr lang="en-US" sz="3700" kern="1200"/>
        </a:p>
      </dsp:txBody>
      <dsp:txXfrm>
        <a:off x="0" y="0"/>
        <a:ext cx="6949440" cy="1446659"/>
      </dsp:txXfrm>
    </dsp:sp>
    <dsp:sp modelId="{263465DB-C809-D742-97A8-2EB1A33DA2BF}">
      <dsp:nvSpPr>
        <dsp:cNvPr id="0" name=""/>
        <dsp:cNvSpPr/>
      </dsp:nvSpPr>
      <dsp:spPr>
        <a:xfrm>
          <a:off x="0" y="1446659"/>
          <a:ext cx="6949440" cy="0"/>
        </a:xfrm>
        <a:prstGeom prst="line">
          <a:avLst/>
        </a:prstGeom>
        <a:solidFill>
          <a:schemeClr val="accent2">
            <a:hueOff val="-347110"/>
            <a:satOff val="-7210"/>
            <a:lumOff val="-1961"/>
            <a:alphaOff val="0"/>
          </a:schemeClr>
        </a:solidFill>
        <a:ln w="12700" cap="flat" cmpd="sng" algn="ctr">
          <a:solidFill>
            <a:schemeClr val="accent2">
              <a:hueOff val="-347110"/>
              <a:satOff val="-721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4356C-E357-594C-A2D8-79BAE38EE3B4}">
      <dsp:nvSpPr>
        <dsp:cNvPr id="0" name=""/>
        <dsp:cNvSpPr/>
      </dsp:nvSpPr>
      <dsp:spPr>
        <a:xfrm>
          <a:off x="0" y="1446659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Křeče</a:t>
          </a:r>
          <a:endParaRPr lang="en-US" sz="3700" kern="1200"/>
        </a:p>
      </dsp:txBody>
      <dsp:txXfrm>
        <a:off x="0" y="1446659"/>
        <a:ext cx="6949440" cy="1446659"/>
      </dsp:txXfrm>
    </dsp:sp>
    <dsp:sp modelId="{850D12B7-3045-B344-A1C1-CCD9818EA85B}">
      <dsp:nvSpPr>
        <dsp:cNvPr id="0" name=""/>
        <dsp:cNvSpPr/>
      </dsp:nvSpPr>
      <dsp:spPr>
        <a:xfrm>
          <a:off x="0" y="2893318"/>
          <a:ext cx="6949440" cy="0"/>
        </a:xfrm>
        <a:prstGeom prst="line">
          <a:avLst/>
        </a:prstGeom>
        <a:solidFill>
          <a:schemeClr val="accent2">
            <a:hueOff val="-694219"/>
            <a:satOff val="-14421"/>
            <a:lumOff val="-3921"/>
            <a:alphaOff val="0"/>
          </a:schemeClr>
        </a:solidFill>
        <a:ln w="12700" cap="flat" cmpd="sng" algn="ctr">
          <a:solidFill>
            <a:schemeClr val="accent2">
              <a:hueOff val="-694219"/>
              <a:satOff val="-14421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F0105-C991-4F42-BF88-907B169AED35}">
      <dsp:nvSpPr>
        <dsp:cNvPr id="0" name=""/>
        <dsp:cNvSpPr/>
      </dsp:nvSpPr>
      <dsp:spPr>
        <a:xfrm>
          <a:off x="0" y="2893318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Pacienti s DM – kontrola</a:t>
          </a:r>
          <a:endParaRPr lang="en-US" sz="3700" kern="1200"/>
        </a:p>
      </dsp:txBody>
      <dsp:txXfrm>
        <a:off x="0" y="2893318"/>
        <a:ext cx="6949440" cy="1446659"/>
      </dsp:txXfrm>
    </dsp:sp>
    <dsp:sp modelId="{D46C7BE8-7D28-7C48-8AFB-F7B19B71496A}">
      <dsp:nvSpPr>
        <dsp:cNvPr id="0" name=""/>
        <dsp:cNvSpPr/>
      </dsp:nvSpPr>
      <dsp:spPr>
        <a:xfrm>
          <a:off x="0" y="4339978"/>
          <a:ext cx="6949440" cy="0"/>
        </a:xfrm>
        <a:prstGeom prst="line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E23F1-A94F-A34C-B495-F3B1B907C3E1}">
      <dsp:nvSpPr>
        <dsp:cNvPr id="0" name=""/>
        <dsp:cNvSpPr/>
      </dsp:nvSpPr>
      <dsp:spPr>
        <a:xfrm>
          <a:off x="0" y="4339978"/>
          <a:ext cx="6949440" cy="144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Náhodně zjištěné dekompenzace – hypo / hyper </a:t>
          </a:r>
          <a:endParaRPr lang="en-US" sz="3700" kern="1200"/>
        </a:p>
      </dsp:txBody>
      <dsp:txXfrm>
        <a:off x="0" y="4339978"/>
        <a:ext cx="6949440" cy="1446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363DE-3616-E347-9FFC-261E4542E0B4}">
      <dsp:nvSpPr>
        <dsp:cNvPr id="0" name=""/>
        <dsp:cNvSpPr/>
      </dsp:nvSpPr>
      <dsp:spPr>
        <a:xfrm>
          <a:off x="0" y="0"/>
          <a:ext cx="596972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18855A-EA6A-F24A-A970-092917320231}">
      <dsp:nvSpPr>
        <dsp:cNvPr id="0" name=""/>
        <dsp:cNvSpPr/>
      </dsp:nvSpPr>
      <dsp:spPr>
        <a:xfrm>
          <a:off x="0" y="0"/>
          <a:ext cx="5969729" cy="285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/>
            <a:t>ZÁKLADEM JE KLINICKÉ VYŠETŘENÍ A PROPOJENÍ ZÍSKANÝCH INFORMACÍ </a:t>
          </a:r>
          <a:endParaRPr lang="en-US" sz="3700" kern="1200" dirty="0"/>
        </a:p>
      </dsp:txBody>
      <dsp:txXfrm>
        <a:off x="0" y="0"/>
        <a:ext cx="5969729" cy="2854642"/>
      </dsp:txXfrm>
    </dsp:sp>
    <dsp:sp modelId="{4FD833B1-C63D-B24F-8B14-8FCF7F945070}">
      <dsp:nvSpPr>
        <dsp:cNvPr id="0" name=""/>
        <dsp:cNvSpPr/>
      </dsp:nvSpPr>
      <dsp:spPr>
        <a:xfrm>
          <a:off x="0" y="2854642"/>
          <a:ext cx="596972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7560D-379C-424B-8575-F162898CF02D}">
      <dsp:nvSpPr>
        <dsp:cNvPr id="0" name=""/>
        <dsp:cNvSpPr/>
      </dsp:nvSpPr>
      <dsp:spPr>
        <a:xfrm>
          <a:off x="0" y="2854642"/>
          <a:ext cx="5969729" cy="285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rgbClr val="FF0000"/>
              </a:solidFill>
            </a:rPr>
            <a:t>LÉČÍME PACIENTA, NE MONITOR</a:t>
          </a:r>
          <a:endParaRPr lang="en-US" sz="3700" kern="1200" dirty="0">
            <a:solidFill>
              <a:srgbClr val="FF0000"/>
            </a:solidFill>
          </a:endParaRPr>
        </a:p>
      </dsp:txBody>
      <dsp:txXfrm>
        <a:off x="0" y="2854642"/>
        <a:ext cx="5969729" cy="2854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E9A09-30E7-4A46-BFD9-CE335E519577}">
      <dsp:nvSpPr>
        <dsp:cNvPr id="0" name=""/>
        <dsp:cNvSpPr/>
      </dsp:nvSpPr>
      <dsp:spPr>
        <a:xfrm rot="16200000">
          <a:off x="2905" y="1976"/>
          <a:ext cx="4062478" cy="406247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Bez pomůcek</a:t>
          </a:r>
          <a:endParaRPr lang="en-US" sz="3400" kern="1200"/>
        </a:p>
      </dsp:txBody>
      <dsp:txXfrm rot="5400000">
        <a:off x="713840" y="1017595"/>
        <a:ext cx="3351544" cy="2031239"/>
      </dsp:txXfrm>
    </dsp:sp>
    <dsp:sp modelId="{3E57F586-63DF-3947-95C9-F3F438FE7FCE}">
      <dsp:nvSpPr>
        <dsp:cNvPr id="0" name=""/>
        <dsp:cNvSpPr/>
      </dsp:nvSpPr>
      <dsp:spPr>
        <a:xfrm rot="5400000">
          <a:off x="6269965" y="1976"/>
          <a:ext cx="4062478" cy="406247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S pomůckama</a:t>
          </a:r>
          <a:endParaRPr lang="en-US" sz="34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Neivazivní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/>
            <a:t>invazivní</a:t>
          </a:r>
          <a:endParaRPr lang="en-US" sz="2700" kern="1200"/>
        </a:p>
      </dsp:txBody>
      <dsp:txXfrm rot="-5400000">
        <a:off x="6269966" y="1017596"/>
        <a:ext cx="3351544" cy="2031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22405-0F8D-47E8-9100-ACB009A7AB74}">
      <dsp:nvSpPr>
        <dsp:cNvPr id="0" name=""/>
        <dsp:cNvSpPr/>
      </dsp:nvSpPr>
      <dsp:spPr>
        <a:xfrm>
          <a:off x="388675" y="953215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A7988-8A53-40FC-80A8-A661B628F120}">
      <dsp:nvSpPr>
        <dsp:cNvPr id="0" name=""/>
        <dsp:cNvSpPr/>
      </dsp:nvSpPr>
      <dsp:spPr>
        <a:xfrm>
          <a:off x="622675" y="118721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0CB2D-B4BB-4D7E-8893-A45E8C463789}">
      <dsp:nvSpPr>
        <dsp:cNvPr id="0" name=""/>
        <dsp:cNvSpPr/>
      </dsp:nvSpPr>
      <dsp:spPr>
        <a:xfrm>
          <a:off x="37675" y="239321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 dirty="0"/>
            <a:t>KREVNÍ OBĚH</a:t>
          </a:r>
          <a:endParaRPr lang="en-US" sz="2400" kern="1200" dirty="0"/>
        </a:p>
      </dsp:txBody>
      <dsp:txXfrm>
        <a:off x="37675" y="2393215"/>
        <a:ext cx="1800000" cy="720000"/>
      </dsp:txXfrm>
    </dsp:sp>
    <dsp:sp modelId="{E37E0FFA-365C-4107-B40C-4D865E792D42}">
      <dsp:nvSpPr>
        <dsp:cNvPr id="0" name=""/>
        <dsp:cNvSpPr/>
      </dsp:nvSpPr>
      <dsp:spPr>
        <a:xfrm>
          <a:off x="2503675" y="953215"/>
          <a:ext cx="1098000" cy="1098000"/>
        </a:xfrm>
        <a:prstGeom prst="ellipse">
          <a:avLst/>
        </a:prstGeom>
        <a:solidFill>
          <a:schemeClr val="accent5">
            <a:hueOff val="2278582"/>
            <a:satOff val="-1026"/>
            <a:lumOff val="-1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17BF-F3A6-44B7-910D-AD6D36D6D46B}">
      <dsp:nvSpPr>
        <dsp:cNvPr id="0" name=""/>
        <dsp:cNvSpPr/>
      </dsp:nvSpPr>
      <dsp:spPr>
        <a:xfrm>
          <a:off x="2737675" y="118721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EA927-11C9-4C71-A469-BF4785F15EF1}">
      <dsp:nvSpPr>
        <dsp:cNvPr id="0" name=""/>
        <dsp:cNvSpPr/>
      </dsp:nvSpPr>
      <dsp:spPr>
        <a:xfrm>
          <a:off x="2152675" y="239321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/>
            <a:t>DÝCHÁNÍ</a:t>
          </a:r>
          <a:endParaRPr lang="en-US" sz="2400" kern="1200"/>
        </a:p>
      </dsp:txBody>
      <dsp:txXfrm>
        <a:off x="2152675" y="2393215"/>
        <a:ext cx="1800000" cy="720000"/>
      </dsp:txXfrm>
    </dsp:sp>
    <dsp:sp modelId="{70C3F996-061F-40F8-A952-03C80B187AB1}">
      <dsp:nvSpPr>
        <dsp:cNvPr id="0" name=""/>
        <dsp:cNvSpPr/>
      </dsp:nvSpPr>
      <dsp:spPr>
        <a:xfrm>
          <a:off x="4618675" y="953215"/>
          <a:ext cx="1098000" cy="1098000"/>
        </a:xfrm>
        <a:prstGeom prst="ellipse">
          <a:avLst/>
        </a:prstGeom>
        <a:solidFill>
          <a:schemeClr val="accent5">
            <a:hueOff val="4557164"/>
            <a:satOff val="-2052"/>
            <a:lumOff val="-2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81498-1E04-4BC7-B7CE-6866B742734A}">
      <dsp:nvSpPr>
        <dsp:cNvPr id="0" name=""/>
        <dsp:cNvSpPr/>
      </dsp:nvSpPr>
      <dsp:spPr>
        <a:xfrm>
          <a:off x="4852675" y="118721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5FCB2-00C6-4C67-A646-411743412270}">
      <dsp:nvSpPr>
        <dsp:cNvPr id="0" name=""/>
        <dsp:cNvSpPr/>
      </dsp:nvSpPr>
      <dsp:spPr>
        <a:xfrm>
          <a:off x="4267675" y="239321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/>
            <a:t>VĚDOMÍ</a:t>
          </a:r>
          <a:endParaRPr lang="en-US" sz="2400" kern="1200"/>
        </a:p>
      </dsp:txBody>
      <dsp:txXfrm>
        <a:off x="4267675" y="2393215"/>
        <a:ext cx="1800000" cy="720000"/>
      </dsp:txXfrm>
    </dsp:sp>
    <dsp:sp modelId="{861E4720-9521-4ECF-839A-A05C9C70DA20}">
      <dsp:nvSpPr>
        <dsp:cNvPr id="0" name=""/>
        <dsp:cNvSpPr/>
      </dsp:nvSpPr>
      <dsp:spPr>
        <a:xfrm>
          <a:off x="6733675" y="953215"/>
          <a:ext cx="1098000" cy="1098000"/>
        </a:xfrm>
        <a:prstGeom prst="ellipse">
          <a:avLst/>
        </a:prstGeom>
        <a:solidFill>
          <a:schemeClr val="accent5">
            <a:hueOff val="6835746"/>
            <a:satOff val="-3078"/>
            <a:lumOff val="-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95994-9CC4-4064-B21B-394FAA89B0A6}">
      <dsp:nvSpPr>
        <dsp:cNvPr id="0" name=""/>
        <dsp:cNvSpPr/>
      </dsp:nvSpPr>
      <dsp:spPr>
        <a:xfrm>
          <a:off x="6967675" y="118721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5289-D729-4A3C-B2D7-04BC8C73E1A6}">
      <dsp:nvSpPr>
        <dsp:cNvPr id="0" name=""/>
        <dsp:cNvSpPr/>
      </dsp:nvSpPr>
      <dsp:spPr>
        <a:xfrm>
          <a:off x="6382675" y="239321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/>
            <a:t>VNITŘNÍ PROSTŘEDÍ</a:t>
          </a:r>
          <a:endParaRPr lang="en-US" sz="2400" kern="1200"/>
        </a:p>
      </dsp:txBody>
      <dsp:txXfrm>
        <a:off x="6382675" y="2393215"/>
        <a:ext cx="1800000" cy="720000"/>
      </dsp:txXfrm>
    </dsp:sp>
    <dsp:sp modelId="{E23E97D5-C08A-4885-BB99-531950FC0B5A}">
      <dsp:nvSpPr>
        <dsp:cNvPr id="0" name=""/>
        <dsp:cNvSpPr/>
      </dsp:nvSpPr>
      <dsp:spPr>
        <a:xfrm>
          <a:off x="8848675" y="953215"/>
          <a:ext cx="1098000" cy="1098000"/>
        </a:xfrm>
        <a:prstGeom prst="ellipse">
          <a:avLst/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B69C3-BB92-4190-85C0-21821B4C2820}">
      <dsp:nvSpPr>
        <dsp:cNvPr id="0" name=""/>
        <dsp:cNvSpPr/>
      </dsp:nvSpPr>
      <dsp:spPr>
        <a:xfrm>
          <a:off x="9082675" y="118721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323EE-F167-4A39-8A77-96230B0E3024}">
      <dsp:nvSpPr>
        <dsp:cNvPr id="0" name=""/>
        <dsp:cNvSpPr/>
      </dsp:nvSpPr>
      <dsp:spPr>
        <a:xfrm>
          <a:off x="8497675" y="239321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400" kern="1200"/>
            <a:t>BOLEST</a:t>
          </a:r>
          <a:endParaRPr lang="en-US" sz="2400" kern="1200"/>
        </a:p>
      </dsp:txBody>
      <dsp:txXfrm>
        <a:off x="8497675" y="2393215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090AC-E16C-404F-A60B-8AEA9B6797B4}">
      <dsp:nvSpPr>
        <dsp:cNvPr id="0" name=""/>
        <dsp:cNvSpPr/>
      </dsp:nvSpPr>
      <dsp:spPr>
        <a:xfrm>
          <a:off x="0" y="45128"/>
          <a:ext cx="6949440" cy="135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Glykémie</a:t>
          </a:r>
          <a:endParaRPr lang="en-US" sz="3400" kern="1200"/>
        </a:p>
      </dsp:txBody>
      <dsp:txXfrm>
        <a:off x="65934" y="111062"/>
        <a:ext cx="6817572" cy="1218787"/>
      </dsp:txXfrm>
    </dsp:sp>
    <dsp:sp modelId="{3E4F7966-35FD-404E-9D9F-1A8A2751C154}">
      <dsp:nvSpPr>
        <dsp:cNvPr id="0" name=""/>
        <dsp:cNvSpPr/>
      </dsp:nvSpPr>
      <dsp:spPr>
        <a:xfrm>
          <a:off x="0" y="1493703"/>
          <a:ext cx="6949440" cy="1350655"/>
        </a:xfrm>
        <a:prstGeom prst="roundRect">
          <a:avLst/>
        </a:prstGeom>
        <a:solidFill>
          <a:schemeClr val="accent2">
            <a:hueOff val="-347110"/>
            <a:satOff val="-721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ABR – nepřímo na základě EtCO2</a:t>
          </a:r>
          <a:endParaRPr lang="en-US" sz="3400" kern="1200"/>
        </a:p>
      </dsp:txBody>
      <dsp:txXfrm>
        <a:off x="65934" y="1559637"/>
        <a:ext cx="6817572" cy="1218787"/>
      </dsp:txXfrm>
    </dsp:sp>
    <dsp:sp modelId="{C390087A-E023-BD4D-8D5D-9F17CE33F320}">
      <dsp:nvSpPr>
        <dsp:cNvPr id="0" name=""/>
        <dsp:cNvSpPr/>
      </dsp:nvSpPr>
      <dsp:spPr>
        <a:xfrm>
          <a:off x="0" y="2942278"/>
          <a:ext cx="6949440" cy="1350655"/>
        </a:xfrm>
        <a:prstGeom prst="roundRect">
          <a:avLst/>
        </a:prstGeom>
        <a:solidFill>
          <a:schemeClr val="accent2">
            <a:hueOff val="-694219"/>
            <a:satOff val="-14421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POCT – point-of-care testing - kardiomarkery</a:t>
          </a:r>
          <a:endParaRPr lang="en-US" sz="3400" kern="1200"/>
        </a:p>
      </dsp:txBody>
      <dsp:txXfrm>
        <a:off x="65934" y="3008212"/>
        <a:ext cx="6817572" cy="1218787"/>
      </dsp:txXfrm>
    </dsp:sp>
    <dsp:sp modelId="{51DC3466-079B-F444-B9EA-2538A670EA56}">
      <dsp:nvSpPr>
        <dsp:cNvPr id="0" name=""/>
        <dsp:cNvSpPr/>
      </dsp:nvSpPr>
      <dsp:spPr>
        <a:xfrm>
          <a:off x="0" y="4390854"/>
          <a:ext cx="6949440" cy="1350655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Intoxikace - drogy, alkohol</a:t>
          </a:r>
          <a:endParaRPr lang="en-US" sz="3400" kern="1200"/>
        </a:p>
      </dsp:txBody>
      <dsp:txXfrm>
        <a:off x="65934" y="4456788"/>
        <a:ext cx="6817572" cy="1218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A24B9-75CD-574E-A026-3B280214CDD5}">
      <dsp:nvSpPr>
        <dsp:cNvPr id="0" name=""/>
        <dsp:cNvSpPr/>
      </dsp:nvSpPr>
      <dsp:spPr>
        <a:xfrm>
          <a:off x="0" y="471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0006-867D-3E43-8572-9C2C8E2D44FA}">
      <dsp:nvSpPr>
        <dsp:cNvPr id="0" name=""/>
        <dsp:cNvSpPr/>
      </dsp:nvSpPr>
      <dsp:spPr>
        <a:xfrm>
          <a:off x="0" y="471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Tří(čtyř)svodové EKG</a:t>
          </a:r>
          <a:endParaRPr lang="en-US" sz="2500" kern="1200"/>
        </a:p>
      </dsp:txBody>
      <dsp:txXfrm>
        <a:off x="0" y="471"/>
        <a:ext cx="4467353" cy="551408"/>
      </dsp:txXfrm>
    </dsp:sp>
    <dsp:sp modelId="{33184BD7-4459-6B49-AFED-2B3541A8D87E}">
      <dsp:nvSpPr>
        <dsp:cNvPr id="0" name=""/>
        <dsp:cNvSpPr/>
      </dsp:nvSpPr>
      <dsp:spPr>
        <a:xfrm>
          <a:off x="0" y="551879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8A20A-C823-9547-8676-4D698C50173F}">
      <dsp:nvSpPr>
        <dsp:cNvPr id="0" name=""/>
        <dsp:cNvSpPr/>
      </dsp:nvSpPr>
      <dsp:spPr>
        <a:xfrm>
          <a:off x="0" y="551879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12 svodový záznam</a:t>
          </a:r>
          <a:endParaRPr lang="en-US" sz="2500" kern="1200" dirty="0"/>
        </a:p>
      </dsp:txBody>
      <dsp:txXfrm>
        <a:off x="0" y="551879"/>
        <a:ext cx="4467353" cy="551408"/>
      </dsp:txXfrm>
    </dsp:sp>
    <dsp:sp modelId="{E8D3D1F6-5729-E144-B703-8A4185B7B24A}">
      <dsp:nvSpPr>
        <dsp:cNvPr id="0" name=""/>
        <dsp:cNvSpPr/>
      </dsp:nvSpPr>
      <dsp:spPr>
        <a:xfrm>
          <a:off x="0" y="1103287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59DDD-BD74-554F-BE64-F724DE3A3F30}">
      <dsp:nvSpPr>
        <dsp:cNvPr id="0" name=""/>
        <dsp:cNvSpPr/>
      </dsp:nvSpPr>
      <dsp:spPr>
        <a:xfrm>
          <a:off x="0" y="1103287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Pulsní oxymetrie</a:t>
          </a:r>
          <a:endParaRPr lang="en-US" sz="2500" kern="1200"/>
        </a:p>
      </dsp:txBody>
      <dsp:txXfrm>
        <a:off x="0" y="1103287"/>
        <a:ext cx="4467353" cy="551408"/>
      </dsp:txXfrm>
    </dsp:sp>
    <dsp:sp modelId="{A7DB7C93-F472-4547-866B-1EB2E01DDD7C}">
      <dsp:nvSpPr>
        <dsp:cNvPr id="0" name=""/>
        <dsp:cNvSpPr/>
      </dsp:nvSpPr>
      <dsp:spPr>
        <a:xfrm>
          <a:off x="0" y="1654695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76B34-52D3-5D45-A512-736089CF20E9}">
      <dsp:nvSpPr>
        <dsp:cNvPr id="0" name=""/>
        <dsp:cNvSpPr/>
      </dsp:nvSpPr>
      <dsp:spPr>
        <a:xfrm>
          <a:off x="0" y="1654695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Kapnografie / kapnometrie</a:t>
          </a:r>
          <a:endParaRPr lang="en-US" sz="2500" kern="1200"/>
        </a:p>
      </dsp:txBody>
      <dsp:txXfrm>
        <a:off x="0" y="1654695"/>
        <a:ext cx="4467353" cy="551408"/>
      </dsp:txXfrm>
    </dsp:sp>
    <dsp:sp modelId="{90C5052E-9CB6-1A40-8546-9E4E9CE2FD50}">
      <dsp:nvSpPr>
        <dsp:cNvPr id="0" name=""/>
        <dsp:cNvSpPr/>
      </dsp:nvSpPr>
      <dsp:spPr>
        <a:xfrm>
          <a:off x="0" y="2206104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8E660-E8A5-E244-A7C2-B2F577254C4A}">
      <dsp:nvSpPr>
        <dsp:cNvPr id="0" name=""/>
        <dsp:cNvSpPr/>
      </dsp:nvSpPr>
      <dsp:spPr>
        <a:xfrm>
          <a:off x="0" y="2206104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Ventilační parametry při UPV</a:t>
          </a:r>
          <a:endParaRPr lang="en-US" sz="2500" kern="1200"/>
        </a:p>
      </dsp:txBody>
      <dsp:txXfrm>
        <a:off x="0" y="2206104"/>
        <a:ext cx="4467353" cy="551408"/>
      </dsp:txXfrm>
    </dsp:sp>
    <dsp:sp modelId="{763FF126-4D8E-3C48-B6D9-6F69CF15501C}">
      <dsp:nvSpPr>
        <dsp:cNvPr id="0" name=""/>
        <dsp:cNvSpPr/>
      </dsp:nvSpPr>
      <dsp:spPr>
        <a:xfrm>
          <a:off x="0" y="2757512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4F079-7622-1E45-801A-0CD3250D7427}">
      <dsp:nvSpPr>
        <dsp:cNvPr id="0" name=""/>
        <dsp:cNvSpPr/>
      </dsp:nvSpPr>
      <dsp:spPr>
        <a:xfrm>
          <a:off x="0" y="2757512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Glukometr</a:t>
          </a:r>
          <a:endParaRPr lang="en-US" sz="2500" kern="1200"/>
        </a:p>
      </dsp:txBody>
      <dsp:txXfrm>
        <a:off x="0" y="2757512"/>
        <a:ext cx="4467353" cy="551408"/>
      </dsp:txXfrm>
    </dsp:sp>
    <dsp:sp modelId="{AD8347C9-71A6-DB48-87D7-11D1ECCAFBD2}">
      <dsp:nvSpPr>
        <dsp:cNvPr id="0" name=""/>
        <dsp:cNvSpPr/>
      </dsp:nvSpPr>
      <dsp:spPr>
        <a:xfrm>
          <a:off x="0" y="3308920"/>
          <a:ext cx="446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1F2CE-4E86-A54E-9821-0061F645A599}">
      <dsp:nvSpPr>
        <dsp:cNvPr id="0" name=""/>
        <dsp:cNvSpPr/>
      </dsp:nvSpPr>
      <dsp:spPr>
        <a:xfrm>
          <a:off x="0" y="3308920"/>
          <a:ext cx="4467353" cy="5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Teploměr</a:t>
          </a:r>
          <a:endParaRPr lang="en-US" sz="2500" kern="1200"/>
        </a:p>
      </dsp:txBody>
      <dsp:txXfrm>
        <a:off x="0" y="3308920"/>
        <a:ext cx="4467353" cy="5514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CE770-5605-4D74-B4E0-3E55C400DAE4}">
      <dsp:nvSpPr>
        <dsp:cNvPr id="0" name=""/>
        <dsp:cNvSpPr/>
      </dsp:nvSpPr>
      <dsp:spPr>
        <a:xfrm>
          <a:off x="0" y="4695"/>
          <a:ext cx="6949440" cy="7285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A3449-DAAD-42C6-9C41-14F06D9D5B8D}">
      <dsp:nvSpPr>
        <dsp:cNvPr id="0" name=""/>
        <dsp:cNvSpPr/>
      </dsp:nvSpPr>
      <dsp:spPr>
        <a:xfrm>
          <a:off x="220389" y="168621"/>
          <a:ext cx="401099" cy="400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D35FD-B290-48E3-9156-A856EAF7536B}">
      <dsp:nvSpPr>
        <dsp:cNvPr id="0" name=""/>
        <dsp:cNvSpPr/>
      </dsp:nvSpPr>
      <dsp:spPr>
        <a:xfrm>
          <a:off x="841877" y="4695"/>
          <a:ext cx="6069528" cy="79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5" tIns="84335" rIns="84335" bIns="843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Odolnost – mechanická</a:t>
          </a:r>
          <a:endParaRPr lang="en-US" sz="2400" kern="1200"/>
        </a:p>
      </dsp:txBody>
      <dsp:txXfrm>
        <a:off x="841877" y="4695"/>
        <a:ext cx="6069528" cy="796861"/>
      </dsp:txXfrm>
    </dsp:sp>
    <dsp:sp modelId="{7085FDCF-1E05-45CA-82AC-199555AC0B89}">
      <dsp:nvSpPr>
        <dsp:cNvPr id="0" name=""/>
        <dsp:cNvSpPr/>
      </dsp:nvSpPr>
      <dsp:spPr>
        <a:xfrm>
          <a:off x="0" y="1000772"/>
          <a:ext cx="6949440" cy="7285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98BF9-DD5C-432B-AD5C-D3E3DBAC75F3}">
      <dsp:nvSpPr>
        <dsp:cNvPr id="0" name=""/>
        <dsp:cNvSpPr/>
      </dsp:nvSpPr>
      <dsp:spPr>
        <a:xfrm>
          <a:off x="220389" y="1164698"/>
          <a:ext cx="401099" cy="4007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74207-3440-4A57-8C0F-B2419F1EC520}">
      <dsp:nvSpPr>
        <dsp:cNvPr id="0" name=""/>
        <dsp:cNvSpPr/>
      </dsp:nvSpPr>
      <dsp:spPr>
        <a:xfrm>
          <a:off x="841877" y="1000772"/>
          <a:ext cx="6069528" cy="79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5" tIns="84335" rIns="84335" bIns="843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Hmotnost – transport k pacientovi</a:t>
          </a:r>
          <a:endParaRPr lang="en-US" sz="2400" kern="1200"/>
        </a:p>
      </dsp:txBody>
      <dsp:txXfrm>
        <a:off x="841877" y="1000772"/>
        <a:ext cx="6069528" cy="796861"/>
      </dsp:txXfrm>
    </dsp:sp>
    <dsp:sp modelId="{D3899D19-A1F7-4003-90DC-0560F5A790D0}">
      <dsp:nvSpPr>
        <dsp:cNvPr id="0" name=""/>
        <dsp:cNvSpPr/>
      </dsp:nvSpPr>
      <dsp:spPr>
        <a:xfrm>
          <a:off x="0" y="1996849"/>
          <a:ext cx="6949440" cy="7285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31097-2F36-4E3B-ABCC-8F7ECB2DEF75}">
      <dsp:nvSpPr>
        <dsp:cNvPr id="0" name=""/>
        <dsp:cNvSpPr/>
      </dsp:nvSpPr>
      <dsp:spPr>
        <a:xfrm>
          <a:off x="220389" y="2160775"/>
          <a:ext cx="401099" cy="4007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6ED8C-BEB1-48FA-A254-405CAC3BFDF1}">
      <dsp:nvSpPr>
        <dsp:cNvPr id="0" name=""/>
        <dsp:cNvSpPr/>
      </dsp:nvSpPr>
      <dsp:spPr>
        <a:xfrm>
          <a:off x="841877" y="1996849"/>
          <a:ext cx="6069528" cy="79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5" tIns="84335" rIns="84335" bIns="843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Výdrž a provoz na baterie</a:t>
          </a:r>
          <a:endParaRPr lang="en-US" sz="2400" kern="1200"/>
        </a:p>
      </dsp:txBody>
      <dsp:txXfrm>
        <a:off x="841877" y="1996849"/>
        <a:ext cx="6069528" cy="796861"/>
      </dsp:txXfrm>
    </dsp:sp>
    <dsp:sp modelId="{1DE9133F-C958-4F7D-B292-3605C892142F}">
      <dsp:nvSpPr>
        <dsp:cNvPr id="0" name=""/>
        <dsp:cNvSpPr/>
      </dsp:nvSpPr>
      <dsp:spPr>
        <a:xfrm>
          <a:off x="0" y="2992926"/>
          <a:ext cx="6949440" cy="7285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5E997-3D3E-4D23-9D39-F69422FCE5FB}">
      <dsp:nvSpPr>
        <dsp:cNvPr id="0" name=""/>
        <dsp:cNvSpPr/>
      </dsp:nvSpPr>
      <dsp:spPr>
        <a:xfrm>
          <a:off x="220389" y="3156852"/>
          <a:ext cx="401099" cy="4007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423C6-8F83-4693-9BD3-ABC4627E6CFD}">
      <dsp:nvSpPr>
        <dsp:cNvPr id="0" name=""/>
        <dsp:cNvSpPr/>
      </dsp:nvSpPr>
      <dsp:spPr>
        <a:xfrm>
          <a:off x="841877" y="2992926"/>
          <a:ext cx="6069528" cy="79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5" tIns="84335" rIns="84335" bIns="843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Jednoduchá obsluha</a:t>
          </a:r>
          <a:endParaRPr lang="en-US" sz="2400" kern="1200"/>
        </a:p>
      </dsp:txBody>
      <dsp:txXfrm>
        <a:off x="841877" y="2992926"/>
        <a:ext cx="6069528" cy="796861"/>
      </dsp:txXfrm>
    </dsp:sp>
    <dsp:sp modelId="{742307EB-E8D9-40AD-A569-7730010A0690}">
      <dsp:nvSpPr>
        <dsp:cNvPr id="0" name=""/>
        <dsp:cNvSpPr/>
      </dsp:nvSpPr>
      <dsp:spPr>
        <a:xfrm>
          <a:off x="0" y="3989003"/>
          <a:ext cx="6949440" cy="7285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3CEE9-096A-40BF-B2BE-CDE2D0B64A8E}">
      <dsp:nvSpPr>
        <dsp:cNvPr id="0" name=""/>
        <dsp:cNvSpPr/>
      </dsp:nvSpPr>
      <dsp:spPr>
        <a:xfrm>
          <a:off x="220389" y="4152929"/>
          <a:ext cx="401099" cy="4007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044A0-55C0-4DC8-8110-1B998150E34B}">
      <dsp:nvSpPr>
        <dsp:cNvPr id="0" name=""/>
        <dsp:cNvSpPr/>
      </dsp:nvSpPr>
      <dsp:spPr>
        <a:xfrm>
          <a:off x="841877" y="3989003"/>
          <a:ext cx="6069528" cy="79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5" tIns="84335" rIns="84335" bIns="843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Zápis a ukládání dat – forenzní důvody, pro ZZ</a:t>
          </a:r>
          <a:endParaRPr lang="en-US" sz="2400" kern="1200" dirty="0"/>
        </a:p>
      </dsp:txBody>
      <dsp:txXfrm>
        <a:off x="841877" y="3989003"/>
        <a:ext cx="6069528" cy="796861"/>
      </dsp:txXfrm>
    </dsp:sp>
    <dsp:sp modelId="{E32B0F17-50F9-461B-85AD-A810DFCD156F}">
      <dsp:nvSpPr>
        <dsp:cNvPr id="0" name=""/>
        <dsp:cNvSpPr/>
      </dsp:nvSpPr>
      <dsp:spPr>
        <a:xfrm>
          <a:off x="0" y="4985080"/>
          <a:ext cx="6949440" cy="7285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C02E5-A6D9-49B8-8DE0-5A04A5BCCCB9}">
      <dsp:nvSpPr>
        <dsp:cNvPr id="0" name=""/>
        <dsp:cNvSpPr/>
      </dsp:nvSpPr>
      <dsp:spPr>
        <a:xfrm>
          <a:off x="220389" y="5149006"/>
          <a:ext cx="401099" cy="4007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BE035-45BE-4F12-8878-A7EFE898AC44}">
      <dsp:nvSpPr>
        <dsp:cNvPr id="0" name=""/>
        <dsp:cNvSpPr/>
      </dsp:nvSpPr>
      <dsp:spPr>
        <a:xfrm>
          <a:off x="841877" y="4985080"/>
          <a:ext cx="6069528" cy="79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5" tIns="84335" rIns="84335" bIns="8433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Cena</a:t>
          </a:r>
          <a:endParaRPr lang="en-US" sz="2400" kern="1200"/>
        </a:p>
      </dsp:txBody>
      <dsp:txXfrm>
        <a:off x="841877" y="4985080"/>
        <a:ext cx="6069528" cy="796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0AB0A-8986-1943-92E5-E5C677087153}">
      <dsp:nvSpPr>
        <dsp:cNvPr id="0" name=""/>
        <dsp:cNvSpPr/>
      </dsp:nvSpPr>
      <dsp:spPr>
        <a:xfrm>
          <a:off x="0" y="608"/>
          <a:ext cx="640136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CFA893-02BD-4143-986E-F8F81FCBDAFA}">
      <dsp:nvSpPr>
        <dsp:cNvPr id="0" name=""/>
        <dsp:cNvSpPr/>
      </dsp:nvSpPr>
      <dsp:spPr>
        <a:xfrm>
          <a:off x="0" y="608"/>
          <a:ext cx="6401363" cy="99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Neinvazivní metoda </a:t>
          </a:r>
          <a:endParaRPr lang="en-US" sz="2400" kern="1200"/>
        </a:p>
      </dsp:txBody>
      <dsp:txXfrm>
        <a:off x="0" y="608"/>
        <a:ext cx="6401363" cy="996125"/>
      </dsp:txXfrm>
    </dsp:sp>
    <dsp:sp modelId="{15A5EA7C-A5F9-6645-A180-EF909470C79B}">
      <dsp:nvSpPr>
        <dsp:cNvPr id="0" name=""/>
        <dsp:cNvSpPr/>
      </dsp:nvSpPr>
      <dsp:spPr>
        <a:xfrm>
          <a:off x="0" y="996733"/>
          <a:ext cx="640136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5E0F01-9C0C-6B48-8487-F6784D721C56}">
      <dsp:nvSpPr>
        <dsp:cNvPr id="0" name=""/>
        <dsp:cNvSpPr/>
      </dsp:nvSpPr>
      <dsp:spPr>
        <a:xfrm>
          <a:off x="0" y="996733"/>
          <a:ext cx="6401363" cy="99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Info</a:t>
          </a:r>
          <a:r>
            <a:rPr lang="cs-CZ" sz="2400" kern="1200" dirty="0"/>
            <a:t> o okysličení organismu a funkci kardiovaskulárního systému</a:t>
          </a:r>
          <a:endParaRPr lang="en-US" sz="2400" kern="1200" dirty="0"/>
        </a:p>
      </dsp:txBody>
      <dsp:txXfrm>
        <a:off x="0" y="996733"/>
        <a:ext cx="6401363" cy="996125"/>
      </dsp:txXfrm>
    </dsp:sp>
    <dsp:sp modelId="{A248F5CB-B9A3-204C-B075-36F4C9A24A26}">
      <dsp:nvSpPr>
        <dsp:cNvPr id="0" name=""/>
        <dsp:cNvSpPr/>
      </dsp:nvSpPr>
      <dsp:spPr>
        <a:xfrm>
          <a:off x="0" y="1992859"/>
          <a:ext cx="640136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028986-9F0C-F44C-A9B3-55EA2A0839E1}">
      <dsp:nvSpPr>
        <dsp:cNvPr id="0" name=""/>
        <dsp:cNvSpPr/>
      </dsp:nvSpPr>
      <dsp:spPr>
        <a:xfrm>
          <a:off x="0" y="1992859"/>
          <a:ext cx="6401363" cy="99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Cílová hodnota ???</a:t>
          </a:r>
          <a:endParaRPr lang="en-US" sz="2400" kern="1200" dirty="0"/>
        </a:p>
      </dsp:txBody>
      <dsp:txXfrm>
        <a:off x="0" y="1992859"/>
        <a:ext cx="6401363" cy="996125"/>
      </dsp:txXfrm>
    </dsp:sp>
    <dsp:sp modelId="{89841D07-9C5C-FC4D-945C-6FF480463A7F}">
      <dsp:nvSpPr>
        <dsp:cNvPr id="0" name=""/>
        <dsp:cNvSpPr/>
      </dsp:nvSpPr>
      <dsp:spPr>
        <a:xfrm>
          <a:off x="0" y="2988984"/>
          <a:ext cx="640136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FA57D2-F1A8-CF4A-8980-706BA35573DB}">
      <dsp:nvSpPr>
        <dsp:cNvPr id="0" name=""/>
        <dsp:cNvSpPr/>
      </dsp:nvSpPr>
      <dsp:spPr>
        <a:xfrm>
          <a:off x="0" y="2988984"/>
          <a:ext cx="6401363" cy="99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Citlivé na artefakty</a:t>
          </a:r>
          <a:endParaRPr lang="en-US" sz="2400" kern="1200"/>
        </a:p>
      </dsp:txBody>
      <dsp:txXfrm>
        <a:off x="0" y="2988984"/>
        <a:ext cx="6401363" cy="996125"/>
      </dsp:txXfrm>
    </dsp:sp>
    <dsp:sp modelId="{4C379338-4803-FD47-BE3F-917AD511E5C3}">
      <dsp:nvSpPr>
        <dsp:cNvPr id="0" name=""/>
        <dsp:cNvSpPr/>
      </dsp:nvSpPr>
      <dsp:spPr>
        <a:xfrm>
          <a:off x="0" y="3985110"/>
          <a:ext cx="640136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E85E9F-E742-D349-AA61-BE7FA3F73DBE}">
      <dsp:nvSpPr>
        <dsp:cNvPr id="0" name=""/>
        <dsp:cNvSpPr/>
      </dsp:nvSpPr>
      <dsp:spPr>
        <a:xfrm>
          <a:off x="0" y="3985110"/>
          <a:ext cx="6401363" cy="99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Falešné hodnoty</a:t>
          </a:r>
          <a:endParaRPr lang="en-US" sz="2400" kern="1200"/>
        </a:p>
      </dsp:txBody>
      <dsp:txXfrm>
        <a:off x="0" y="3985110"/>
        <a:ext cx="6401363" cy="996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28343-8175-7843-8AB3-2FD990F1F687}">
      <dsp:nvSpPr>
        <dsp:cNvPr id="0" name=""/>
        <dsp:cNvSpPr/>
      </dsp:nvSpPr>
      <dsp:spPr>
        <a:xfrm>
          <a:off x="0" y="1067354"/>
          <a:ext cx="3078291" cy="195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412C7-FD58-FD4D-8EF1-2570836896F2}">
      <dsp:nvSpPr>
        <dsp:cNvPr id="0" name=""/>
        <dsp:cNvSpPr/>
      </dsp:nvSpPr>
      <dsp:spPr>
        <a:xfrm>
          <a:off x="342032" y="1392284"/>
          <a:ext cx="3078291" cy="195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Ventilace</a:t>
          </a:r>
          <a:endParaRPr lang="en-US" sz="3300" kern="1200"/>
        </a:p>
      </dsp:txBody>
      <dsp:txXfrm>
        <a:off x="399284" y="1449536"/>
        <a:ext cx="2963787" cy="1840211"/>
      </dsp:txXfrm>
    </dsp:sp>
    <dsp:sp modelId="{C71722A6-BAFA-8F42-AFE9-794CDACD4D35}">
      <dsp:nvSpPr>
        <dsp:cNvPr id="0" name=""/>
        <dsp:cNvSpPr/>
      </dsp:nvSpPr>
      <dsp:spPr>
        <a:xfrm>
          <a:off x="3762356" y="1067354"/>
          <a:ext cx="3078291" cy="195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85CAD-97B9-1642-AAC1-51D1CB0C4D85}">
      <dsp:nvSpPr>
        <dsp:cNvPr id="0" name=""/>
        <dsp:cNvSpPr/>
      </dsp:nvSpPr>
      <dsp:spPr>
        <a:xfrm>
          <a:off x="4104388" y="1392284"/>
          <a:ext cx="3078291" cy="195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Metabolismus</a:t>
          </a:r>
          <a:endParaRPr lang="en-US" sz="3300" kern="1200" dirty="0"/>
        </a:p>
      </dsp:txBody>
      <dsp:txXfrm>
        <a:off x="4161640" y="1449536"/>
        <a:ext cx="2963787" cy="1840211"/>
      </dsp:txXfrm>
    </dsp:sp>
    <dsp:sp modelId="{7C2C94DD-32B7-E443-9402-0E0DDD7C6430}">
      <dsp:nvSpPr>
        <dsp:cNvPr id="0" name=""/>
        <dsp:cNvSpPr/>
      </dsp:nvSpPr>
      <dsp:spPr>
        <a:xfrm>
          <a:off x="7524712" y="1067354"/>
          <a:ext cx="3078291" cy="1954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6A93B-9BA6-4A4C-8116-48C879232A19}">
      <dsp:nvSpPr>
        <dsp:cNvPr id="0" name=""/>
        <dsp:cNvSpPr/>
      </dsp:nvSpPr>
      <dsp:spPr>
        <a:xfrm>
          <a:off x="7866745" y="1392284"/>
          <a:ext cx="3078291" cy="195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Cirkulace</a:t>
          </a:r>
          <a:endParaRPr lang="en-US" sz="3300" kern="1200"/>
        </a:p>
      </dsp:txBody>
      <dsp:txXfrm>
        <a:off x="7923997" y="1449536"/>
        <a:ext cx="2963787" cy="1840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6DE1-1BD1-3242-AFC3-5121D01504E8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32F9-EAE4-EA4E-8C9D-40290ED4DD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3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Latinsky „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monere</a:t>
            </a:r>
            <a:r>
              <a:rPr lang="cs-CZ" sz="1800" dirty="0">
                <a:effectLst/>
                <a:latin typeface="Calibri" panose="020F0502020204030204" pitchFamily="34" charset="0"/>
              </a:rPr>
              <a:t>“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znamena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varovat,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připomínat</a:t>
            </a:r>
            <a:r>
              <a:rPr lang="cs-CZ" sz="1800" dirty="0">
                <a:effectLst/>
                <a:latin typeface="Calibri" panose="020F0502020204030204" pitchFamily="34" charset="0"/>
              </a:rPr>
              <a:t>. 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Sledováni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pacienta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monitorováni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vitálních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funkcí je jednou ze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zásadních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, velmi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důležitých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složek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ošetřovatelského</a:t>
            </a:r>
            <a:r>
              <a:rPr lang="cs-CZ" sz="1800" dirty="0">
                <a:effectLst/>
                <a:latin typeface="Calibri" panose="020F0502020204030204" pitchFamily="34" charset="0"/>
              </a:rPr>
              <a:t> procesu nejen v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resuscitačni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intenzivni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péči</a:t>
            </a:r>
            <a:r>
              <a:rPr lang="cs-CZ" sz="1800" dirty="0">
                <a:effectLst/>
                <a:latin typeface="Calibri" panose="020F0502020204030204" pitchFamily="34" charset="0"/>
              </a:rPr>
              <a:t>. 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Nejedná se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však</a:t>
            </a:r>
            <a:r>
              <a:rPr lang="cs-CZ" sz="1800" dirty="0">
                <a:effectLst/>
                <a:latin typeface="Calibri" panose="020F0502020204030204" pitchFamily="34" charset="0"/>
              </a:rPr>
              <a:t> o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léčebny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postup. 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Význam</a:t>
            </a:r>
            <a:r>
              <a:rPr lang="cs-CZ" sz="1800" dirty="0">
                <a:effectLst/>
                <a:latin typeface="Calibri" panose="020F0502020204030204" pitchFamily="34" charset="0"/>
              </a:rPr>
              <a:t> monitorace stoupá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použiti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invazivních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postupů. 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Monitorace je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často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důvodem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k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přijeti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na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pracovište</a:t>
            </a:r>
            <a:r>
              <a:rPr lang="cs-CZ" sz="1800" dirty="0">
                <a:effectLst/>
                <a:latin typeface="Calibri" panose="020F0502020204030204" pitchFamily="34" charset="0"/>
              </a:rPr>
              <a:t>̌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intenzivni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medicíny</a:t>
            </a:r>
            <a:r>
              <a:rPr lang="cs-CZ" sz="1800" dirty="0">
                <a:effectLst/>
                <a:latin typeface="Calibri" panose="020F0502020204030204" pitchFamily="34" charset="0"/>
              </a:rPr>
              <a:t>. 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75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effectLst/>
                <a:latin typeface="Helvetica" pitchFamily="2" charset="0"/>
              </a:rPr>
              <a:t>kapnografie</a:t>
            </a:r>
            <a:r>
              <a:rPr lang="cs-CZ" dirty="0">
                <a:effectLst/>
                <a:latin typeface="Helvetica" pitchFamily="2" charset="0"/>
              </a:rPr>
              <a:t>: </a:t>
            </a:r>
          </a:p>
          <a:p>
            <a:r>
              <a:rPr lang="cs-CZ" dirty="0">
                <a:effectLst/>
                <a:latin typeface="Helvetica" pitchFamily="2" charset="0"/>
              </a:rPr>
              <a:t>grafické zobrazení dechových cyklů vzhledem k parciálnímu tlaku CO2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8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přesnější hodnocení ventilace!!!</a:t>
            </a:r>
          </a:p>
          <a:p>
            <a:r>
              <a:rPr lang="cs-CZ" dirty="0">
                <a:effectLst/>
                <a:latin typeface="Helvetica" pitchFamily="2" charset="0"/>
              </a:rPr>
              <a:t>Hodnoty odrážejí stav: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effectLst/>
                <a:latin typeface="Helvetica" pitchFamily="2" charset="0"/>
              </a:rPr>
              <a:t>VENTILACE</a:t>
            </a:r>
          </a:p>
          <a:p>
            <a:r>
              <a:rPr lang="cs-CZ" b="1" dirty="0">
                <a:effectLst/>
                <a:latin typeface="Helvetica" pitchFamily="2" charset="0"/>
              </a:rPr>
              <a:t>METABOLISMU</a:t>
            </a:r>
          </a:p>
          <a:p>
            <a:r>
              <a:rPr lang="cs-CZ" b="1" dirty="0">
                <a:effectLst/>
                <a:latin typeface="Helvetica" pitchFamily="2" charset="0"/>
              </a:rPr>
              <a:t>CIRKULACE</a:t>
            </a:r>
          </a:p>
          <a:p>
            <a:r>
              <a:rPr lang="cs-CZ" dirty="0">
                <a:effectLst/>
                <a:latin typeface="Helvetica" pitchFamily="2" charset="0"/>
              </a:rPr>
              <a:t>V mnoha případech nestabilita VŠECH vitálních funkcí, případně jejich selhávání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3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 ověření polohy endotracheální rourky (ze žaludku není detekován žádný CO2) – v některých </a:t>
            </a:r>
            <a:r>
              <a:rPr lang="cs-CZ" dirty="0" err="1">
                <a:effectLst/>
                <a:latin typeface="Helvetica" pitchFamily="2" charset="0"/>
              </a:rPr>
              <a:t>paramedických</a:t>
            </a:r>
            <a:r>
              <a:rPr lang="cs-CZ" dirty="0">
                <a:effectLst/>
                <a:latin typeface="Helvetica" pitchFamily="2" charset="0"/>
              </a:rPr>
              <a:t> systémech povinně</a:t>
            </a:r>
          </a:p>
          <a:p>
            <a:r>
              <a:rPr lang="cs-CZ" dirty="0">
                <a:effectLst/>
                <a:latin typeface="Helvetica" pitchFamily="2" charset="0"/>
              </a:rPr>
              <a:t> sledování pacientů na UPV - optimalizace minutového objemu, prevence vasokonstrikce při velkém snížení ETCO2, včasná detekce </a:t>
            </a:r>
            <a:r>
              <a:rPr lang="cs-CZ" dirty="0" err="1">
                <a:effectLst/>
                <a:latin typeface="Helvetica" pitchFamily="2" charset="0"/>
              </a:rPr>
              <a:t>přidechování</a:t>
            </a:r>
            <a:r>
              <a:rPr lang="cs-CZ" dirty="0">
                <a:effectLst/>
                <a:latin typeface="Helvetica" pitchFamily="2" charset="0"/>
              </a:rPr>
              <a:t> při odeznívající relaxaci a při interferenci s ventilátorem</a:t>
            </a:r>
          </a:p>
          <a:p>
            <a:r>
              <a:rPr lang="cs-CZ" dirty="0">
                <a:effectLst/>
                <a:latin typeface="Helvetica" pitchFamily="2" charset="0"/>
              </a:rPr>
              <a:t> rozpojení okruhu při UPV - prakticky ihned!</a:t>
            </a:r>
          </a:p>
          <a:p>
            <a:r>
              <a:rPr lang="cs-CZ" dirty="0">
                <a:effectLst/>
                <a:latin typeface="Helvetica" pitchFamily="2" charset="0"/>
              </a:rPr>
              <a:t> při KPCR - neinvazivní indikátor kvality KPR, prognostický ukazatel úspěšnosti </a:t>
            </a:r>
          </a:p>
          <a:p>
            <a:r>
              <a:rPr lang="cs-CZ" dirty="0">
                <a:effectLst/>
                <a:latin typeface="Helvetica" pitchFamily="2" charset="0"/>
              </a:rPr>
              <a:t> náhlé snížení - embolie, </a:t>
            </a:r>
          </a:p>
          <a:p>
            <a:r>
              <a:rPr lang="cs-CZ" dirty="0">
                <a:effectLst/>
                <a:latin typeface="Helvetica" pitchFamily="2" charset="0"/>
              </a:rPr>
              <a:t>zvýšení - maligní hypertermie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7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Význam měření glykémie</a:t>
            </a:r>
          </a:p>
          <a:p>
            <a:r>
              <a:rPr lang="cs-CZ" dirty="0">
                <a:effectLst/>
                <a:latin typeface="Helvetica" pitchFamily="2" charset="0"/>
              </a:rPr>
              <a:t> při každém bezvědomí nejasné etiologie - i u pacientů bez anamnézy diabetes </a:t>
            </a:r>
            <a:r>
              <a:rPr lang="cs-CZ" dirty="0" err="1">
                <a:effectLst/>
                <a:latin typeface="Helvetica" pitchFamily="2" charset="0"/>
              </a:rPr>
              <a:t>mellitus</a:t>
            </a:r>
            <a:r>
              <a:rPr lang="cs-CZ" dirty="0">
                <a:effectLst/>
                <a:latin typeface="Helvetica" pitchFamily="2" charset="0"/>
              </a:rPr>
              <a:t>, nebo při DM na PAD nebo léčeného pouze dietou</a:t>
            </a:r>
          </a:p>
          <a:p>
            <a:r>
              <a:rPr lang="cs-CZ" dirty="0">
                <a:effectLst/>
                <a:latin typeface="Helvetica" pitchFamily="2" charset="0"/>
              </a:rPr>
              <a:t> U všech křečových stavů</a:t>
            </a:r>
          </a:p>
          <a:p>
            <a:r>
              <a:rPr lang="cs-CZ" dirty="0">
                <a:effectLst/>
                <a:latin typeface="Helvetica" pitchFamily="2" charset="0"/>
              </a:rPr>
              <a:t> pro </a:t>
            </a:r>
            <a:r>
              <a:rPr lang="cs-CZ" dirty="0" err="1">
                <a:effectLst/>
                <a:latin typeface="Helvetica" pitchFamily="2" charset="0"/>
              </a:rPr>
              <a:t>self</a:t>
            </a:r>
            <a:r>
              <a:rPr lang="cs-CZ" dirty="0">
                <a:effectLst/>
                <a:latin typeface="Helvetica" pitchFamily="2" charset="0"/>
              </a:rPr>
              <a:t>-monitoring dobře informovaných a spolupracujících pacientů</a:t>
            </a:r>
          </a:p>
          <a:p>
            <a:r>
              <a:rPr lang="cs-CZ" dirty="0">
                <a:effectLst/>
                <a:latin typeface="Helvetica" pitchFamily="2" charset="0"/>
              </a:rPr>
              <a:t> častěji nález hypoglykemických stavů, občas i diabetické kóma (jako první projev DM, zejména děti a mladí pacienti)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05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určení v terénu - dlouhá doba odečtu (15-20 minut) – čekání na výsledek = poškození pacienta</a:t>
            </a:r>
          </a:p>
          <a:p>
            <a:r>
              <a:rPr lang="cs-CZ" dirty="0">
                <a:effectLst/>
                <a:latin typeface="Helvetica" pitchFamily="2" charset="0"/>
              </a:rPr>
              <a:t> velký význam na příjmovém oddělení - pro </a:t>
            </a:r>
            <a:r>
              <a:rPr lang="cs-CZ" b="1" dirty="0">
                <a:effectLst/>
                <a:latin typeface="Helvetica" pitchFamily="2" charset="0"/>
              </a:rPr>
              <a:t>bezpečnou </a:t>
            </a:r>
            <a:r>
              <a:rPr lang="cs-CZ" b="1" dirty="0" err="1">
                <a:effectLst/>
                <a:latin typeface="Helvetica" pitchFamily="2" charset="0"/>
              </a:rPr>
              <a:t>dimisi</a:t>
            </a:r>
            <a:r>
              <a:rPr lang="cs-CZ" b="1" dirty="0">
                <a:effectLst/>
                <a:latin typeface="Helvetica" pitchFamily="2" charset="0"/>
              </a:rPr>
              <a:t> pacientů </a:t>
            </a:r>
            <a:r>
              <a:rPr lang="cs-CZ" dirty="0">
                <a:effectLst/>
                <a:latin typeface="Helvetica" pitchFamily="2" charset="0"/>
              </a:rPr>
              <a:t>s bolestmi na hrudi bez EKG známek AKS (ale i anamnestických!!), nutno vyšetření opakovat nejméně po 1 hodině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38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Podmínky použití </a:t>
            </a:r>
            <a:r>
              <a:rPr lang="cs-CZ" dirty="0" err="1">
                <a:effectLst/>
                <a:latin typeface="Helvetica" pitchFamily="2" charset="0"/>
              </a:rPr>
              <a:t>bed-side</a:t>
            </a:r>
            <a:r>
              <a:rPr lang="cs-CZ" dirty="0">
                <a:effectLst/>
                <a:latin typeface="Helvetica" pitchFamily="2" charset="0"/>
              </a:rPr>
              <a:t> (POCT) </a:t>
            </a:r>
          </a:p>
          <a:p>
            <a:r>
              <a:rPr lang="cs-CZ" dirty="0">
                <a:effectLst/>
                <a:latin typeface="Helvetica" pitchFamily="2" charset="0"/>
              </a:rPr>
              <a:t>laboratorních vyšetření v terénu nebo </a:t>
            </a:r>
          </a:p>
          <a:p>
            <a:r>
              <a:rPr lang="cs-CZ" dirty="0">
                <a:effectLst/>
                <a:latin typeface="Helvetica" pitchFamily="2" charset="0"/>
              </a:rPr>
              <a:t>na příjmu</a:t>
            </a:r>
          </a:p>
          <a:p>
            <a:r>
              <a:rPr lang="cs-CZ" dirty="0">
                <a:effectLst/>
                <a:latin typeface="Helvetica" pitchFamily="2" charset="0"/>
              </a:rPr>
              <a:t>přínos pro pacienta</a:t>
            </a:r>
          </a:p>
          <a:p>
            <a:r>
              <a:rPr lang="cs-CZ" dirty="0">
                <a:effectLst/>
                <a:latin typeface="Helvetica" pitchFamily="2" charset="0"/>
              </a:rPr>
              <a:t>jednoduchost použití</a:t>
            </a:r>
          </a:p>
          <a:p>
            <a:r>
              <a:rPr lang="cs-CZ" dirty="0">
                <a:effectLst/>
                <a:latin typeface="Helvetica" pitchFamily="2" charset="0"/>
              </a:rPr>
              <a:t>výsledky v přiměřené době</a:t>
            </a:r>
          </a:p>
          <a:p>
            <a:r>
              <a:rPr lang="cs-CZ" dirty="0">
                <a:effectLst/>
                <a:latin typeface="Helvetica" pitchFamily="2" charset="0"/>
              </a:rPr>
              <a:t>výsledek ovlivní terapeutický postup</a:t>
            </a:r>
          </a:p>
          <a:p>
            <a:r>
              <a:rPr lang="cs-CZ" dirty="0">
                <a:effectLst/>
                <a:latin typeface="Helvetica" pitchFamily="2" charset="0"/>
              </a:rPr>
              <a:t>cena vyšetření = </a:t>
            </a:r>
            <a:r>
              <a:rPr lang="cs-CZ" dirty="0" err="1">
                <a:effectLst/>
                <a:latin typeface="Helvetica" pitchFamily="2" charset="0"/>
              </a:rPr>
              <a:t>cost</a:t>
            </a:r>
            <a:r>
              <a:rPr lang="cs-CZ" dirty="0">
                <a:effectLst/>
                <a:latin typeface="Helvetica" pitchFamily="2" charset="0"/>
              </a:rPr>
              <a:t>/benefit ratio</a:t>
            </a:r>
          </a:p>
          <a:p>
            <a:r>
              <a:rPr lang="cs-CZ" dirty="0">
                <a:effectLst/>
                <a:latin typeface="Helvetica" pitchFamily="2" charset="0"/>
              </a:rPr>
              <a:t>bezpečnost použití, minimální invaze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27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biochemické hodnoty - glykémie, ionty (K+!!!) </a:t>
            </a:r>
          </a:p>
          <a:p>
            <a:r>
              <a:rPr lang="cs-CZ" dirty="0">
                <a:effectLst/>
                <a:latin typeface="Helvetica" pitchFamily="2" charset="0"/>
              </a:rPr>
              <a:t> osmolalita</a:t>
            </a:r>
          </a:p>
          <a:p>
            <a:r>
              <a:rPr lang="cs-CZ" dirty="0">
                <a:effectLst/>
                <a:latin typeface="Helvetica" pitchFamily="2" charset="0"/>
              </a:rPr>
              <a:t> hodnoty vztažené k ABR (monitorování výměny krevních plynů -</a:t>
            </a:r>
            <a:r>
              <a:rPr lang="cs-CZ" dirty="0" err="1">
                <a:effectLst/>
                <a:latin typeface="Helvetica" pitchFamily="2" charset="0"/>
              </a:rPr>
              <a:t>oxymetrie</a:t>
            </a:r>
            <a:r>
              <a:rPr lang="cs-CZ" dirty="0">
                <a:effectLst/>
                <a:latin typeface="Helvetica" pitchFamily="2" charset="0"/>
              </a:rPr>
              <a:t>, </a:t>
            </a:r>
            <a:r>
              <a:rPr lang="cs-CZ" dirty="0" err="1">
                <a:effectLst/>
                <a:latin typeface="Helvetica" pitchFamily="2" charset="0"/>
              </a:rPr>
              <a:t>kapnometrie</a:t>
            </a:r>
            <a:r>
              <a:rPr lang="cs-CZ" dirty="0">
                <a:effectLst/>
                <a:latin typeface="Helvetica" pitchFamily="2" charset="0"/>
              </a:rPr>
              <a:t>, </a:t>
            </a:r>
            <a:r>
              <a:rPr lang="cs-CZ" dirty="0" err="1">
                <a:effectLst/>
                <a:latin typeface="Helvetica" pitchFamily="2" charset="0"/>
              </a:rPr>
              <a:t>kapnografie</a:t>
            </a:r>
            <a:r>
              <a:rPr lang="cs-CZ" dirty="0">
                <a:effectLst/>
                <a:latin typeface="Helvetica" pitchFamily="2" charset="0"/>
              </a:rPr>
              <a:t>, POCT analyzátory)</a:t>
            </a:r>
          </a:p>
          <a:p>
            <a:r>
              <a:rPr lang="cs-CZ" dirty="0">
                <a:effectLst/>
                <a:latin typeface="Helvetica" pitchFamily="2" charset="0"/>
              </a:rPr>
              <a:t> </a:t>
            </a:r>
            <a:r>
              <a:rPr lang="cs-CZ" dirty="0" err="1">
                <a:effectLst/>
                <a:latin typeface="Helvetica" pitchFamily="2" charset="0"/>
              </a:rPr>
              <a:t>kardioenzymy</a:t>
            </a:r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 CRP</a:t>
            </a:r>
          </a:p>
          <a:p>
            <a:r>
              <a:rPr lang="cs-CZ" dirty="0">
                <a:effectLst/>
                <a:latin typeface="Helvetica" pitchFamily="2" charset="0"/>
              </a:rPr>
              <a:t> screening drog a alkoholu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745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Otázka výtěžnosti v terénu</a:t>
            </a:r>
          </a:p>
          <a:p>
            <a:r>
              <a:rPr lang="cs-CZ" dirty="0">
                <a:effectLst/>
                <a:latin typeface="Helvetica" pitchFamily="2" charset="0"/>
              </a:rPr>
              <a:t> alkohol vždy u nejasných stavů!!</a:t>
            </a:r>
          </a:p>
          <a:p>
            <a:r>
              <a:rPr lang="cs-CZ" dirty="0">
                <a:effectLst/>
                <a:latin typeface="Helvetica" pitchFamily="2" charset="0"/>
              </a:rPr>
              <a:t> orientační určení, o jakou drogu se jedná zejména v případech:</a:t>
            </a:r>
          </a:p>
          <a:p>
            <a:r>
              <a:rPr lang="cs-CZ" dirty="0">
                <a:effectLst/>
                <a:latin typeface="Helvetica" pitchFamily="2" charset="0"/>
              </a:rPr>
              <a:t> poruch vědomí, kvantitativních, ale i kvalitativních</a:t>
            </a:r>
          </a:p>
          <a:p>
            <a:r>
              <a:rPr lang="cs-CZ" dirty="0">
                <a:effectLst/>
                <a:latin typeface="Helvetica" pitchFamily="2" charset="0"/>
              </a:rPr>
              <a:t> klinický obraz neodpovídá droze, kterou pacient udává</a:t>
            </a:r>
          </a:p>
          <a:p>
            <a:r>
              <a:rPr lang="cs-CZ" dirty="0">
                <a:effectLst/>
                <a:latin typeface="Helvetica" pitchFamily="2" charset="0"/>
              </a:rPr>
              <a:t> není dostatečná odezva na terapii (poměrně častá kombinace více psychoaktivních látek)</a:t>
            </a:r>
          </a:p>
          <a:p>
            <a:endParaRPr lang="cs-CZ" dirty="0"/>
          </a:p>
          <a:p>
            <a:r>
              <a:rPr lang="cs-CZ" dirty="0"/>
              <a:t>Orientační v PNP</a:t>
            </a:r>
          </a:p>
          <a:p>
            <a:pPr lvl="1"/>
            <a:r>
              <a:rPr lang="cs-CZ" dirty="0" err="1"/>
              <a:t>Alkoholtester</a:t>
            </a:r>
            <a:r>
              <a:rPr lang="cs-CZ" dirty="0"/>
              <a:t> - dech</a:t>
            </a:r>
          </a:p>
          <a:p>
            <a:pPr lvl="1"/>
            <a:r>
              <a:rPr lang="cs-CZ" dirty="0"/>
              <a:t>Drogy PČR - sliny</a:t>
            </a:r>
          </a:p>
          <a:p>
            <a:r>
              <a:rPr lang="cs-CZ" dirty="0"/>
              <a:t>Toxikologie na UP</a:t>
            </a:r>
          </a:p>
          <a:p>
            <a:pPr lvl="1"/>
            <a:r>
              <a:rPr lang="cs-CZ" dirty="0"/>
              <a:t>Krev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9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Arial" panose="020B0604020202020204" pitchFamily="34" charset="0"/>
              </a:rPr>
              <a:t>• </a:t>
            </a:r>
            <a:r>
              <a:rPr lang="cs-CZ" sz="1800" dirty="0">
                <a:effectLst/>
                <a:latin typeface="Calibri" panose="020F0502020204030204" pitchFamily="34" charset="0"/>
              </a:rPr>
              <a:t>bez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pomůcek</a:t>
            </a:r>
            <a:r>
              <a:rPr lang="cs-CZ" sz="1800" dirty="0">
                <a:effectLst/>
                <a:latin typeface="Calibri" panose="020F0502020204030204" pitchFamily="34" charset="0"/>
              </a:rPr>
              <a:t> (pohled, poslech, pohmat, rozhovor s pacientem, rodinou), </a:t>
            </a:r>
            <a:endParaRPr lang="cs-CZ" dirty="0">
              <a:effectLst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</a:rPr>
              <a:t>• </a:t>
            </a:r>
            <a:r>
              <a:rPr lang="cs-CZ" sz="1800" dirty="0">
                <a:effectLst/>
                <a:latin typeface="Calibri" panose="020F0502020204030204" pitchFamily="34" charset="0"/>
              </a:rPr>
              <a:t>s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použitím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pomůcek</a:t>
            </a:r>
            <a:r>
              <a:rPr lang="cs-CZ" sz="1800" dirty="0"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přístrojove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techniky (tonometr,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teploměr</a:t>
            </a:r>
            <a:r>
              <a:rPr lang="cs-CZ" sz="1800" dirty="0"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čidla</a:t>
            </a:r>
            <a:r>
              <a:rPr lang="cs-CZ" sz="1800" dirty="0">
                <a:effectLst/>
                <a:latin typeface="Calibri" panose="020F0502020204030204" pitchFamily="34" charset="0"/>
              </a:rPr>
              <a:t>, monitor), </a:t>
            </a:r>
            <a:endParaRPr lang="cs-CZ" dirty="0">
              <a:effectLst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</a:rPr>
              <a:t>–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invazivni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(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docházi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k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porušeni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kožního</a:t>
            </a:r>
            <a:r>
              <a:rPr lang="cs-CZ" sz="1800" dirty="0">
                <a:effectLst/>
                <a:latin typeface="Calibri" panose="020F0502020204030204" pitchFamily="34" charset="0"/>
              </a:rPr>
              <a:t> krytu pacienta), </a:t>
            </a:r>
            <a:endParaRPr lang="cs-CZ" dirty="0">
              <a:effectLst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</a:rPr>
              <a:t>–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neinvazivni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(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kůže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porušena</a:t>
            </a:r>
            <a:r>
              <a:rPr lang="cs-CZ" sz="1800" dirty="0">
                <a:effectLst/>
                <a:latin typeface="Calibri" panose="020F0502020204030204" pitchFamily="34" charset="0"/>
              </a:rPr>
              <a:t>) </a:t>
            </a:r>
            <a:endParaRPr lang="cs-CZ" dirty="0">
              <a:effectLst/>
            </a:endParaRPr>
          </a:p>
          <a:p>
            <a:endParaRPr lang="cs-CZ" dirty="0"/>
          </a:p>
          <a:p>
            <a:r>
              <a:rPr lang="cs-CZ" dirty="0"/>
              <a:t>NEGATIVA MONITORACE</a:t>
            </a:r>
          </a:p>
          <a:p>
            <a:r>
              <a:rPr lang="cs-CZ" sz="1800" dirty="0" err="1">
                <a:effectLst/>
                <a:latin typeface="Calibri" panose="020F0502020204030204" pitchFamily="34" charset="0"/>
              </a:rPr>
              <a:t>nepřesna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měřeni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́, chyby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sledováni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nebo hodnocení, </a:t>
            </a:r>
            <a:endParaRPr lang="cs-CZ" dirty="0">
              <a:effectLst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</a:rPr>
              <a:t>• </a:t>
            </a:r>
            <a:r>
              <a:rPr lang="cs-CZ" sz="1800" dirty="0">
                <a:effectLst/>
                <a:latin typeface="Calibri" panose="020F0502020204030204" pitchFamily="34" charset="0"/>
              </a:rPr>
              <a:t>artefakty,</a:t>
            </a:r>
            <a:br>
              <a:rPr lang="cs-CZ" sz="1800" dirty="0">
                <a:effectLst/>
                <a:latin typeface="Calibri" panose="020F050202020403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</a:rPr>
              <a:t>•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zátěz</a:t>
            </a:r>
            <a:r>
              <a:rPr lang="cs-CZ" sz="1800" dirty="0">
                <a:effectLst/>
                <a:latin typeface="Calibri" panose="020F0502020204030204" pitchFamily="34" charset="0"/>
              </a:rPr>
              <a:t>̌ a nepohodlí pro pacienta, </a:t>
            </a:r>
            <a:r>
              <a:rPr lang="cs-CZ" sz="1800" dirty="0">
                <a:effectLst/>
                <a:latin typeface="Arial" panose="020B0604020202020204" pitchFamily="34" charset="0"/>
              </a:rPr>
              <a:t>•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zvýšeni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nákladu</a:t>
            </a:r>
            <a:r>
              <a:rPr lang="cs-CZ" sz="1800" dirty="0">
                <a:effectLst/>
                <a:latin typeface="Calibri" panose="020F0502020204030204" pitchFamily="34" charset="0"/>
              </a:rPr>
              <a:t>̊, </a:t>
            </a:r>
            <a:endParaRPr lang="cs-CZ" dirty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5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Požadavky na monitor v PNP</a:t>
            </a:r>
          </a:p>
          <a:p>
            <a:r>
              <a:rPr lang="cs-CZ" dirty="0">
                <a:effectLst/>
                <a:latin typeface="Helvetica" pitchFamily="2" charset="0"/>
              </a:rPr>
              <a:t> Mechanická odolnost</a:t>
            </a:r>
          </a:p>
          <a:p>
            <a:r>
              <a:rPr lang="cs-CZ" dirty="0">
                <a:effectLst/>
                <a:latin typeface="Helvetica" pitchFamily="2" charset="0"/>
              </a:rPr>
              <a:t> Velikost a hmotnost</a:t>
            </a:r>
          </a:p>
          <a:p>
            <a:r>
              <a:rPr lang="cs-CZ" dirty="0">
                <a:effectLst/>
                <a:latin typeface="Helvetica" pitchFamily="2" charset="0"/>
              </a:rPr>
              <a:t> Možnost transportu z vozu k pacientovi</a:t>
            </a:r>
          </a:p>
          <a:p>
            <a:r>
              <a:rPr lang="cs-CZ" dirty="0">
                <a:effectLst/>
                <a:latin typeface="Helvetica" pitchFamily="2" charset="0"/>
              </a:rPr>
              <a:t> Provoz na baterie</a:t>
            </a:r>
          </a:p>
          <a:p>
            <a:r>
              <a:rPr lang="cs-CZ" dirty="0">
                <a:effectLst/>
                <a:latin typeface="Helvetica" pitchFamily="2" charset="0"/>
              </a:rPr>
              <a:t> Odolnost vůči artefaktům</a:t>
            </a:r>
          </a:p>
          <a:p>
            <a:r>
              <a:rPr lang="cs-CZ" dirty="0">
                <a:effectLst/>
                <a:latin typeface="Helvetica" pitchFamily="2" charset="0"/>
              </a:rPr>
              <a:t> Rychlá a jednoduchá obsluha</a:t>
            </a:r>
          </a:p>
          <a:p>
            <a:r>
              <a:rPr lang="cs-CZ" dirty="0">
                <a:effectLst/>
                <a:latin typeface="Helvetica" pitchFamily="2" charset="0"/>
              </a:rPr>
              <a:t> Možnost zápisu dat, ev. sumáře) – pro ZZ, ale i z forenzních důvodů</a:t>
            </a:r>
          </a:p>
          <a:p>
            <a:r>
              <a:rPr lang="cs-CZ" dirty="0">
                <a:effectLst/>
                <a:latin typeface="Helvetica" pitchFamily="2" charset="0"/>
              </a:rPr>
              <a:t> </a:t>
            </a:r>
            <a:r>
              <a:rPr lang="cs-CZ" dirty="0" err="1">
                <a:effectLst/>
                <a:latin typeface="Helvetica" pitchFamily="2" charset="0"/>
              </a:rPr>
              <a:t>Neinvazivnost</a:t>
            </a:r>
            <a:r>
              <a:rPr lang="cs-CZ" dirty="0">
                <a:effectLst/>
                <a:latin typeface="Helvetica" pitchFamily="2" charset="0"/>
              </a:rPr>
              <a:t>!</a:t>
            </a:r>
          </a:p>
          <a:p>
            <a:r>
              <a:rPr lang="cs-CZ" dirty="0">
                <a:effectLst/>
                <a:latin typeface="Helvetica" pitchFamily="2" charset="0"/>
              </a:rPr>
              <a:t> Cena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15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Jednoduché!</a:t>
            </a:r>
          </a:p>
          <a:p>
            <a:r>
              <a:rPr lang="cs-CZ" dirty="0">
                <a:effectLst/>
                <a:latin typeface="Helvetica" pitchFamily="2" charset="0"/>
              </a:rPr>
              <a:t> Tepová frekvence</a:t>
            </a:r>
          </a:p>
          <a:p>
            <a:r>
              <a:rPr lang="cs-CZ" dirty="0">
                <a:effectLst/>
                <a:latin typeface="Helvetica" pitchFamily="2" charset="0"/>
              </a:rPr>
              <a:t> Dobrá detekce arytmií – možnost i dlouhého záznamu</a:t>
            </a:r>
          </a:p>
          <a:p>
            <a:r>
              <a:rPr lang="cs-CZ" dirty="0">
                <a:effectLst/>
                <a:latin typeface="Helvetica" pitchFamily="2" charset="0"/>
              </a:rPr>
              <a:t> Ne pro zjišťování tvarových změn EKG křivky!</a:t>
            </a:r>
          </a:p>
          <a:p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Indikace:</a:t>
            </a:r>
          </a:p>
          <a:p>
            <a:r>
              <a:rPr lang="cs-CZ" dirty="0">
                <a:effectLst/>
                <a:latin typeface="Helvetica" pitchFamily="2" charset="0"/>
              </a:rPr>
              <a:t> téměř vždy</a:t>
            </a:r>
          </a:p>
          <a:p>
            <a:r>
              <a:rPr lang="cs-CZ" dirty="0">
                <a:effectLst/>
                <a:latin typeface="Helvetica" pitchFamily="2" charset="0"/>
              </a:rPr>
              <a:t> NZO, arytmie, kardiologičtí pacienti, </a:t>
            </a:r>
          </a:p>
          <a:p>
            <a:r>
              <a:rPr lang="cs-CZ" dirty="0">
                <a:effectLst/>
                <a:latin typeface="Helvetica" pitchFamily="2" charset="0"/>
              </a:rPr>
              <a:t>bezvědomí, OTI…</a:t>
            </a:r>
          </a:p>
          <a:p>
            <a:endParaRPr lang="cs-CZ" dirty="0"/>
          </a:p>
          <a:p>
            <a:r>
              <a:rPr lang="cs-CZ" sz="1800" dirty="0">
                <a:solidFill>
                  <a:srgbClr val="006DBF"/>
                </a:solidFill>
                <a:effectLst/>
                <a:latin typeface="Calibri,Bold"/>
              </a:rPr>
              <a:t>ELEKTROKARDIO</a:t>
            </a:r>
            <a:r>
              <a:rPr lang="cs-CZ" sz="1800" dirty="0">
                <a:solidFill>
                  <a:srgbClr val="FF0000"/>
                </a:solidFill>
                <a:effectLst/>
                <a:latin typeface="Calibri,Bold"/>
              </a:rPr>
              <a:t>GRAM</a:t>
            </a:r>
            <a:br>
              <a:rPr lang="cs-CZ" sz="1800" dirty="0">
                <a:solidFill>
                  <a:srgbClr val="FF0000"/>
                </a:solidFill>
                <a:effectLst/>
                <a:latin typeface="Calibri,Bold"/>
              </a:rPr>
            </a:br>
            <a:r>
              <a:rPr lang="cs-CZ" sz="1800" dirty="0">
                <a:solidFill>
                  <a:srgbClr val="99BA56"/>
                </a:solidFill>
                <a:effectLst/>
                <a:latin typeface="Wingdings 2" pitchFamily="2" charset="2"/>
              </a:rPr>
              <a:t> </a:t>
            </a:r>
            <a:r>
              <a:rPr lang="cs-CZ" sz="1800" dirty="0">
                <a:effectLst/>
                <a:latin typeface="Calibri" panose="020F0502020204030204" pitchFamily="34" charset="0"/>
              </a:rPr>
              <a:t>sumace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elektrických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projevů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všech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srdečních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buněk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endParaRPr lang="cs-CZ" dirty="0">
              <a:effectLst/>
            </a:endParaRPr>
          </a:p>
          <a:p>
            <a:r>
              <a:rPr lang="cs-CZ" sz="1800" dirty="0">
                <a:solidFill>
                  <a:srgbClr val="99BA56"/>
                </a:solidFill>
                <a:effectLst/>
                <a:latin typeface="Wingdings 2" pitchFamily="2" charset="2"/>
              </a:rPr>
              <a:t>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tkáne</a:t>
            </a:r>
            <a:r>
              <a:rPr lang="cs-CZ" sz="1800" dirty="0">
                <a:effectLst/>
                <a:latin typeface="Calibri" panose="020F0502020204030204" pitchFamily="34" charset="0"/>
              </a:rPr>
              <a:t>̌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lidského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těla</a:t>
            </a:r>
            <a:r>
              <a:rPr lang="cs-CZ" sz="1800" dirty="0">
                <a:effectLst/>
                <a:latin typeface="Calibri" panose="020F0502020204030204" pitchFamily="34" charset="0"/>
              </a:rPr>
              <a:t> jsou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díky</a:t>
            </a:r>
            <a:r>
              <a:rPr lang="cs-CZ" sz="1800" dirty="0">
                <a:effectLst/>
                <a:latin typeface="Calibri" panose="020F0502020204030204" pitchFamily="34" charset="0"/>
              </a:rPr>
              <a:t> obsahu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velkého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množstvi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elektricky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nabitých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iontů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vodive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endParaRPr lang="cs-CZ" dirty="0">
              <a:effectLst/>
            </a:endParaRPr>
          </a:p>
          <a:p>
            <a:r>
              <a:rPr lang="cs-CZ" sz="1800" dirty="0">
                <a:solidFill>
                  <a:srgbClr val="99BA56"/>
                </a:solidFill>
                <a:effectLst/>
                <a:latin typeface="Wingdings 2" pitchFamily="2" charset="2"/>
              </a:rPr>
              <a:t>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elektricka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aktivita srdce se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projevi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i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změnami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elektrického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napěti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na povrchu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těla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endParaRPr lang="cs-CZ" dirty="0">
              <a:effectLst/>
            </a:endParaRPr>
          </a:p>
          <a:p>
            <a:r>
              <a:rPr lang="cs-CZ" sz="1800" dirty="0">
                <a:solidFill>
                  <a:srgbClr val="99BA56"/>
                </a:solidFill>
                <a:effectLst/>
                <a:latin typeface="Wingdings 2" pitchFamily="2" charset="2"/>
              </a:rPr>
              <a:t> </a:t>
            </a:r>
            <a:r>
              <a:rPr lang="cs-CZ" sz="1800" dirty="0">
                <a:effectLst/>
                <a:latin typeface="Calibri" panose="020F0502020204030204" pitchFamily="34" charset="0"/>
              </a:rPr>
              <a:t>amplituda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výchylky</a:t>
            </a:r>
            <a:r>
              <a:rPr lang="cs-CZ" sz="1800" dirty="0">
                <a:effectLst/>
                <a:latin typeface="Calibri" panose="020F0502020204030204" pitchFamily="34" charset="0"/>
              </a:rPr>
              <a:t> na EKG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závisi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na velikosti vektoru a jeho orientaci ve vztahu k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danému</a:t>
            </a:r>
            <a:r>
              <a:rPr lang="cs-CZ" sz="1800" dirty="0">
                <a:effectLst/>
                <a:latin typeface="Calibri" panose="020F0502020204030204" pitchFamily="34" charset="0"/>
              </a:rPr>
              <a:t> svodu </a:t>
            </a:r>
            <a:endParaRPr lang="cs-CZ" dirty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4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effectLst/>
                <a:latin typeface="Helvetica" pitchFamily="2" charset="0"/>
              </a:rPr>
              <a:t>KDY EKG DĚLAT?</a:t>
            </a:r>
            <a:r>
              <a:rPr lang="cs-CZ" dirty="0">
                <a:effectLst/>
                <a:latin typeface="Helvetica" pitchFamily="2" charset="0"/>
              </a:rPr>
              <a:t>?</a:t>
            </a:r>
          </a:p>
          <a:p>
            <a:r>
              <a:rPr lang="cs-CZ" dirty="0">
                <a:effectLst/>
                <a:latin typeface="Helvetica" pitchFamily="2" charset="0"/>
              </a:rPr>
              <a:t>Stenokardie či jiné podobné obtíže (tlak do krku, čelistí, zubů, pozitivní anamnéza)</a:t>
            </a:r>
          </a:p>
          <a:p>
            <a:r>
              <a:rPr lang="cs-CZ" dirty="0">
                <a:effectLst/>
                <a:latin typeface="Helvetica" pitchFamily="2" charset="0"/>
              </a:rPr>
              <a:t>K rozhodnutí o směrování pacienta (KJ </a:t>
            </a:r>
            <a:r>
              <a:rPr lang="cs-CZ" dirty="0" err="1">
                <a:effectLst/>
                <a:latin typeface="Helvetica" pitchFamily="2" charset="0"/>
              </a:rPr>
              <a:t>x</a:t>
            </a:r>
            <a:r>
              <a:rPr lang="cs-CZ" dirty="0">
                <a:effectLst/>
                <a:latin typeface="Helvetica" pitchFamily="2" charset="0"/>
              </a:rPr>
              <a:t> PCI) – nikoliv k ponechání doma!</a:t>
            </a:r>
          </a:p>
          <a:p>
            <a:r>
              <a:rPr lang="cs-CZ" dirty="0">
                <a:effectLst/>
                <a:latin typeface="Helvetica" pitchFamily="2" charset="0"/>
              </a:rPr>
              <a:t>Po zástavě oběhu při ROSC – pro směrování pacienta do kardiocentra</a:t>
            </a:r>
          </a:p>
          <a:p>
            <a:r>
              <a:rPr lang="cs-CZ" dirty="0">
                <a:effectLst/>
                <a:latin typeface="Helvetica" pitchFamily="2" charset="0"/>
              </a:rPr>
              <a:t>Trombolýza v PNP se pro dosažitelnost primární </a:t>
            </a:r>
            <a:r>
              <a:rPr lang="cs-CZ" sz="1200" dirty="0">
                <a:effectLst/>
              </a:rPr>
              <a:t>KONČETINOVÉ SVODY</a:t>
            </a:r>
          </a:p>
          <a:p>
            <a:endParaRPr lang="cs-CZ" sz="1200" dirty="0">
              <a:effectLst/>
            </a:endParaRPr>
          </a:p>
          <a:p>
            <a:r>
              <a:rPr lang="cs-CZ" sz="1200" dirty="0">
                <a:effectLst/>
              </a:rPr>
              <a:t>Pravá horní končetina - </a:t>
            </a:r>
            <a:r>
              <a:rPr lang="cs-CZ" sz="1200" dirty="0">
                <a:solidFill>
                  <a:srgbClr val="FF0000"/>
                </a:solidFill>
                <a:effectLst/>
              </a:rPr>
              <a:t>červená</a:t>
            </a:r>
          </a:p>
          <a:p>
            <a:r>
              <a:rPr lang="cs-CZ" sz="1200" dirty="0">
                <a:effectLst/>
              </a:rPr>
              <a:t>Levá horní končetina - </a:t>
            </a:r>
            <a:r>
              <a:rPr lang="cs-CZ" sz="1200" dirty="0" err="1">
                <a:solidFill>
                  <a:srgbClr val="FFFF00"/>
                </a:solidFill>
                <a:effectLst/>
              </a:rPr>
              <a:t>žluta</a:t>
            </a:r>
            <a:r>
              <a:rPr lang="cs-CZ" sz="1200" dirty="0">
                <a:solidFill>
                  <a:srgbClr val="FFFF00"/>
                </a:solidFill>
                <a:effectLst/>
              </a:rPr>
              <a:t>́ </a:t>
            </a:r>
          </a:p>
          <a:p>
            <a:r>
              <a:rPr lang="cs-CZ" sz="1200" dirty="0" err="1">
                <a:effectLst/>
              </a:rPr>
              <a:t>Prava</a:t>
            </a:r>
            <a:r>
              <a:rPr lang="cs-CZ" sz="1200" dirty="0">
                <a:effectLst/>
              </a:rPr>
              <a:t>́ dolní končetina - </a:t>
            </a:r>
            <a:r>
              <a:rPr lang="cs-CZ" sz="1200" dirty="0"/>
              <a:t>č</a:t>
            </a:r>
            <a:r>
              <a:rPr lang="cs-CZ" sz="1200" dirty="0">
                <a:effectLst/>
              </a:rPr>
              <a:t>erná </a:t>
            </a:r>
          </a:p>
          <a:p>
            <a:r>
              <a:rPr lang="cs-CZ" sz="1200" dirty="0">
                <a:effectLst/>
              </a:rPr>
              <a:t>Levá dolní končetina - </a:t>
            </a:r>
            <a:r>
              <a:rPr lang="cs-CZ" sz="1200" dirty="0">
                <a:solidFill>
                  <a:srgbClr val="00B050"/>
                </a:solidFill>
                <a:effectLst/>
              </a:rPr>
              <a:t>zelená </a:t>
            </a:r>
            <a:endParaRPr lang="cs-CZ" sz="1200" dirty="0">
              <a:solidFill>
                <a:srgbClr val="00B050"/>
              </a:solidFill>
            </a:endParaRPr>
          </a:p>
          <a:p>
            <a:endParaRPr lang="cs-CZ" sz="1200" dirty="0"/>
          </a:p>
          <a:p>
            <a:r>
              <a:rPr lang="cs-CZ" sz="1200" dirty="0">
                <a:effectLst/>
              </a:rPr>
              <a:t>HRUDNÍ SVODY</a:t>
            </a:r>
          </a:p>
          <a:p>
            <a:r>
              <a:rPr lang="cs-CZ" sz="1200" dirty="0">
                <a:effectLst/>
              </a:rPr>
              <a:t>V1 – 4 mezižebří vpravo </a:t>
            </a:r>
            <a:endParaRPr lang="cs-CZ" sz="1200" dirty="0"/>
          </a:p>
          <a:p>
            <a:r>
              <a:rPr lang="cs-CZ" sz="1200" dirty="0">
                <a:effectLst/>
              </a:rPr>
              <a:t>V2 – 4 mezižebří vlevo </a:t>
            </a:r>
            <a:endParaRPr lang="cs-CZ" sz="1200" dirty="0"/>
          </a:p>
          <a:p>
            <a:r>
              <a:rPr lang="cs-CZ" sz="1200" dirty="0">
                <a:effectLst/>
              </a:rPr>
              <a:t>V3 – </a:t>
            </a:r>
            <a:r>
              <a:rPr lang="cs-CZ" sz="1200" dirty="0" err="1">
                <a:effectLst/>
              </a:rPr>
              <a:t>uprostřed</a:t>
            </a:r>
            <a:r>
              <a:rPr lang="cs-CZ" sz="1200" dirty="0">
                <a:effectLst/>
              </a:rPr>
              <a:t> mezi V2 a V4 </a:t>
            </a:r>
            <a:endParaRPr lang="cs-CZ" sz="1200" dirty="0"/>
          </a:p>
          <a:p>
            <a:r>
              <a:rPr lang="cs-CZ" sz="1200" dirty="0">
                <a:effectLst/>
              </a:rPr>
              <a:t>V4 – 5 mezižebří ̌í v levé </a:t>
            </a:r>
            <a:r>
              <a:rPr lang="cs-CZ" sz="1200" dirty="0" err="1">
                <a:effectLst/>
              </a:rPr>
              <a:t>medioklavikulární</a:t>
            </a:r>
            <a:r>
              <a:rPr lang="cs-CZ" sz="1200" dirty="0">
                <a:effectLst/>
              </a:rPr>
              <a:t> čáře</a:t>
            </a:r>
            <a:endParaRPr lang="cs-CZ" sz="1200" dirty="0"/>
          </a:p>
          <a:p>
            <a:r>
              <a:rPr lang="cs-CZ" sz="1200" dirty="0">
                <a:effectLst/>
              </a:rPr>
              <a:t>V5 -  ve výši V4 v přední axilární čáře</a:t>
            </a:r>
            <a:endParaRPr lang="cs-CZ" sz="1200" dirty="0"/>
          </a:p>
          <a:p>
            <a:r>
              <a:rPr lang="cs-CZ" sz="1200" dirty="0">
                <a:effectLst/>
              </a:rPr>
              <a:t>V6 – ve </a:t>
            </a:r>
            <a:r>
              <a:rPr lang="cs-CZ" sz="1200" dirty="0" err="1">
                <a:effectLst/>
              </a:rPr>
              <a:t>výši</a:t>
            </a:r>
            <a:r>
              <a:rPr lang="cs-CZ" sz="1200" dirty="0">
                <a:effectLst/>
              </a:rPr>
              <a:t> V4 v </a:t>
            </a:r>
            <a:r>
              <a:rPr lang="cs-CZ" sz="1200" dirty="0" err="1">
                <a:effectLst/>
              </a:rPr>
              <a:t>leve</a:t>
            </a:r>
            <a:r>
              <a:rPr lang="cs-CZ" sz="1200" dirty="0">
                <a:effectLst/>
              </a:rPr>
              <a:t>́ </a:t>
            </a:r>
            <a:r>
              <a:rPr lang="cs-CZ" sz="1200" dirty="0" err="1">
                <a:effectLst/>
              </a:rPr>
              <a:t>středni</a:t>
            </a:r>
            <a:r>
              <a:rPr lang="cs-CZ" sz="1200" dirty="0">
                <a:effectLst/>
              </a:rPr>
              <a:t>́ </a:t>
            </a:r>
            <a:r>
              <a:rPr lang="cs-CZ" sz="1200" dirty="0" err="1">
                <a:effectLst/>
              </a:rPr>
              <a:t>axilárni</a:t>
            </a:r>
            <a:r>
              <a:rPr lang="cs-CZ" sz="1200" dirty="0">
                <a:effectLst/>
              </a:rPr>
              <a:t>́ </a:t>
            </a:r>
            <a:r>
              <a:rPr lang="cs-CZ" sz="1200" dirty="0" err="1">
                <a:effectLst/>
              </a:rPr>
              <a:t>čáře</a:t>
            </a:r>
            <a:r>
              <a:rPr lang="cs-CZ" sz="1200" dirty="0">
                <a:effectLst/>
              </a:rPr>
              <a:t> 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dirty="0">
                <a:effectLst/>
                <a:latin typeface="Helvetica" pitchFamily="2" charset="0"/>
              </a:rPr>
              <a:t>PCI neprovádí (v některých státech ano)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5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5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Pulsní </a:t>
            </a:r>
            <a:r>
              <a:rPr lang="cs-CZ" dirty="0" err="1">
                <a:effectLst/>
                <a:latin typeface="Helvetica" pitchFamily="2" charset="0"/>
              </a:rPr>
              <a:t>oxymetrie</a:t>
            </a:r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 Rychlá, bezpečná, průběžná, neinvazivní, v reálném čase</a:t>
            </a:r>
          </a:p>
          <a:p>
            <a:r>
              <a:rPr lang="cs-CZ" dirty="0">
                <a:effectLst/>
                <a:latin typeface="Helvetica" pitchFamily="2" charset="0"/>
              </a:rPr>
              <a:t> Cenná screeningová metoda</a:t>
            </a:r>
          </a:p>
          <a:p>
            <a:r>
              <a:rPr lang="cs-CZ" dirty="0">
                <a:effectLst/>
                <a:latin typeface="Helvetica" pitchFamily="2" charset="0"/>
              </a:rPr>
              <a:t> Měří podíl </a:t>
            </a:r>
            <a:r>
              <a:rPr lang="cs-CZ" b="1" dirty="0">
                <a:effectLst/>
                <a:latin typeface="Helvetica" pitchFamily="2" charset="0"/>
              </a:rPr>
              <a:t>transportní kapacity pro kyslík a skutečné koncentrace kyslíku v periferní krvi </a:t>
            </a:r>
            <a:r>
              <a:rPr lang="cs-CZ" dirty="0">
                <a:effectLst/>
                <a:latin typeface="Helvetica" pitchFamily="2" charset="0"/>
              </a:rPr>
              <a:t>(normální hodnota 97 %)</a:t>
            </a:r>
          </a:p>
          <a:p>
            <a:r>
              <a:rPr lang="cs-CZ" dirty="0">
                <a:effectLst/>
                <a:latin typeface="Helvetica" pitchFamily="2" charset="0"/>
              </a:rPr>
              <a:t> Tepová frekvence, případně detekce arytmií</a:t>
            </a:r>
          </a:p>
          <a:p>
            <a:r>
              <a:rPr lang="cs-CZ" dirty="0">
                <a:effectLst/>
                <a:latin typeface="Helvetica" pitchFamily="2" charset="0"/>
              </a:rPr>
              <a:t> </a:t>
            </a:r>
            <a:r>
              <a:rPr lang="cs-CZ" b="1" dirty="0">
                <a:effectLst/>
                <a:latin typeface="Helvetica" pitchFamily="2" charset="0"/>
              </a:rPr>
              <a:t>Indikace</a:t>
            </a:r>
            <a:r>
              <a:rPr lang="cs-CZ" dirty="0">
                <a:effectLst/>
                <a:latin typeface="Helvetica" pitchFamily="2" charset="0"/>
              </a:rPr>
              <a:t>: vždy</a:t>
            </a:r>
          </a:p>
          <a:p>
            <a:endParaRPr lang="cs-CZ" dirty="0"/>
          </a:p>
          <a:p>
            <a:r>
              <a:rPr lang="cs-CZ" dirty="0" err="1"/>
              <a:t>Info</a:t>
            </a:r>
            <a:r>
              <a:rPr lang="cs-CZ" dirty="0"/>
              <a:t> o okysličení organismu a funkci kardiovaskulárního systému</a:t>
            </a:r>
          </a:p>
          <a:p>
            <a:r>
              <a:rPr lang="cs-CZ" dirty="0"/>
              <a:t>Analyzuje změny v průsvitnosti tkáně během pulzace</a:t>
            </a:r>
          </a:p>
          <a:p>
            <a:r>
              <a:rPr lang="cs-CZ" dirty="0"/>
              <a:t>Cílová hodnota 94-98%</a:t>
            </a:r>
          </a:p>
          <a:p>
            <a:r>
              <a:rPr lang="cs-CZ" dirty="0"/>
              <a:t>Citlivé na artefakty – třes, chladná </a:t>
            </a:r>
            <a:r>
              <a:rPr lang="cs-CZ" dirty="0" err="1"/>
              <a:t>akra</a:t>
            </a:r>
            <a:r>
              <a:rPr lang="cs-CZ" dirty="0"/>
              <a:t>, lak na nehtech, nízká </a:t>
            </a:r>
            <a:r>
              <a:rPr lang="cs-CZ" dirty="0" err="1"/>
              <a:t>perif</a:t>
            </a:r>
            <a:r>
              <a:rPr lang="cs-CZ" dirty="0"/>
              <a:t>. </a:t>
            </a:r>
            <a:r>
              <a:rPr lang="cs-CZ" dirty="0" err="1"/>
              <a:t>Perfuze</a:t>
            </a:r>
            <a:endParaRPr lang="cs-CZ" dirty="0"/>
          </a:p>
          <a:p>
            <a:r>
              <a:rPr lang="cs-CZ" dirty="0">
                <a:effectLst/>
                <a:latin typeface="Helvetica" pitchFamily="2" charset="0"/>
              </a:rPr>
              <a:t> Při nižších hodnotách signál obtížně detekovatelný – tedy měření nepřesné</a:t>
            </a:r>
          </a:p>
          <a:p>
            <a:r>
              <a:rPr lang="cs-CZ" dirty="0">
                <a:effectLst/>
                <a:latin typeface="Helvetica" pitchFamily="2" charset="0"/>
              </a:rPr>
              <a:t> Nepřesné až nemožné měření při poruchách periferní cirkulace: šokové stavy, hypotenze, podchlazení</a:t>
            </a:r>
          </a:p>
          <a:p>
            <a:r>
              <a:rPr lang="cs-CZ" dirty="0">
                <a:effectLst/>
                <a:latin typeface="Helvetica" pitchFamily="2" charset="0"/>
              </a:rPr>
              <a:t> Interference se spektrem CO (řešením je co-</a:t>
            </a:r>
            <a:r>
              <a:rPr lang="cs-CZ" dirty="0" err="1">
                <a:effectLst/>
                <a:latin typeface="Helvetica" pitchFamily="2" charset="0"/>
              </a:rPr>
              <a:t>oxymetr</a:t>
            </a:r>
            <a:r>
              <a:rPr lang="cs-CZ" dirty="0">
                <a:effectLst/>
                <a:latin typeface="Helvetica" pitchFamily="2" charset="0"/>
              </a:rPr>
              <a:t>)</a:t>
            </a:r>
          </a:p>
          <a:p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Rozvoj hypoxie až v horizontu 2 – 5 minut</a:t>
            </a:r>
            <a:endParaRPr lang="cs-CZ" dirty="0"/>
          </a:p>
          <a:p>
            <a:r>
              <a:rPr lang="cs-CZ" b="1" dirty="0"/>
              <a:t>Falešné hodnoty: </a:t>
            </a:r>
            <a:r>
              <a:rPr lang="cs-CZ" b="1" dirty="0" err="1"/>
              <a:t>methemoglobinémie</a:t>
            </a:r>
            <a:r>
              <a:rPr lang="cs-CZ" b="1" dirty="0"/>
              <a:t>, anémie, otrava CO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Pracuje na principu absorpcí červeného a infračerveného světla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32F9-EAE4-EA4E-8C9D-40290ED4DD2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0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1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F447467-474F-7A46-9B55-A89C6B0DA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a Membaca Monitor ICU yang Perlu Diketahui - Alodokter">
            <a:extLst>
              <a:ext uri="{FF2B5EF4-FFF2-40B4-BE49-F238E27FC236}">
                <a16:creationId xmlns:a16="http://schemas.microsoft.com/office/drawing/2014/main" id="{825DD833-1541-8B19-9BBB-964D149CD2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12514" r="-1" b="376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198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293F90-E6A9-6366-7BC6-899372C2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980" y="1893965"/>
            <a:ext cx="4738347" cy="1986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Monitorace</a:t>
            </a:r>
          </a:p>
        </p:txBody>
      </p:sp>
    </p:spTree>
    <p:extLst>
      <p:ext uri="{BB962C8B-B14F-4D97-AF65-F5344CB8AC3E}">
        <p14:creationId xmlns:p14="http://schemas.microsoft.com/office/powerpoint/2010/main" val="266534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D797A5-9118-2E7F-69A4-FCEB4038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cs-CZ" sz="4000"/>
              <a:t>Vnitřní prostředí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A209F84-25EC-EA0A-FFED-E5404220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380169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7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 zubaře | Mimibazar.cz">
            <a:extLst>
              <a:ext uri="{FF2B5EF4-FFF2-40B4-BE49-F238E27FC236}">
                <a16:creationId xmlns:a16="http://schemas.microsoft.com/office/drawing/2014/main" id="{BEC970A3-5F0F-7B4F-9442-B1E60F6E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0"/>
            <a:ext cx="581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0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CB41A-1A5D-6A50-17E6-B238396F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</a:t>
            </a:r>
          </a:p>
        </p:txBody>
      </p:sp>
      <p:pic>
        <p:nvPicPr>
          <p:cNvPr id="7170" name="Picture 2" descr="Hodnocení bolesti | TEVApoint CZ">
            <a:extLst>
              <a:ext uri="{FF2B5EF4-FFF2-40B4-BE49-F238E27FC236}">
                <a16:creationId xmlns:a16="http://schemas.microsoft.com/office/drawing/2014/main" id="{4C23513B-EAB1-6F39-5C87-C9684C8510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23" y="-25314"/>
            <a:ext cx="9532077" cy="34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dnocení bolesti | TEVApoint CZ">
            <a:extLst>
              <a:ext uri="{FF2B5EF4-FFF2-40B4-BE49-F238E27FC236}">
                <a16:creationId xmlns:a16="http://schemas.microsoft.com/office/drawing/2014/main" id="{D970AB45-7B11-E4CF-79DB-784C7CB6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7" y="3429000"/>
            <a:ext cx="8946887" cy="3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0A940-F93A-46F2-86F0-049579DC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ČÍM?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62D6FFB5-EA20-1FEB-C155-7046887B6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28993"/>
              </p:ext>
            </p:extLst>
          </p:nvPr>
        </p:nvGraphicFramePr>
        <p:xfrm>
          <a:off x="612647" y="1236134"/>
          <a:ext cx="4467353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96F1657A-827C-5824-B57E-71DC6F2A7289}"/>
              </a:ext>
            </a:extLst>
          </p:cNvPr>
          <p:cNvSpPr txBox="1"/>
          <p:nvPr/>
        </p:nvSpPr>
        <p:spPr>
          <a:xfrm>
            <a:off x="6455335" y="1114769"/>
            <a:ext cx="44278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COoxymetrie</a:t>
            </a:r>
            <a:endParaRPr lang="cs-CZ" sz="2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Kardioenyzmy</a:t>
            </a:r>
            <a:endParaRPr lang="cs-CZ" sz="2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Drogový screening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Spirometrie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Měření laboratorních hodnot </a:t>
            </a:r>
          </a:p>
          <a:p>
            <a:endParaRPr lang="cs-CZ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2109B9-B9E4-D9C3-C8FD-84279CEA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cs-CZ" sz="4000" dirty="0"/>
              <a:t>Požadavky na monitor </a:t>
            </a:r>
            <a:br>
              <a:rPr lang="cs-CZ" sz="4000" dirty="0"/>
            </a:br>
            <a:r>
              <a:rPr lang="cs-CZ" sz="4000" dirty="0"/>
              <a:t>v PNP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5D2722B5-F43B-09E2-8550-E4F5483F6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19134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0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rdiogram">
            <a:extLst>
              <a:ext uri="{FF2B5EF4-FFF2-40B4-BE49-F238E27FC236}">
                <a16:creationId xmlns:a16="http://schemas.microsoft.com/office/drawing/2014/main" id="{7AA5C392-1E4E-79E1-F48A-675F5535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13"/>
          <a:stretch>
            <a:fillRect/>
          </a:stretch>
        </p:blipFill>
        <p:spPr>
          <a:xfrm>
            <a:off x="0" y="0"/>
            <a:ext cx="1219198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54F69C-6B87-211A-5CA1-C90B8269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1" y="2427514"/>
            <a:ext cx="2846982" cy="14913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</a:rPr>
              <a:t>EKG</a:t>
            </a:r>
          </a:p>
        </p:txBody>
      </p:sp>
    </p:spTree>
    <p:extLst>
      <p:ext uri="{BB962C8B-B14F-4D97-AF65-F5344CB8AC3E}">
        <p14:creationId xmlns:p14="http://schemas.microsoft.com/office/powerpoint/2010/main" val="357507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učný EKG | KúpMa.sk">
            <a:extLst>
              <a:ext uri="{FF2B5EF4-FFF2-40B4-BE49-F238E27FC236}">
                <a16:creationId xmlns:a16="http://schemas.microsoft.com/office/drawing/2014/main" id="{73AF82CE-B990-8A45-6450-3A24B286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76250"/>
            <a:ext cx="7874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6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醫學記事: 2017.04.08 [心內] MI 位置&amp; 心臟血管構造">
            <a:extLst>
              <a:ext uri="{FF2B5EF4-FFF2-40B4-BE49-F238E27FC236}">
                <a16:creationId xmlns:a16="http://schemas.microsoft.com/office/drawing/2014/main" id="{BEA9E1F5-0E23-09B6-55A2-5F1FB82F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0"/>
            <a:ext cx="766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3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lektrokardiografie – WikiSkripta">
            <a:extLst>
              <a:ext uri="{FF2B5EF4-FFF2-40B4-BE49-F238E27FC236}">
                <a16:creationId xmlns:a16="http://schemas.microsoft.com/office/drawing/2014/main" id="{9789F130-E84A-32ED-8E6C-CF6EAAD2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r="3305" b="-2"/>
          <a:stretch/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444B15-5786-2EA1-16D7-7C227204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1" y="163068"/>
            <a:ext cx="3553412" cy="1527048"/>
          </a:xfrm>
        </p:spPr>
        <p:txBody>
          <a:bodyPr anchor="b">
            <a:normAutofit/>
          </a:bodyPr>
          <a:lstStyle/>
          <a:p>
            <a:r>
              <a:rPr lang="cs-CZ" dirty="0" err="1"/>
              <a:t>Třísvodové</a:t>
            </a:r>
            <a:r>
              <a:rPr lang="cs-CZ" dirty="0"/>
              <a:t> EKG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3EB906-5AB3-25B7-284E-E4347EA3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9" y="1853184"/>
            <a:ext cx="3553413" cy="4122420"/>
          </a:xfrm>
        </p:spPr>
        <p:txBody>
          <a:bodyPr>
            <a:noAutofit/>
          </a:bodyPr>
          <a:lstStyle/>
          <a:p>
            <a:r>
              <a:rPr lang="cs-CZ" sz="2400" dirty="0"/>
              <a:t>Přítomnost elektrické aktivity srdce</a:t>
            </a:r>
          </a:p>
          <a:p>
            <a:r>
              <a:rPr lang="cs-CZ" sz="2400" dirty="0"/>
              <a:t>Srdeční frekvenci</a:t>
            </a:r>
          </a:p>
          <a:p>
            <a:pPr lvl="1"/>
            <a:r>
              <a:rPr lang="cs-CZ" sz="2400" dirty="0"/>
              <a:t>Pravidelnost </a:t>
            </a:r>
            <a:r>
              <a:rPr lang="cs-CZ" sz="2400" dirty="0" err="1"/>
              <a:t>x</a:t>
            </a:r>
            <a:r>
              <a:rPr lang="cs-CZ" sz="2400" dirty="0"/>
              <a:t> nepravidelnost</a:t>
            </a:r>
          </a:p>
          <a:p>
            <a:r>
              <a:rPr lang="cs-CZ" sz="2400" dirty="0"/>
              <a:t>Rytmus</a:t>
            </a:r>
          </a:p>
          <a:p>
            <a:endParaRPr lang="cs-CZ" sz="2400" dirty="0"/>
          </a:p>
          <a:p>
            <a:r>
              <a:rPr lang="cs-CZ" sz="2400" dirty="0"/>
              <a:t>Nelze hodnotit tvarové změny EKG křivky!!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29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2" name="Rectangle 15371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 descr="page11image1329333008">
            <a:extLst>
              <a:ext uri="{FF2B5EF4-FFF2-40B4-BE49-F238E27FC236}">
                <a16:creationId xmlns:a16="http://schemas.microsoft.com/office/drawing/2014/main" id="{2EE37F05-ADAE-CDEA-73A2-7D5BE8D8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" b="-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A5C271-D80B-EEE3-4029-90EF2A9F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717296"/>
          </a:xfrm>
        </p:spPr>
        <p:txBody>
          <a:bodyPr anchor="b">
            <a:normAutofit/>
          </a:bodyPr>
          <a:lstStyle/>
          <a:p>
            <a:r>
              <a:rPr lang="cs-CZ" dirty="0"/>
              <a:t>12 svodové EKG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DF474-4F4A-BBE5-30CD-55D28DAFC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0" y="1380744"/>
            <a:ext cx="4361688" cy="40965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HRUDNÍ SVODY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V1 – 4 mezižebří vpravo </a:t>
            </a: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V2 – 4 mezižebří vlevo </a:t>
            </a: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V3 – </a:t>
            </a:r>
            <a:r>
              <a:rPr lang="cs-CZ" sz="1800" dirty="0" err="1">
                <a:effectLst/>
              </a:rPr>
              <a:t>uprostřed</a:t>
            </a:r>
            <a:r>
              <a:rPr lang="cs-CZ" sz="1800" dirty="0">
                <a:effectLst/>
              </a:rPr>
              <a:t> mezi V2 a V4 </a:t>
            </a: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V4 – 5 mezižebří ̌í v levé </a:t>
            </a:r>
            <a:r>
              <a:rPr lang="cs-CZ" sz="1800" dirty="0" err="1">
                <a:effectLst/>
              </a:rPr>
              <a:t>medioklavikulární</a:t>
            </a:r>
            <a:r>
              <a:rPr lang="cs-CZ" sz="1800" dirty="0">
                <a:effectLst/>
              </a:rPr>
              <a:t> čáře</a:t>
            </a: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V5 -  ve výši V4 v přední axilární čáře</a:t>
            </a: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</a:rPr>
              <a:t>V6 – ve výši V4 v </a:t>
            </a:r>
            <a:r>
              <a:rPr lang="cs-CZ" sz="1800" dirty="0" err="1">
                <a:effectLst/>
              </a:rPr>
              <a:t>leve</a:t>
            </a:r>
            <a:r>
              <a:rPr lang="cs-CZ" sz="1800" dirty="0">
                <a:effectLst/>
              </a:rPr>
              <a:t>́ </a:t>
            </a:r>
            <a:r>
              <a:rPr lang="cs-CZ" sz="1800" dirty="0" err="1">
                <a:effectLst/>
              </a:rPr>
              <a:t>středni</a:t>
            </a:r>
            <a:r>
              <a:rPr lang="cs-CZ" sz="1800" dirty="0">
                <a:effectLst/>
              </a:rPr>
              <a:t>́ </a:t>
            </a:r>
            <a:r>
              <a:rPr lang="cs-CZ" sz="1800" dirty="0" err="1">
                <a:effectLst/>
              </a:rPr>
              <a:t>axilárni</a:t>
            </a:r>
            <a:r>
              <a:rPr lang="cs-CZ" sz="1800" dirty="0">
                <a:effectLst/>
              </a:rPr>
              <a:t>́ </a:t>
            </a:r>
            <a:r>
              <a:rPr lang="cs-CZ" sz="1800" dirty="0"/>
              <a:t>čáře</a:t>
            </a:r>
            <a:endParaRPr lang="cs-CZ" sz="1800" dirty="0">
              <a:effectLst/>
            </a:endParaRPr>
          </a:p>
          <a:p>
            <a:pPr>
              <a:lnSpc>
                <a:spcPct val="110000"/>
              </a:lnSpc>
            </a:pPr>
            <a:endParaRPr lang="cs-CZ" sz="1800" dirty="0"/>
          </a:p>
          <a:p>
            <a:pPr>
              <a:lnSpc>
                <a:spcPct val="110000"/>
              </a:lnSpc>
            </a:pPr>
            <a:r>
              <a:rPr lang="cs-CZ" sz="1800" dirty="0"/>
              <a:t>(ZADNÍ SVODY)</a:t>
            </a:r>
          </a:p>
          <a:p>
            <a:pPr>
              <a:lnSpc>
                <a:spcPct val="110000"/>
              </a:lnSpc>
            </a:pPr>
            <a:endParaRPr lang="cs-CZ" sz="1800" dirty="0"/>
          </a:p>
          <a:p>
            <a:pPr>
              <a:lnSpc>
                <a:spcPct val="110000"/>
              </a:lnSpc>
            </a:pPr>
            <a:endParaRPr lang="cs-CZ" sz="1800" dirty="0"/>
          </a:p>
          <a:p>
            <a:pPr>
              <a:lnSpc>
                <a:spcPct val="110000"/>
              </a:lnSpc>
            </a:pPr>
            <a:endParaRPr lang="cs-CZ" sz="1800" dirty="0"/>
          </a:p>
        </p:txBody>
      </p:sp>
      <p:pic>
        <p:nvPicPr>
          <p:cNvPr id="5" name="Picture 2" descr="Poruchy srdečního rytmu a jejich interpretace na EKG">
            <a:extLst>
              <a:ext uri="{FF2B5EF4-FFF2-40B4-BE49-F238E27FC236}">
                <a16:creationId xmlns:a16="http://schemas.microsoft.com/office/drawing/2014/main" id="{72001C4D-0DB7-41B8-4280-C78CB749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r="8358"/>
          <a:stretch/>
        </p:blipFill>
        <p:spPr bwMode="auto">
          <a:xfrm>
            <a:off x="9964319" y="4433422"/>
            <a:ext cx="1651948" cy="24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Prostorový černý otazník s jedním žlutým otazníkem">
            <a:extLst>
              <a:ext uri="{FF2B5EF4-FFF2-40B4-BE49-F238E27FC236}">
                <a16:creationId xmlns:a16="http://schemas.microsoft.com/office/drawing/2014/main" id="{488702BA-09BE-41AE-5B53-F29CFC4C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82" r="623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1906"/>
            <a:ext cx="12191999" cy="12460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8BB9C8-5BC1-AEAF-BBFD-97213F9C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95685"/>
            <a:ext cx="8183880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138566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AČÁTEČNÍCI) Lokalizace STEMI a zrcadlové ST deprese - Kardioblog">
            <a:extLst>
              <a:ext uri="{FF2B5EF4-FFF2-40B4-BE49-F238E27FC236}">
                <a16:creationId xmlns:a16="http://schemas.microsoft.com/office/drawing/2014/main" id="{0C5F1F2F-7320-6784-14CC-246D3B28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09550"/>
            <a:ext cx="88646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2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ČÁTEČNÍCI) Lokalizace STEMI a zrcadlové ST deprese - Kardioblog">
            <a:extLst>
              <a:ext uri="{FF2B5EF4-FFF2-40B4-BE49-F238E27FC236}">
                <a16:creationId xmlns:a16="http://schemas.microsoft.com/office/drawing/2014/main" id="{B957772E-49F0-BA63-63BE-26875331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086"/>
            <a:ext cx="12192000" cy="48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A4E8DC-FF45-FA9F-4904-FB05FA739E09}"/>
              </a:ext>
            </a:extLst>
          </p:cNvPr>
          <p:cNvSpPr txBox="1"/>
          <p:nvPr/>
        </p:nvSpPr>
        <p:spPr>
          <a:xfrm>
            <a:off x="1016000" y="592667"/>
            <a:ext cx="2912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Rozdělení AIM</a:t>
            </a:r>
          </a:p>
        </p:txBody>
      </p:sp>
    </p:spTree>
    <p:extLst>
      <p:ext uri="{BB962C8B-B14F-4D97-AF65-F5344CB8AC3E}">
        <p14:creationId xmlns:p14="http://schemas.microsoft.com/office/powerpoint/2010/main" val="298474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7622B50-FCEB-075F-F21B-226963EB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534"/>
            <a:ext cx="12192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F543164-EAAA-3B11-0C00-E5F6613AF689}"/>
              </a:ext>
            </a:extLst>
          </p:cNvPr>
          <p:cNvSpPr txBox="1"/>
          <p:nvPr/>
        </p:nvSpPr>
        <p:spPr>
          <a:xfrm>
            <a:off x="931334" y="626533"/>
            <a:ext cx="4901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AIM a zrcadlové deprese</a:t>
            </a:r>
          </a:p>
        </p:txBody>
      </p:sp>
    </p:spTree>
    <p:extLst>
      <p:ext uri="{BB962C8B-B14F-4D97-AF65-F5344CB8AC3E}">
        <p14:creationId xmlns:p14="http://schemas.microsoft.com/office/powerpoint/2010/main" val="4240080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Prague ICU">
            <a:extLst>
              <a:ext uri="{FF2B5EF4-FFF2-40B4-BE49-F238E27FC236}">
                <a16:creationId xmlns:a16="http://schemas.microsoft.com/office/drawing/2014/main" id="{BC72609C-09D0-B522-9CC1-5AD663CB5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66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8443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0BCF3F7-6072-2528-9915-A00E6A7F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683429"/>
          </a:xfrm>
        </p:spPr>
        <p:txBody>
          <a:bodyPr anchor="b">
            <a:normAutofit/>
          </a:bodyPr>
          <a:lstStyle/>
          <a:p>
            <a:r>
              <a:rPr lang="cs-CZ" dirty="0"/>
              <a:t>PULZNÍ OXYMETRIE</a:t>
            </a:r>
          </a:p>
        </p:txBody>
      </p:sp>
      <p:pic>
        <p:nvPicPr>
          <p:cNvPr id="18434" name="Picture 2" descr="Pulzní oxymetr OmkoTech BASIC, SpO2+PR+PI | Dům, byt a zahrada OmkoTech |  Omko | Omko Digital a.s.">
            <a:extLst>
              <a:ext uri="{FF2B5EF4-FFF2-40B4-BE49-F238E27FC236}">
                <a16:creationId xmlns:a16="http://schemas.microsoft.com/office/drawing/2014/main" id="{CAC50B29-9154-7F63-CE19-DDE37CF6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395" y="1689888"/>
            <a:ext cx="4681506" cy="35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B539C3DC-11AE-FA52-F5A5-879E8F8AA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61697"/>
              </p:ext>
            </p:extLst>
          </p:nvPr>
        </p:nvGraphicFramePr>
        <p:xfrm>
          <a:off x="270933" y="1689888"/>
          <a:ext cx="6401363" cy="498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10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A5A14613-C96C-F5FD-0593-24D7C0DA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 descr="page5image1015411392">
            <a:extLst>
              <a:ext uri="{FF2B5EF4-FFF2-40B4-BE49-F238E27FC236}">
                <a16:creationId xmlns:a16="http://schemas.microsoft.com/office/drawing/2014/main" id="{8D406D7C-7C6C-007D-3C7A-7D0C1D25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2644" y="2487335"/>
            <a:ext cx="3900022" cy="38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araKocour: Co může způsobit tuto kapnografickou křivku?">
            <a:extLst>
              <a:ext uri="{FF2B5EF4-FFF2-40B4-BE49-F238E27FC236}">
                <a16:creationId xmlns:a16="http://schemas.microsoft.com/office/drawing/2014/main" id="{810A7DF9-EC50-6FED-368A-B157E178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1" y="603504"/>
            <a:ext cx="4919650" cy="14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2EC5C3-AA1F-4208-137A-E4052AE7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603504"/>
            <a:ext cx="5237576" cy="1527048"/>
          </a:xfrm>
        </p:spPr>
        <p:txBody>
          <a:bodyPr anchor="b">
            <a:normAutofit/>
          </a:bodyPr>
          <a:lstStyle/>
          <a:p>
            <a:r>
              <a:rPr lang="cs-CZ" dirty="0" err="1"/>
              <a:t>Kapnometrie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181B1-A668-07CE-1D18-5F9B5113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58" y="2212848"/>
            <a:ext cx="5237577" cy="4096512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Helvetica" pitchFamily="2" charset="0"/>
              </a:rPr>
              <a:t>měření parciálního tlaku oxidu uhličitého ve vydechovaném vzduchu</a:t>
            </a:r>
          </a:p>
          <a:p>
            <a:r>
              <a:rPr lang="cs-CZ" sz="2400" dirty="0">
                <a:effectLst/>
                <a:latin typeface="Helvetica" pitchFamily="2" charset="0"/>
              </a:rPr>
              <a:t>normální hodnoty: 35 - 46 mm </a:t>
            </a:r>
            <a:r>
              <a:rPr lang="cs-CZ" sz="2400" dirty="0" err="1">
                <a:effectLst/>
                <a:latin typeface="Helvetica" pitchFamily="2" charset="0"/>
              </a:rPr>
              <a:t>Hg</a:t>
            </a:r>
            <a:r>
              <a:rPr lang="cs-CZ" sz="2400" dirty="0">
                <a:effectLst/>
                <a:latin typeface="Helvetica" pitchFamily="2" charset="0"/>
              </a:rPr>
              <a:t> nebo 4,6 - 6,1 </a:t>
            </a:r>
            <a:r>
              <a:rPr lang="cs-CZ" sz="2400" dirty="0" err="1">
                <a:effectLst/>
                <a:latin typeface="Helvetica" pitchFamily="2" charset="0"/>
              </a:rPr>
              <a:t>kPa</a:t>
            </a:r>
            <a:r>
              <a:rPr lang="cs-CZ" sz="2400" dirty="0">
                <a:effectLst/>
                <a:latin typeface="Helvetica" pitchFamily="2" charset="0"/>
              </a:rPr>
              <a:t> (SI jednotky) </a:t>
            </a:r>
          </a:p>
          <a:p>
            <a:endParaRPr lang="cs-CZ" sz="1800" dirty="0">
              <a:latin typeface="Helvetica" pitchFamily="2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325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D1C75B-050B-9AF9-4EA9-0C9A57A7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5" y="1107440"/>
            <a:ext cx="10945037" cy="1133856"/>
          </a:xfrm>
        </p:spPr>
        <p:txBody>
          <a:bodyPr anchor="t">
            <a:normAutofit/>
          </a:bodyPr>
          <a:lstStyle/>
          <a:p>
            <a:r>
              <a:rPr lang="cs-CZ" dirty="0" err="1"/>
              <a:t>Kapnometrie</a:t>
            </a:r>
            <a:r>
              <a:rPr lang="cs-CZ" dirty="0"/>
              <a:t> - co nám dává?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A277CC-C65B-F9AF-91B6-3C8E509A9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250427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4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7BA4AE-C7D3-FEC1-31D2-8AB2780A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cs-CZ" sz="4000"/>
              <a:t>Kapnometrie - indikace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977990E3-6F77-630C-41CE-4DF9ABE5B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87032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86AC14-0267-B5AF-E14F-0D96DCD2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cs-CZ" sz="4000"/>
              <a:t>Glykémie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1E16A7F-B0E2-D36D-948D-5E67FED4E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23780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F34E2A-7AC0-D7C0-7DBE-C57BD75B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cs-CZ" dirty="0" err="1"/>
              <a:t>Kardiomarkery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67384-BD6C-8574-BD6B-44608E7D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3088495" cy="3159018"/>
          </a:xfrm>
        </p:spPr>
        <p:txBody>
          <a:bodyPr>
            <a:normAutofit/>
          </a:bodyPr>
          <a:lstStyle/>
          <a:p>
            <a:r>
              <a:rPr lang="cs-CZ" sz="3200" dirty="0"/>
              <a:t>V terénu ústup</a:t>
            </a:r>
          </a:p>
          <a:p>
            <a:r>
              <a:rPr lang="cs-CZ" sz="3200" dirty="0"/>
              <a:t>Velký význam na UP</a:t>
            </a:r>
          </a:p>
          <a:p>
            <a:endParaRPr lang="cs-CZ" sz="1800" dirty="0"/>
          </a:p>
        </p:txBody>
      </p:sp>
      <p:pic>
        <p:nvPicPr>
          <p:cNvPr id="7" name="Obrázek 6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859EE741-96F8-5FE4-57F4-55C7F97F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00" y="626533"/>
            <a:ext cx="7948300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E730C41-1333-3A47-9648-F7E253D1F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031552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Žlutý Otazník 3D Symbol - Obrázek zdarma na Pixabay">
            <a:extLst>
              <a:ext uri="{FF2B5EF4-FFF2-40B4-BE49-F238E27FC236}">
                <a16:creationId xmlns:a16="http://schemas.microsoft.com/office/drawing/2014/main" id="{77FB372B-2A85-4E98-BBBF-FBD0EC06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6" y="1542386"/>
            <a:ext cx="3799146" cy="37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88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Picture 3" descr="Importance of 'Point-of-Care Testing (POCT)'">
            <a:extLst>
              <a:ext uri="{FF2B5EF4-FFF2-40B4-BE49-F238E27FC236}">
                <a16:creationId xmlns:a16="http://schemas.microsoft.com/office/drawing/2014/main" id="{858F813A-7393-45A6-455E-0994CC06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4"/>
          <a:stretch/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0ED222-D359-CFE3-6069-123465B1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102108"/>
            <a:ext cx="3553412" cy="1527048"/>
          </a:xfrm>
        </p:spPr>
        <p:txBody>
          <a:bodyPr anchor="b">
            <a:normAutofit/>
          </a:bodyPr>
          <a:lstStyle/>
          <a:p>
            <a:r>
              <a:rPr lang="cs-CZ" dirty="0" err="1"/>
              <a:t>Bed-side</a:t>
            </a:r>
            <a:r>
              <a:rPr lang="cs-CZ" dirty="0"/>
              <a:t> laboratoře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8C6CE-09C8-730D-FEE0-0DF40DE1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869948"/>
            <a:ext cx="4137870" cy="4122420"/>
          </a:xfrm>
        </p:spPr>
        <p:txBody>
          <a:bodyPr>
            <a:noAutofit/>
          </a:bodyPr>
          <a:lstStyle/>
          <a:p>
            <a:r>
              <a:rPr lang="cs-CZ" sz="2400" dirty="0"/>
              <a:t>Jednoduchost</a:t>
            </a:r>
          </a:p>
          <a:p>
            <a:r>
              <a:rPr lang="cs-CZ" sz="2400" dirty="0"/>
              <a:t>Dostupnost</a:t>
            </a:r>
          </a:p>
          <a:p>
            <a:r>
              <a:rPr lang="cs-CZ" sz="2400" dirty="0"/>
              <a:t>Přínos pro pacienta</a:t>
            </a:r>
          </a:p>
          <a:p>
            <a:r>
              <a:rPr lang="cs-CZ" sz="2400" dirty="0"/>
              <a:t>Bezpečnost – minimální invaze</a:t>
            </a:r>
          </a:p>
          <a:p>
            <a:r>
              <a:rPr lang="cs-CZ" sz="2400" dirty="0"/>
              <a:t>Výsledek ovlivní terapeutický postup</a:t>
            </a:r>
          </a:p>
          <a:p>
            <a:r>
              <a:rPr lang="cs-CZ" sz="2400" dirty="0"/>
              <a:t>Čas</a:t>
            </a:r>
          </a:p>
          <a:p>
            <a:r>
              <a:rPr lang="cs-CZ" sz="2400" dirty="0"/>
              <a:t>Cena </a:t>
            </a:r>
          </a:p>
        </p:txBody>
      </p:sp>
    </p:spTree>
    <p:extLst>
      <p:ext uri="{BB962C8B-B14F-4D97-AF65-F5344CB8AC3E}">
        <p14:creationId xmlns:p14="http://schemas.microsoft.com/office/powerpoint/2010/main" val="20635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6D48EA17-F2CF-2F98-FC06-DBB6A2AEC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4D3D4267-6754-E656-C65D-257297D4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2530" name="Picture 2" descr="page12image1374761584">
            <a:extLst>
              <a:ext uri="{FF2B5EF4-FFF2-40B4-BE49-F238E27FC236}">
                <a16:creationId xmlns:a16="http://schemas.microsoft.com/office/drawing/2014/main" id="{9B68461D-AF06-82EB-520B-A24108005F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7"/>
          <a:stretch/>
        </p:blipFill>
        <p:spPr bwMode="auto">
          <a:xfrm>
            <a:off x="-1149643" y="-1"/>
            <a:ext cx="14491281" cy="70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11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D3C37-C515-66DC-416E-A3852ECC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Drogy a alkohol</a:t>
            </a: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33BC2D9-F1CD-1452-C6AF-318A77B90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" y="2319867"/>
            <a:ext cx="12026730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atabáze vtipů | Dikobraz">
            <a:extLst>
              <a:ext uri="{FF2B5EF4-FFF2-40B4-BE49-F238E27FC236}">
                <a16:creationId xmlns:a16="http://schemas.microsoft.com/office/drawing/2014/main" id="{1B2DB457-2685-4046-7D8E-29BD073B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0"/>
            <a:ext cx="896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7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7B021-E49F-D3D6-4530-EAF36E33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6847F1-53AB-BFD0-0A51-B224B0B5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883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E763E-83E7-8A8A-281F-BB87D064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39CE0A-2D21-7B91-3E1D-4E57C737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89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6FA64-0BED-615C-B6E8-4809121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D4778-7690-0FE1-E0A8-21C693BC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869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2" name="Rectangle 8211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page16image1219053200">
            <a:extLst>
              <a:ext uri="{FF2B5EF4-FFF2-40B4-BE49-F238E27FC236}">
                <a16:creationId xmlns:a16="http://schemas.microsoft.com/office/drawing/2014/main" id="{6E719205-4D8F-D480-5C9D-1932BBB4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page16image1218918496">
            <a:extLst>
              <a:ext uri="{FF2B5EF4-FFF2-40B4-BE49-F238E27FC236}">
                <a16:creationId xmlns:a16="http://schemas.microsoft.com/office/drawing/2014/main" id="{EB6F589A-8133-5620-FBE4-E0CCF501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4" y="2953924"/>
            <a:ext cx="8875926" cy="36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ge16image1218918704">
            <a:extLst>
              <a:ext uri="{FF2B5EF4-FFF2-40B4-BE49-F238E27FC236}">
                <a16:creationId xmlns:a16="http://schemas.microsoft.com/office/drawing/2014/main" id="{79643017-8DC6-CB00-A985-9087C2D7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918"/>
            <a:ext cx="10450286" cy="33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4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A2D76-6B67-471E-B281-2780FFC4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A24C9-DF5B-9B4A-34FB-D34E3F7D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40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8B63C-D017-0F64-F4E2-1943F2A4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CF320-F44C-A4BF-8BDD-6296FE09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82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ock fotografie Červený Vykřičník 2 – stáhnout obrázek nyní - Vykřičník,  Nebezpečí - Pojem, Počítačová ikona - Ortografický symbol - iStock">
            <a:extLst>
              <a:ext uri="{FF2B5EF4-FFF2-40B4-BE49-F238E27FC236}">
                <a16:creationId xmlns:a16="http://schemas.microsoft.com/office/drawing/2014/main" id="{9BBA9653-EB21-80C9-7F6D-9FD5E8CA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3050"/>
          <a:stretch/>
        </p:blipFill>
        <p:spPr bwMode="auto">
          <a:xfrm>
            <a:off x="1" y="1082327"/>
            <a:ext cx="4361688" cy="46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5DB7EB-1B34-568D-2DCC-63CBE2DC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95417"/>
              </p:ext>
            </p:extLst>
          </p:nvPr>
        </p:nvGraphicFramePr>
        <p:xfrm>
          <a:off x="5291979" y="1257300"/>
          <a:ext cx="5969730" cy="570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3575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EFFB1-AB66-32D6-C66B-9A06B23B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D1454-F843-5B0C-862D-D799E729B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ECCB7A-56C5-AA15-7CC8-647553AC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JAK?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7C49ABA-DDA0-261A-F01B-987862ED0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55242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87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6D75AD-92C3-1A6A-625E-5AD1FE25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cs-CZ" sz="4800" dirty="0"/>
              <a:t>CO?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D132B4-0CDC-7576-434C-59B7DF398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77148"/>
              </p:ext>
            </p:extLst>
          </p:nvPr>
        </p:nvGraphicFramePr>
        <p:xfrm>
          <a:off x="936562" y="250412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F1C688D-71DC-4F10-2E71-91A58FB19051}"/>
              </a:ext>
            </a:extLst>
          </p:cNvPr>
          <p:cNvSpPr txBox="1"/>
          <p:nvPr/>
        </p:nvSpPr>
        <p:spPr>
          <a:xfrm>
            <a:off x="4417140" y="1738569"/>
            <a:ext cx="3374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Vitální funkce</a:t>
            </a:r>
          </a:p>
        </p:txBody>
      </p:sp>
    </p:spTree>
    <p:extLst>
      <p:ext uri="{BB962C8B-B14F-4D97-AF65-F5344CB8AC3E}">
        <p14:creationId xmlns:p14="http://schemas.microsoft.com/office/powerpoint/2010/main" val="14645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03BEF-241D-4CD8-E928-415C4406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58" r="47068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C038AD-548E-DD0A-945E-49840F4F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625221"/>
          </a:xfrm>
        </p:spPr>
        <p:txBody>
          <a:bodyPr anchor="b">
            <a:normAutofit/>
          </a:bodyPr>
          <a:lstStyle/>
          <a:p>
            <a:r>
              <a:rPr lang="cs-CZ" dirty="0"/>
              <a:t>Krevní oběh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DCD98-31BC-ADE0-1BBE-2CE03CF1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1422155"/>
            <a:ext cx="5916168" cy="4623435"/>
          </a:xfrm>
        </p:spPr>
        <p:txBody>
          <a:bodyPr>
            <a:noAutofit/>
          </a:bodyPr>
          <a:lstStyle/>
          <a:p>
            <a:r>
              <a:rPr lang="cs-CZ" sz="2800" dirty="0"/>
              <a:t>Tepová frekvence</a:t>
            </a:r>
          </a:p>
          <a:p>
            <a:r>
              <a:rPr lang="cs-CZ" sz="2800" dirty="0"/>
              <a:t>Kapilární návrat</a:t>
            </a:r>
          </a:p>
          <a:p>
            <a:r>
              <a:rPr lang="cs-CZ" sz="2800" dirty="0" err="1"/>
              <a:t>Preload</a:t>
            </a:r>
            <a:endParaRPr lang="cs-CZ" sz="2800" dirty="0"/>
          </a:p>
          <a:p>
            <a:r>
              <a:rPr lang="cs-CZ" sz="2800" dirty="0"/>
              <a:t>Barva kůže a sliznic</a:t>
            </a:r>
          </a:p>
          <a:p>
            <a:r>
              <a:rPr lang="cs-CZ" sz="2800" dirty="0"/>
              <a:t>Teplota kůže</a:t>
            </a:r>
          </a:p>
          <a:p>
            <a:r>
              <a:rPr lang="cs-CZ" sz="2800" dirty="0"/>
              <a:t>Měření krevního tlaku</a:t>
            </a:r>
          </a:p>
          <a:p>
            <a:r>
              <a:rPr lang="cs-CZ" sz="2800" dirty="0"/>
              <a:t>Srdeční rytmus</a:t>
            </a:r>
          </a:p>
          <a:p>
            <a:r>
              <a:rPr lang="cs-CZ" sz="2800" dirty="0"/>
              <a:t>EKG</a:t>
            </a:r>
          </a:p>
        </p:txBody>
      </p:sp>
    </p:spTree>
    <p:extLst>
      <p:ext uri="{BB962C8B-B14F-4D97-AF65-F5344CB8AC3E}">
        <p14:creationId xmlns:p14="http://schemas.microsoft.com/office/powerpoint/2010/main" val="30019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1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66BA4F-DB9F-00D6-AB1E-E14EC5E7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202" y="458216"/>
            <a:ext cx="5577902" cy="1096264"/>
          </a:xfrm>
        </p:spPr>
        <p:txBody>
          <a:bodyPr anchor="b">
            <a:normAutofit/>
          </a:bodyPr>
          <a:lstStyle/>
          <a:p>
            <a:r>
              <a:rPr lang="cs-CZ" dirty="0"/>
              <a:t>Dýchání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87D6B-8595-42F0-C043-64BEF52D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202" y="2157984"/>
            <a:ext cx="5577902" cy="4096512"/>
          </a:xfrm>
        </p:spPr>
        <p:txBody>
          <a:bodyPr>
            <a:normAutofit/>
          </a:bodyPr>
          <a:lstStyle/>
          <a:p>
            <a:r>
              <a:rPr lang="cs-CZ" sz="2800" dirty="0"/>
              <a:t>Dechová frekvence</a:t>
            </a:r>
          </a:p>
          <a:p>
            <a:r>
              <a:rPr lang="cs-CZ" sz="2800" dirty="0"/>
              <a:t>Dechová práce</a:t>
            </a:r>
          </a:p>
          <a:p>
            <a:r>
              <a:rPr lang="cs-CZ" sz="2800" dirty="0"/>
              <a:t>Dechový objem</a:t>
            </a:r>
          </a:p>
          <a:p>
            <a:r>
              <a:rPr lang="cs-CZ" sz="2800" dirty="0"/>
              <a:t>Měření saturace</a:t>
            </a:r>
          </a:p>
          <a:p>
            <a:r>
              <a:rPr lang="cs-CZ" sz="2800" dirty="0" err="1"/>
              <a:t>Kapnometrie</a:t>
            </a:r>
            <a:endParaRPr lang="cs-CZ" sz="2800" dirty="0"/>
          </a:p>
        </p:txBody>
      </p:sp>
      <p:pic>
        <p:nvPicPr>
          <p:cNvPr id="5123" name="Picture 3" descr="page16image2067674976">
            <a:extLst>
              <a:ext uri="{FF2B5EF4-FFF2-40B4-BE49-F238E27FC236}">
                <a16:creationId xmlns:a16="http://schemas.microsoft.com/office/drawing/2014/main" id="{9B2F69AE-5B65-DE91-42EE-6F913AD8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106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7AE5F8-982A-CFDE-7209-0223F52A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Vědomí</a:t>
            </a:r>
          </a:p>
        </p:txBody>
      </p:sp>
      <p:pic>
        <p:nvPicPr>
          <p:cNvPr id="4" name="Picture 2" descr="Hodnocení poruch vědomí v přednemocniční neodkladné péči: když méně je  více… – ZACHRANNASLUZBA.CZ">
            <a:extLst>
              <a:ext uri="{FF2B5EF4-FFF2-40B4-BE49-F238E27FC236}">
                <a16:creationId xmlns:a16="http://schemas.microsoft.com/office/drawing/2014/main" id="{DACB2EE6-38BC-7CAA-BB43-EEB76870C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3200"/>
            <a:ext cx="12028974" cy="53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{FA6B2F3C-A60A-FD4F-8309-2EC697802046}tf10001071</Template>
  <TotalTime>9256</TotalTime>
  <Words>1426</Words>
  <Application>Microsoft Macintosh PowerPoint</Application>
  <PresentationFormat>Širokoúhlá obrazovka</PresentationFormat>
  <Paragraphs>265</Paragraphs>
  <Slides>40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Calibri,Bold</vt:lpstr>
      <vt:lpstr>Helvetica</vt:lpstr>
      <vt:lpstr>Neue Haas Grotesk Text Pro</vt:lpstr>
      <vt:lpstr>Wingdings 2</vt:lpstr>
      <vt:lpstr>VanillaVTI</vt:lpstr>
      <vt:lpstr>Monitorace</vt:lpstr>
      <vt:lpstr>PROČ?</vt:lpstr>
      <vt:lpstr>Prezentace aplikace PowerPoint</vt:lpstr>
      <vt:lpstr>Prezentace aplikace PowerPoint</vt:lpstr>
      <vt:lpstr>JAK?</vt:lpstr>
      <vt:lpstr>CO?</vt:lpstr>
      <vt:lpstr>Krevní oběh</vt:lpstr>
      <vt:lpstr>Dýchání</vt:lpstr>
      <vt:lpstr>Vědomí</vt:lpstr>
      <vt:lpstr>Vnitřní prostředí</vt:lpstr>
      <vt:lpstr>Prezentace aplikace PowerPoint</vt:lpstr>
      <vt:lpstr>Bolest</vt:lpstr>
      <vt:lpstr>ČÍM?</vt:lpstr>
      <vt:lpstr>Požadavky na monitor  v PNP</vt:lpstr>
      <vt:lpstr>EKG</vt:lpstr>
      <vt:lpstr>Prezentace aplikace PowerPoint</vt:lpstr>
      <vt:lpstr>Prezentace aplikace PowerPoint</vt:lpstr>
      <vt:lpstr>Třísvodové EKG</vt:lpstr>
      <vt:lpstr>12 svodové EKG</vt:lpstr>
      <vt:lpstr>Prezentace aplikace PowerPoint</vt:lpstr>
      <vt:lpstr>Prezentace aplikace PowerPoint</vt:lpstr>
      <vt:lpstr>Prezentace aplikace PowerPoint</vt:lpstr>
      <vt:lpstr>Prezentace aplikace PowerPoint</vt:lpstr>
      <vt:lpstr>PULZNÍ OXYMETRIE</vt:lpstr>
      <vt:lpstr>Kapnometrie</vt:lpstr>
      <vt:lpstr>Kapnometrie - co nám dává?</vt:lpstr>
      <vt:lpstr>Kapnometrie - indikace</vt:lpstr>
      <vt:lpstr>Glykémie</vt:lpstr>
      <vt:lpstr>Kardiomarkery</vt:lpstr>
      <vt:lpstr>Bed-side laboratoře</vt:lpstr>
      <vt:lpstr>Prezentace aplikace PowerPoint</vt:lpstr>
      <vt:lpstr>Drogy a alkohol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Monitorace</dc:title>
  <dc:creator>Eva Sosnová</dc:creator>
  <cp:lastModifiedBy>Eva Sosnová</cp:lastModifiedBy>
  <cp:revision>27</cp:revision>
  <dcterms:created xsi:type="dcterms:W3CDTF">2025-03-02T15:09:50Z</dcterms:created>
  <dcterms:modified xsi:type="dcterms:W3CDTF">2025-09-14T21:54:58Z</dcterms:modified>
</cp:coreProperties>
</file>