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58" r:id="rId1"/>
  </p:sldMasterIdLst>
  <p:notesMasterIdLst>
    <p:notesMasterId r:id="rId39"/>
  </p:notesMasterIdLst>
  <p:sldIdLst>
    <p:sldId id="256" r:id="rId2"/>
    <p:sldId id="276" r:id="rId3"/>
    <p:sldId id="257" r:id="rId4"/>
    <p:sldId id="258" r:id="rId5"/>
    <p:sldId id="296" r:id="rId6"/>
    <p:sldId id="261" r:id="rId7"/>
    <p:sldId id="297" r:id="rId8"/>
    <p:sldId id="298" r:id="rId9"/>
    <p:sldId id="299" r:id="rId10"/>
    <p:sldId id="300" r:id="rId11"/>
    <p:sldId id="262" r:id="rId12"/>
    <p:sldId id="264" r:id="rId13"/>
    <p:sldId id="293" r:id="rId14"/>
    <p:sldId id="265" r:id="rId15"/>
    <p:sldId id="295" r:id="rId16"/>
    <p:sldId id="277" r:id="rId17"/>
    <p:sldId id="280" r:id="rId18"/>
    <p:sldId id="279" r:id="rId19"/>
    <p:sldId id="282" r:id="rId20"/>
    <p:sldId id="284" r:id="rId21"/>
    <p:sldId id="283" r:id="rId22"/>
    <p:sldId id="285" r:id="rId23"/>
    <p:sldId id="288" r:id="rId24"/>
    <p:sldId id="286" r:id="rId25"/>
    <p:sldId id="287" r:id="rId26"/>
    <p:sldId id="294" r:id="rId27"/>
    <p:sldId id="267" r:id="rId28"/>
    <p:sldId id="268" r:id="rId29"/>
    <p:sldId id="269" r:id="rId30"/>
    <p:sldId id="270" r:id="rId31"/>
    <p:sldId id="271" r:id="rId32"/>
    <p:sldId id="272" r:id="rId33"/>
    <p:sldId id="290" r:id="rId34"/>
    <p:sldId id="289" r:id="rId35"/>
    <p:sldId id="292" r:id="rId36"/>
    <p:sldId id="301" r:id="rId37"/>
    <p:sldId id="26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5"/>
    <p:restoredTop sz="65031"/>
  </p:normalViewPr>
  <p:slideViewPr>
    <p:cSldViewPr snapToGrid="0">
      <p:cViewPr varScale="1">
        <p:scale>
          <a:sx n="69" d="100"/>
          <a:sy n="69" d="100"/>
        </p:scale>
        <p:origin x="1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ACF2C2-B400-4E3A-9A78-9B13A3062DF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9EE876-A868-4422-8978-24051F206ECF}">
      <dgm:prSet/>
      <dgm:spPr/>
      <dgm:t>
        <a:bodyPr/>
        <a:lstStyle/>
        <a:p>
          <a:r>
            <a:rPr lang="cs-CZ"/>
            <a:t>Osobní – věk, pohlaví, váha</a:t>
          </a:r>
          <a:endParaRPr lang="en-US"/>
        </a:p>
      </dgm:t>
    </dgm:pt>
    <dgm:pt modelId="{EE64BC44-E94B-42DC-96D0-07C2DB13D0DA}" type="parTrans" cxnId="{CA230FC1-112B-4933-AABC-646EFD6EDAAB}">
      <dgm:prSet/>
      <dgm:spPr/>
      <dgm:t>
        <a:bodyPr/>
        <a:lstStyle/>
        <a:p>
          <a:endParaRPr lang="en-US"/>
        </a:p>
      </dgm:t>
    </dgm:pt>
    <dgm:pt modelId="{840266DF-5348-4937-ADCD-E47710C02C10}" type="sibTrans" cxnId="{CA230FC1-112B-4933-AABC-646EFD6EDAAB}">
      <dgm:prSet/>
      <dgm:spPr/>
      <dgm:t>
        <a:bodyPr/>
        <a:lstStyle/>
        <a:p>
          <a:endParaRPr lang="en-US"/>
        </a:p>
      </dgm:t>
    </dgm:pt>
    <dgm:pt modelId="{629C850E-C873-4D75-BDD3-86159D55D9F3}">
      <dgm:prSet/>
      <dgm:spPr/>
      <dgm:t>
        <a:bodyPr/>
        <a:lstStyle/>
        <a:p>
          <a:r>
            <a:rPr lang="cs-CZ"/>
            <a:t>Nynější onemocnění</a:t>
          </a:r>
          <a:endParaRPr lang="en-US"/>
        </a:p>
      </dgm:t>
    </dgm:pt>
    <dgm:pt modelId="{27F458D0-19E7-4834-BE20-A7F3736428FB}" type="parTrans" cxnId="{507D865D-2293-4A5B-9BC3-9D8AD25AB888}">
      <dgm:prSet/>
      <dgm:spPr/>
      <dgm:t>
        <a:bodyPr/>
        <a:lstStyle/>
        <a:p>
          <a:endParaRPr lang="en-US"/>
        </a:p>
      </dgm:t>
    </dgm:pt>
    <dgm:pt modelId="{4AF53D33-4C45-47A0-8EFB-4FD4C50A7885}" type="sibTrans" cxnId="{507D865D-2293-4A5B-9BC3-9D8AD25AB888}">
      <dgm:prSet/>
      <dgm:spPr/>
      <dgm:t>
        <a:bodyPr/>
        <a:lstStyle/>
        <a:p>
          <a:endParaRPr lang="en-US"/>
        </a:p>
      </dgm:t>
    </dgm:pt>
    <dgm:pt modelId="{3618A70A-9485-47E1-BE34-1C0B692ABA3F}">
      <dgm:prSet/>
      <dgm:spPr/>
      <dgm:t>
        <a:bodyPr/>
        <a:lstStyle/>
        <a:p>
          <a:r>
            <a:rPr lang="cs-CZ"/>
            <a:t>Farmakologie</a:t>
          </a:r>
          <a:endParaRPr lang="en-US"/>
        </a:p>
      </dgm:t>
    </dgm:pt>
    <dgm:pt modelId="{07A84EE8-847D-4FE5-97E6-480D6036712B}" type="parTrans" cxnId="{A86829EE-0FF3-48F5-A7E1-1680682E61A4}">
      <dgm:prSet/>
      <dgm:spPr/>
      <dgm:t>
        <a:bodyPr/>
        <a:lstStyle/>
        <a:p>
          <a:endParaRPr lang="en-US"/>
        </a:p>
      </dgm:t>
    </dgm:pt>
    <dgm:pt modelId="{859155B1-7CCC-4783-8921-4AD511F29ED3}" type="sibTrans" cxnId="{A86829EE-0FF3-48F5-A7E1-1680682E61A4}">
      <dgm:prSet/>
      <dgm:spPr/>
      <dgm:t>
        <a:bodyPr/>
        <a:lstStyle/>
        <a:p>
          <a:endParaRPr lang="en-US"/>
        </a:p>
      </dgm:t>
    </dgm:pt>
    <dgm:pt modelId="{9D799C08-661A-4B6E-B24B-D6A65E2308BE}">
      <dgm:prSet/>
      <dgm:spPr/>
      <dgm:t>
        <a:bodyPr/>
        <a:lstStyle/>
        <a:p>
          <a:r>
            <a:rPr lang="cs-CZ"/>
            <a:t>Alergie</a:t>
          </a:r>
          <a:endParaRPr lang="en-US"/>
        </a:p>
      </dgm:t>
    </dgm:pt>
    <dgm:pt modelId="{7580C5C4-A1AA-4244-AE40-8351D845E2FB}" type="parTrans" cxnId="{E3A71A14-940E-4497-B866-0E0559B2B0C1}">
      <dgm:prSet/>
      <dgm:spPr/>
      <dgm:t>
        <a:bodyPr/>
        <a:lstStyle/>
        <a:p>
          <a:endParaRPr lang="en-US"/>
        </a:p>
      </dgm:t>
    </dgm:pt>
    <dgm:pt modelId="{6795E11E-D092-4AC9-A5C2-6A738F0A61C1}" type="sibTrans" cxnId="{E3A71A14-940E-4497-B866-0E0559B2B0C1}">
      <dgm:prSet/>
      <dgm:spPr/>
      <dgm:t>
        <a:bodyPr/>
        <a:lstStyle/>
        <a:p>
          <a:endParaRPr lang="en-US"/>
        </a:p>
      </dgm:t>
    </dgm:pt>
    <dgm:pt modelId="{79FE6453-AD94-4B13-9371-671F23F6A257}">
      <dgm:prSet/>
      <dgm:spPr/>
      <dgm:t>
        <a:bodyPr/>
        <a:lstStyle/>
        <a:p>
          <a:r>
            <a:rPr lang="cs-CZ" dirty="0"/>
            <a:t>Sociální</a:t>
          </a:r>
          <a:endParaRPr lang="en-US" dirty="0"/>
        </a:p>
      </dgm:t>
    </dgm:pt>
    <dgm:pt modelId="{A55DCC7A-905E-487B-865F-034E10762FC6}" type="parTrans" cxnId="{04D17ECA-BC17-40CC-8018-5C71ECC254A0}">
      <dgm:prSet/>
      <dgm:spPr/>
      <dgm:t>
        <a:bodyPr/>
        <a:lstStyle/>
        <a:p>
          <a:endParaRPr lang="en-US"/>
        </a:p>
      </dgm:t>
    </dgm:pt>
    <dgm:pt modelId="{BD66DFA4-046D-47EA-8A03-DDC8C367337B}" type="sibTrans" cxnId="{04D17ECA-BC17-40CC-8018-5C71ECC254A0}">
      <dgm:prSet/>
      <dgm:spPr/>
      <dgm:t>
        <a:bodyPr/>
        <a:lstStyle/>
        <a:p>
          <a:endParaRPr lang="en-US"/>
        </a:p>
      </dgm:t>
    </dgm:pt>
    <dgm:pt modelId="{B82C3C62-6272-4B83-B337-30C48AC9009D}">
      <dgm:prSet/>
      <dgm:spPr/>
      <dgm:t>
        <a:bodyPr/>
        <a:lstStyle/>
        <a:p>
          <a:r>
            <a:rPr lang="cs-CZ"/>
            <a:t>Pracovní</a:t>
          </a:r>
          <a:endParaRPr lang="en-US"/>
        </a:p>
      </dgm:t>
    </dgm:pt>
    <dgm:pt modelId="{3042C820-4010-4158-829F-0F5B0F37E567}" type="parTrans" cxnId="{C9F82732-4009-46FF-B189-8BA5CA681078}">
      <dgm:prSet/>
      <dgm:spPr/>
      <dgm:t>
        <a:bodyPr/>
        <a:lstStyle/>
        <a:p>
          <a:endParaRPr lang="en-US"/>
        </a:p>
      </dgm:t>
    </dgm:pt>
    <dgm:pt modelId="{927C6AFD-48F9-48CE-875D-B776BF684BC3}" type="sibTrans" cxnId="{C9F82732-4009-46FF-B189-8BA5CA681078}">
      <dgm:prSet/>
      <dgm:spPr/>
      <dgm:t>
        <a:bodyPr/>
        <a:lstStyle/>
        <a:p>
          <a:endParaRPr lang="en-US"/>
        </a:p>
      </dgm:t>
    </dgm:pt>
    <dgm:pt modelId="{858873D0-162A-1E48-9398-111DF86D2997}" type="pres">
      <dgm:prSet presAssocID="{56ACF2C2-B400-4E3A-9A78-9B13A3062DF7}" presName="vert0" presStyleCnt="0">
        <dgm:presLayoutVars>
          <dgm:dir/>
          <dgm:animOne val="branch"/>
          <dgm:animLvl val="lvl"/>
        </dgm:presLayoutVars>
      </dgm:prSet>
      <dgm:spPr/>
    </dgm:pt>
    <dgm:pt modelId="{61032253-5B98-B440-A9FB-7B97556CE9C0}" type="pres">
      <dgm:prSet presAssocID="{5D9EE876-A868-4422-8978-24051F206ECF}" presName="thickLine" presStyleLbl="alignNode1" presStyleIdx="0" presStyleCnt="6"/>
      <dgm:spPr/>
    </dgm:pt>
    <dgm:pt modelId="{2E606A6F-FE80-B544-BADE-647BC818AC00}" type="pres">
      <dgm:prSet presAssocID="{5D9EE876-A868-4422-8978-24051F206ECF}" presName="horz1" presStyleCnt="0"/>
      <dgm:spPr/>
    </dgm:pt>
    <dgm:pt modelId="{1D3B086E-D979-1242-973C-F20222F477C2}" type="pres">
      <dgm:prSet presAssocID="{5D9EE876-A868-4422-8978-24051F206ECF}" presName="tx1" presStyleLbl="revTx" presStyleIdx="0" presStyleCnt="6"/>
      <dgm:spPr/>
    </dgm:pt>
    <dgm:pt modelId="{F615BF41-C80F-4742-BC16-D62BFACF6040}" type="pres">
      <dgm:prSet presAssocID="{5D9EE876-A868-4422-8978-24051F206ECF}" presName="vert1" presStyleCnt="0"/>
      <dgm:spPr/>
    </dgm:pt>
    <dgm:pt modelId="{8EEF2A23-030E-0140-88B9-1BA0DC5A03AE}" type="pres">
      <dgm:prSet presAssocID="{629C850E-C873-4D75-BDD3-86159D55D9F3}" presName="thickLine" presStyleLbl="alignNode1" presStyleIdx="1" presStyleCnt="6"/>
      <dgm:spPr/>
    </dgm:pt>
    <dgm:pt modelId="{B75DF761-925F-0344-A087-45496427D154}" type="pres">
      <dgm:prSet presAssocID="{629C850E-C873-4D75-BDD3-86159D55D9F3}" presName="horz1" presStyleCnt="0"/>
      <dgm:spPr/>
    </dgm:pt>
    <dgm:pt modelId="{E700903B-08A0-EF4D-A41C-20F2DF1D2823}" type="pres">
      <dgm:prSet presAssocID="{629C850E-C873-4D75-BDD3-86159D55D9F3}" presName="tx1" presStyleLbl="revTx" presStyleIdx="1" presStyleCnt="6"/>
      <dgm:spPr/>
    </dgm:pt>
    <dgm:pt modelId="{BBE91E86-8925-224F-88E2-6E2BB52484B4}" type="pres">
      <dgm:prSet presAssocID="{629C850E-C873-4D75-BDD3-86159D55D9F3}" presName="vert1" presStyleCnt="0"/>
      <dgm:spPr/>
    </dgm:pt>
    <dgm:pt modelId="{A45F844E-578B-CC47-9805-7809A6ABE74D}" type="pres">
      <dgm:prSet presAssocID="{3618A70A-9485-47E1-BE34-1C0B692ABA3F}" presName="thickLine" presStyleLbl="alignNode1" presStyleIdx="2" presStyleCnt="6"/>
      <dgm:spPr/>
    </dgm:pt>
    <dgm:pt modelId="{C4231673-641B-8B43-9305-7755F980FF5A}" type="pres">
      <dgm:prSet presAssocID="{3618A70A-9485-47E1-BE34-1C0B692ABA3F}" presName="horz1" presStyleCnt="0"/>
      <dgm:spPr/>
    </dgm:pt>
    <dgm:pt modelId="{DB900823-8984-214F-B546-0FF67CE4D915}" type="pres">
      <dgm:prSet presAssocID="{3618A70A-9485-47E1-BE34-1C0B692ABA3F}" presName="tx1" presStyleLbl="revTx" presStyleIdx="2" presStyleCnt="6"/>
      <dgm:spPr/>
    </dgm:pt>
    <dgm:pt modelId="{B2E80200-3120-BF4B-86D8-C63F5EE73932}" type="pres">
      <dgm:prSet presAssocID="{3618A70A-9485-47E1-BE34-1C0B692ABA3F}" presName="vert1" presStyleCnt="0"/>
      <dgm:spPr/>
    </dgm:pt>
    <dgm:pt modelId="{1637EEB5-FCB6-BB43-A4ED-14A7981CD9D8}" type="pres">
      <dgm:prSet presAssocID="{9D799C08-661A-4B6E-B24B-D6A65E2308BE}" presName="thickLine" presStyleLbl="alignNode1" presStyleIdx="3" presStyleCnt="6"/>
      <dgm:spPr/>
    </dgm:pt>
    <dgm:pt modelId="{026C0606-A65A-E749-BC6C-8C8D7B87621E}" type="pres">
      <dgm:prSet presAssocID="{9D799C08-661A-4B6E-B24B-D6A65E2308BE}" presName="horz1" presStyleCnt="0"/>
      <dgm:spPr/>
    </dgm:pt>
    <dgm:pt modelId="{D2580056-2894-9A45-8CC1-0D6B2C5B4226}" type="pres">
      <dgm:prSet presAssocID="{9D799C08-661A-4B6E-B24B-D6A65E2308BE}" presName="tx1" presStyleLbl="revTx" presStyleIdx="3" presStyleCnt="6"/>
      <dgm:spPr/>
    </dgm:pt>
    <dgm:pt modelId="{DB33AFB9-DD80-C84B-A93C-1A81351C66D7}" type="pres">
      <dgm:prSet presAssocID="{9D799C08-661A-4B6E-B24B-D6A65E2308BE}" presName="vert1" presStyleCnt="0"/>
      <dgm:spPr/>
    </dgm:pt>
    <dgm:pt modelId="{BF71FD73-C152-F94E-A0A5-A7F7C33F53FB}" type="pres">
      <dgm:prSet presAssocID="{79FE6453-AD94-4B13-9371-671F23F6A257}" presName="thickLine" presStyleLbl="alignNode1" presStyleIdx="4" presStyleCnt="6"/>
      <dgm:spPr/>
    </dgm:pt>
    <dgm:pt modelId="{BD9972AA-59AA-5B43-8FB4-F6B65BE9F30A}" type="pres">
      <dgm:prSet presAssocID="{79FE6453-AD94-4B13-9371-671F23F6A257}" presName="horz1" presStyleCnt="0"/>
      <dgm:spPr/>
    </dgm:pt>
    <dgm:pt modelId="{B2B2E510-8117-6D4D-909D-75B1D698E995}" type="pres">
      <dgm:prSet presAssocID="{79FE6453-AD94-4B13-9371-671F23F6A257}" presName="tx1" presStyleLbl="revTx" presStyleIdx="4" presStyleCnt="6"/>
      <dgm:spPr/>
    </dgm:pt>
    <dgm:pt modelId="{EC380871-8769-CB4C-81D9-C64D4FA64214}" type="pres">
      <dgm:prSet presAssocID="{79FE6453-AD94-4B13-9371-671F23F6A257}" presName="vert1" presStyleCnt="0"/>
      <dgm:spPr/>
    </dgm:pt>
    <dgm:pt modelId="{5EF3335F-C32F-464D-9F6E-6DD62D6C6BE3}" type="pres">
      <dgm:prSet presAssocID="{B82C3C62-6272-4B83-B337-30C48AC9009D}" presName="thickLine" presStyleLbl="alignNode1" presStyleIdx="5" presStyleCnt="6"/>
      <dgm:spPr/>
    </dgm:pt>
    <dgm:pt modelId="{BDAE5BF6-C6E8-2D45-A7B1-30044C46D8BD}" type="pres">
      <dgm:prSet presAssocID="{B82C3C62-6272-4B83-B337-30C48AC9009D}" presName="horz1" presStyleCnt="0"/>
      <dgm:spPr/>
    </dgm:pt>
    <dgm:pt modelId="{660E18A5-1D84-E646-B037-301BBACFCA39}" type="pres">
      <dgm:prSet presAssocID="{B82C3C62-6272-4B83-B337-30C48AC9009D}" presName="tx1" presStyleLbl="revTx" presStyleIdx="5" presStyleCnt="6"/>
      <dgm:spPr/>
    </dgm:pt>
    <dgm:pt modelId="{587B1C46-B16C-7A48-B330-AF98F5A1128F}" type="pres">
      <dgm:prSet presAssocID="{B82C3C62-6272-4B83-B337-30C48AC9009D}" presName="vert1" presStyleCnt="0"/>
      <dgm:spPr/>
    </dgm:pt>
  </dgm:ptLst>
  <dgm:cxnLst>
    <dgm:cxn modelId="{E3A71A14-940E-4497-B866-0E0559B2B0C1}" srcId="{56ACF2C2-B400-4E3A-9A78-9B13A3062DF7}" destId="{9D799C08-661A-4B6E-B24B-D6A65E2308BE}" srcOrd="3" destOrd="0" parTransId="{7580C5C4-A1AA-4244-AE40-8351D845E2FB}" sibTransId="{6795E11E-D092-4AC9-A5C2-6A738F0A61C1}"/>
    <dgm:cxn modelId="{C9F82732-4009-46FF-B189-8BA5CA681078}" srcId="{56ACF2C2-B400-4E3A-9A78-9B13A3062DF7}" destId="{B82C3C62-6272-4B83-B337-30C48AC9009D}" srcOrd="5" destOrd="0" parTransId="{3042C820-4010-4158-829F-0F5B0F37E567}" sibTransId="{927C6AFD-48F9-48CE-875D-B776BF684BC3}"/>
    <dgm:cxn modelId="{2C64D550-FF99-854B-B688-7B8166142670}" type="presOf" srcId="{B82C3C62-6272-4B83-B337-30C48AC9009D}" destId="{660E18A5-1D84-E646-B037-301BBACFCA39}" srcOrd="0" destOrd="0" presId="urn:microsoft.com/office/officeart/2008/layout/LinedList"/>
    <dgm:cxn modelId="{507D865D-2293-4A5B-9BC3-9D8AD25AB888}" srcId="{56ACF2C2-B400-4E3A-9A78-9B13A3062DF7}" destId="{629C850E-C873-4D75-BDD3-86159D55D9F3}" srcOrd="1" destOrd="0" parTransId="{27F458D0-19E7-4834-BE20-A7F3736428FB}" sibTransId="{4AF53D33-4C45-47A0-8EFB-4FD4C50A7885}"/>
    <dgm:cxn modelId="{95C6AD74-A73C-D34A-8AAD-9AC55FB9A057}" type="presOf" srcId="{3618A70A-9485-47E1-BE34-1C0B692ABA3F}" destId="{DB900823-8984-214F-B546-0FF67CE4D915}" srcOrd="0" destOrd="0" presId="urn:microsoft.com/office/officeart/2008/layout/LinedList"/>
    <dgm:cxn modelId="{FB1A6892-9575-024B-8AE2-A7444385B8D8}" type="presOf" srcId="{9D799C08-661A-4B6E-B24B-D6A65E2308BE}" destId="{D2580056-2894-9A45-8CC1-0D6B2C5B4226}" srcOrd="0" destOrd="0" presId="urn:microsoft.com/office/officeart/2008/layout/LinedList"/>
    <dgm:cxn modelId="{160338C0-E459-C549-ACEF-4F530BBDD23B}" type="presOf" srcId="{5D9EE876-A868-4422-8978-24051F206ECF}" destId="{1D3B086E-D979-1242-973C-F20222F477C2}" srcOrd="0" destOrd="0" presId="urn:microsoft.com/office/officeart/2008/layout/LinedList"/>
    <dgm:cxn modelId="{CA230FC1-112B-4933-AABC-646EFD6EDAAB}" srcId="{56ACF2C2-B400-4E3A-9A78-9B13A3062DF7}" destId="{5D9EE876-A868-4422-8978-24051F206ECF}" srcOrd="0" destOrd="0" parTransId="{EE64BC44-E94B-42DC-96D0-07C2DB13D0DA}" sibTransId="{840266DF-5348-4937-ADCD-E47710C02C10}"/>
    <dgm:cxn modelId="{04D17ECA-BC17-40CC-8018-5C71ECC254A0}" srcId="{56ACF2C2-B400-4E3A-9A78-9B13A3062DF7}" destId="{79FE6453-AD94-4B13-9371-671F23F6A257}" srcOrd="4" destOrd="0" parTransId="{A55DCC7A-905E-487B-865F-034E10762FC6}" sibTransId="{BD66DFA4-046D-47EA-8A03-DDC8C367337B}"/>
    <dgm:cxn modelId="{5B31ECCB-9F10-944C-A901-7B2A159C0C88}" type="presOf" srcId="{56ACF2C2-B400-4E3A-9A78-9B13A3062DF7}" destId="{858873D0-162A-1E48-9398-111DF86D2997}" srcOrd="0" destOrd="0" presId="urn:microsoft.com/office/officeart/2008/layout/LinedList"/>
    <dgm:cxn modelId="{A8D709D3-CB7B-D346-A145-E6AE3E092D5C}" type="presOf" srcId="{79FE6453-AD94-4B13-9371-671F23F6A257}" destId="{B2B2E510-8117-6D4D-909D-75B1D698E995}" srcOrd="0" destOrd="0" presId="urn:microsoft.com/office/officeart/2008/layout/LinedList"/>
    <dgm:cxn modelId="{964178DC-CFF5-6049-B649-25BE87F6CAD9}" type="presOf" srcId="{629C850E-C873-4D75-BDD3-86159D55D9F3}" destId="{E700903B-08A0-EF4D-A41C-20F2DF1D2823}" srcOrd="0" destOrd="0" presId="urn:microsoft.com/office/officeart/2008/layout/LinedList"/>
    <dgm:cxn modelId="{A86829EE-0FF3-48F5-A7E1-1680682E61A4}" srcId="{56ACF2C2-B400-4E3A-9A78-9B13A3062DF7}" destId="{3618A70A-9485-47E1-BE34-1C0B692ABA3F}" srcOrd="2" destOrd="0" parTransId="{07A84EE8-847D-4FE5-97E6-480D6036712B}" sibTransId="{859155B1-7CCC-4783-8921-4AD511F29ED3}"/>
    <dgm:cxn modelId="{EC5D59DE-9637-7843-B0D2-A624411C3115}" type="presParOf" srcId="{858873D0-162A-1E48-9398-111DF86D2997}" destId="{61032253-5B98-B440-A9FB-7B97556CE9C0}" srcOrd="0" destOrd="0" presId="urn:microsoft.com/office/officeart/2008/layout/LinedList"/>
    <dgm:cxn modelId="{48813DAC-C84A-2E42-BC44-F51B16460CED}" type="presParOf" srcId="{858873D0-162A-1E48-9398-111DF86D2997}" destId="{2E606A6F-FE80-B544-BADE-647BC818AC00}" srcOrd="1" destOrd="0" presId="urn:microsoft.com/office/officeart/2008/layout/LinedList"/>
    <dgm:cxn modelId="{53ADF50C-6E5F-5749-968A-6FB71A893A13}" type="presParOf" srcId="{2E606A6F-FE80-B544-BADE-647BC818AC00}" destId="{1D3B086E-D979-1242-973C-F20222F477C2}" srcOrd="0" destOrd="0" presId="urn:microsoft.com/office/officeart/2008/layout/LinedList"/>
    <dgm:cxn modelId="{7480CC46-21DA-4847-820C-F56EE42491E3}" type="presParOf" srcId="{2E606A6F-FE80-B544-BADE-647BC818AC00}" destId="{F615BF41-C80F-4742-BC16-D62BFACF6040}" srcOrd="1" destOrd="0" presId="urn:microsoft.com/office/officeart/2008/layout/LinedList"/>
    <dgm:cxn modelId="{5803CB22-E8CA-174A-8F5D-3AB4C1CD36F6}" type="presParOf" srcId="{858873D0-162A-1E48-9398-111DF86D2997}" destId="{8EEF2A23-030E-0140-88B9-1BA0DC5A03AE}" srcOrd="2" destOrd="0" presId="urn:microsoft.com/office/officeart/2008/layout/LinedList"/>
    <dgm:cxn modelId="{12964638-8AC7-1C4A-9020-8D603CBE45C4}" type="presParOf" srcId="{858873D0-162A-1E48-9398-111DF86D2997}" destId="{B75DF761-925F-0344-A087-45496427D154}" srcOrd="3" destOrd="0" presId="urn:microsoft.com/office/officeart/2008/layout/LinedList"/>
    <dgm:cxn modelId="{7119D58C-E55B-BA4B-92E5-160066CF96DB}" type="presParOf" srcId="{B75DF761-925F-0344-A087-45496427D154}" destId="{E700903B-08A0-EF4D-A41C-20F2DF1D2823}" srcOrd="0" destOrd="0" presId="urn:microsoft.com/office/officeart/2008/layout/LinedList"/>
    <dgm:cxn modelId="{2ECFDC7A-3D1A-9942-B28E-12CA7DFADAD1}" type="presParOf" srcId="{B75DF761-925F-0344-A087-45496427D154}" destId="{BBE91E86-8925-224F-88E2-6E2BB52484B4}" srcOrd="1" destOrd="0" presId="urn:microsoft.com/office/officeart/2008/layout/LinedList"/>
    <dgm:cxn modelId="{C17086D3-022B-5344-9783-10A65800A9E5}" type="presParOf" srcId="{858873D0-162A-1E48-9398-111DF86D2997}" destId="{A45F844E-578B-CC47-9805-7809A6ABE74D}" srcOrd="4" destOrd="0" presId="urn:microsoft.com/office/officeart/2008/layout/LinedList"/>
    <dgm:cxn modelId="{F28095FD-16C4-1141-A098-1F039ACC415C}" type="presParOf" srcId="{858873D0-162A-1E48-9398-111DF86D2997}" destId="{C4231673-641B-8B43-9305-7755F980FF5A}" srcOrd="5" destOrd="0" presId="urn:microsoft.com/office/officeart/2008/layout/LinedList"/>
    <dgm:cxn modelId="{56217F29-B2BC-6F48-97F6-8675CE15C130}" type="presParOf" srcId="{C4231673-641B-8B43-9305-7755F980FF5A}" destId="{DB900823-8984-214F-B546-0FF67CE4D915}" srcOrd="0" destOrd="0" presId="urn:microsoft.com/office/officeart/2008/layout/LinedList"/>
    <dgm:cxn modelId="{04FE2A15-37C9-4A4D-8536-46188439F343}" type="presParOf" srcId="{C4231673-641B-8B43-9305-7755F980FF5A}" destId="{B2E80200-3120-BF4B-86D8-C63F5EE73932}" srcOrd="1" destOrd="0" presId="urn:microsoft.com/office/officeart/2008/layout/LinedList"/>
    <dgm:cxn modelId="{0E104740-D4DA-E347-AA5C-F9F23F15F5ED}" type="presParOf" srcId="{858873D0-162A-1E48-9398-111DF86D2997}" destId="{1637EEB5-FCB6-BB43-A4ED-14A7981CD9D8}" srcOrd="6" destOrd="0" presId="urn:microsoft.com/office/officeart/2008/layout/LinedList"/>
    <dgm:cxn modelId="{D5709A51-0187-E74A-827C-CEEF71ABD19B}" type="presParOf" srcId="{858873D0-162A-1E48-9398-111DF86D2997}" destId="{026C0606-A65A-E749-BC6C-8C8D7B87621E}" srcOrd="7" destOrd="0" presId="urn:microsoft.com/office/officeart/2008/layout/LinedList"/>
    <dgm:cxn modelId="{6F83F52F-62A9-A743-B1F6-861E4EEC1435}" type="presParOf" srcId="{026C0606-A65A-E749-BC6C-8C8D7B87621E}" destId="{D2580056-2894-9A45-8CC1-0D6B2C5B4226}" srcOrd="0" destOrd="0" presId="urn:microsoft.com/office/officeart/2008/layout/LinedList"/>
    <dgm:cxn modelId="{5EA21D95-3C7F-8A47-A4EE-3BAA2D7AC18C}" type="presParOf" srcId="{026C0606-A65A-E749-BC6C-8C8D7B87621E}" destId="{DB33AFB9-DD80-C84B-A93C-1A81351C66D7}" srcOrd="1" destOrd="0" presId="urn:microsoft.com/office/officeart/2008/layout/LinedList"/>
    <dgm:cxn modelId="{7E736D7A-EA3E-4B40-A4FC-C6E16814DC59}" type="presParOf" srcId="{858873D0-162A-1E48-9398-111DF86D2997}" destId="{BF71FD73-C152-F94E-A0A5-A7F7C33F53FB}" srcOrd="8" destOrd="0" presId="urn:microsoft.com/office/officeart/2008/layout/LinedList"/>
    <dgm:cxn modelId="{F4789FF4-1218-6143-ACAF-8FBBC23A4CB5}" type="presParOf" srcId="{858873D0-162A-1E48-9398-111DF86D2997}" destId="{BD9972AA-59AA-5B43-8FB4-F6B65BE9F30A}" srcOrd="9" destOrd="0" presId="urn:microsoft.com/office/officeart/2008/layout/LinedList"/>
    <dgm:cxn modelId="{1A71BC52-6E01-FB45-880C-71CB7480C4CB}" type="presParOf" srcId="{BD9972AA-59AA-5B43-8FB4-F6B65BE9F30A}" destId="{B2B2E510-8117-6D4D-909D-75B1D698E995}" srcOrd="0" destOrd="0" presId="urn:microsoft.com/office/officeart/2008/layout/LinedList"/>
    <dgm:cxn modelId="{A0CDC769-F29B-D948-B6CF-38BE237D4855}" type="presParOf" srcId="{BD9972AA-59AA-5B43-8FB4-F6B65BE9F30A}" destId="{EC380871-8769-CB4C-81D9-C64D4FA64214}" srcOrd="1" destOrd="0" presId="urn:microsoft.com/office/officeart/2008/layout/LinedList"/>
    <dgm:cxn modelId="{7152F5EE-26FC-204B-ADB0-644F3361B5C4}" type="presParOf" srcId="{858873D0-162A-1E48-9398-111DF86D2997}" destId="{5EF3335F-C32F-464D-9F6E-6DD62D6C6BE3}" srcOrd="10" destOrd="0" presId="urn:microsoft.com/office/officeart/2008/layout/LinedList"/>
    <dgm:cxn modelId="{F8F37F58-98A7-AD4D-95EC-CA0A28B45D2D}" type="presParOf" srcId="{858873D0-162A-1E48-9398-111DF86D2997}" destId="{BDAE5BF6-C6E8-2D45-A7B1-30044C46D8BD}" srcOrd="11" destOrd="0" presId="urn:microsoft.com/office/officeart/2008/layout/LinedList"/>
    <dgm:cxn modelId="{14CB537A-101B-BD45-9118-BAD0132FDB95}" type="presParOf" srcId="{BDAE5BF6-C6E8-2D45-A7B1-30044C46D8BD}" destId="{660E18A5-1D84-E646-B037-301BBACFCA39}" srcOrd="0" destOrd="0" presId="urn:microsoft.com/office/officeart/2008/layout/LinedList"/>
    <dgm:cxn modelId="{AD04E3E3-ABCF-954B-9A52-A5D5E7C63876}" type="presParOf" srcId="{BDAE5BF6-C6E8-2D45-A7B1-30044C46D8BD}" destId="{587B1C46-B16C-7A48-B330-AF98F5A1128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6D57B8-DEE4-44F7-8C2E-49578593B0F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A957A34-8BB8-4509-984D-FAB8E2F672BC}">
      <dgm:prSet/>
      <dgm:spPr/>
      <dgm:t>
        <a:bodyPr/>
        <a:lstStyle/>
        <a:p>
          <a:r>
            <a:rPr lang="cs-CZ"/>
            <a:t>AVPU / GCS</a:t>
          </a:r>
          <a:endParaRPr lang="en-US"/>
        </a:p>
      </dgm:t>
    </dgm:pt>
    <dgm:pt modelId="{40136EA2-A3BD-41BD-ACB1-32FFBAED2EE5}" type="parTrans" cxnId="{C609C874-CB7D-48EF-91FC-3A91F9C89EFF}">
      <dgm:prSet/>
      <dgm:spPr/>
      <dgm:t>
        <a:bodyPr/>
        <a:lstStyle/>
        <a:p>
          <a:endParaRPr lang="en-US"/>
        </a:p>
      </dgm:t>
    </dgm:pt>
    <dgm:pt modelId="{07DA488E-66F8-4C07-AB7F-EE48D3162A89}" type="sibTrans" cxnId="{C609C874-CB7D-48EF-91FC-3A91F9C89EFF}">
      <dgm:prSet/>
      <dgm:spPr/>
      <dgm:t>
        <a:bodyPr/>
        <a:lstStyle/>
        <a:p>
          <a:endParaRPr lang="en-US"/>
        </a:p>
      </dgm:t>
    </dgm:pt>
    <dgm:pt modelId="{5EEDED10-7DA5-4C21-9250-EDC16913AF6A}">
      <dgm:prSet/>
      <dgm:spPr/>
      <dgm:t>
        <a:bodyPr/>
        <a:lstStyle/>
        <a:p>
          <a:r>
            <a:rPr lang="cs-CZ"/>
            <a:t>Zornice</a:t>
          </a:r>
          <a:endParaRPr lang="en-US"/>
        </a:p>
      </dgm:t>
    </dgm:pt>
    <dgm:pt modelId="{A0A709EB-1DD7-4413-9267-D73A229AE50D}" type="parTrans" cxnId="{86BC305D-17A8-4617-BEC1-79B6052DCBF3}">
      <dgm:prSet/>
      <dgm:spPr/>
      <dgm:t>
        <a:bodyPr/>
        <a:lstStyle/>
        <a:p>
          <a:endParaRPr lang="en-US"/>
        </a:p>
      </dgm:t>
    </dgm:pt>
    <dgm:pt modelId="{79B01477-D606-4096-96A2-A87A996E1721}" type="sibTrans" cxnId="{86BC305D-17A8-4617-BEC1-79B6052DCBF3}">
      <dgm:prSet/>
      <dgm:spPr/>
      <dgm:t>
        <a:bodyPr/>
        <a:lstStyle/>
        <a:p>
          <a:endParaRPr lang="en-US"/>
        </a:p>
      </dgm:t>
    </dgm:pt>
    <dgm:pt modelId="{222B492F-AEF8-4280-9490-4D39288AEF56}">
      <dgm:prSet/>
      <dgm:spPr/>
      <dgm:t>
        <a:bodyPr/>
        <a:lstStyle/>
        <a:p>
          <a:r>
            <a:rPr lang="cs-CZ"/>
            <a:t>Základní neurologické vyšetření</a:t>
          </a:r>
          <a:endParaRPr lang="en-US"/>
        </a:p>
      </dgm:t>
    </dgm:pt>
    <dgm:pt modelId="{AD19A308-5D5E-4265-BB34-BC372C827DE4}" type="parTrans" cxnId="{58E943EE-8AD2-409A-9B8E-927AD4446676}">
      <dgm:prSet/>
      <dgm:spPr/>
      <dgm:t>
        <a:bodyPr/>
        <a:lstStyle/>
        <a:p>
          <a:endParaRPr lang="en-US"/>
        </a:p>
      </dgm:t>
    </dgm:pt>
    <dgm:pt modelId="{7359E4DE-72B5-4B75-A4AE-37D9B12B47DB}" type="sibTrans" cxnId="{58E943EE-8AD2-409A-9B8E-927AD4446676}">
      <dgm:prSet/>
      <dgm:spPr/>
      <dgm:t>
        <a:bodyPr/>
        <a:lstStyle/>
        <a:p>
          <a:endParaRPr lang="en-US"/>
        </a:p>
      </dgm:t>
    </dgm:pt>
    <dgm:pt modelId="{BFD57DC4-134B-49D3-A477-E5CF5F93D336}">
      <dgm:prSet/>
      <dgm:spPr/>
      <dgm:t>
        <a:bodyPr/>
        <a:lstStyle/>
        <a:p>
          <a:r>
            <a:rPr lang="cs-CZ"/>
            <a:t>FAST, MEND </a:t>
          </a:r>
          <a:endParaRPr lang="en-US"/>
        </a:p>
      </dgm:t>
    </dgm:pt>
    <dgm:pt modelId="{886ED181-BFF9-434F-8D24-3F7D060F3ACC}" type="parTrans" cxnId="{1A4EA35C-F645-4D32-AD33-7019A83A1D55}">
      <dgm:prSet/>
      <dgm:spPr/>
      <dgm:t>
        <a:bodyPr/>
        <a:lstStyle/>
        <a:p>
          <a:endParaRPr lang="en-US"/>
        </a:p>
      </dgm:t>
    </dgm:pt>
    <dgm:pt modelId="{212240AC-ED09-451A-A475-387735CE1523}" type="sibTrans" cxnId="{1A4EA35C-F645-4D32-AD33-7019A83A1D55}">
      <dgm:prSet/>
      <dgm:spPr/>
      <dgm:t>
        <a:bodyPr/>
        <a:lstStyle/>
        <a:p>
          <a:endParaRPr lang="en-US"/>
        </a:p>
      </dgm:t>
    </dgm:pt>
    <dgm:pt modelId="{58E01376-BA44-3841-ADAB-7AEEE3A00ADB}" type="pres">
      <dgm:prSet presAssocID="{7C6D57B8-DEE4-44F7-8C2E-49578593B0F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995658-AF5B-2C4B-97C3-147401606803}" type="pres">
      <dgm:prSet presAssocID="{5A957A34-8BB8-4509-984D-FAB8E2F672BC}" presName="hierRoot1" presStyleCnt="0"/>
      <dgm:spPr/>
    </dgm:pt>
    <dgm:pt modelId="{C1E97EA5-79E9-174E-AF7A-12FBCCEB19FE}" type="pres">
      <dgm:prSet presAssocID="{5A957A34-8BB8-4509-984D-FAB8E2F672BC}" presName="composite" presStyleCnt="0"/>
      <dgm:spPr/>
    </dgm:pt>
    <dgm:pt modelId="{E8F8A1B7-5214-0046-9C97-E51914BF696E}" type="pres">
      <dgm:prSet presAssocID="{5A957A34-8BB8-4509-984D-FAB8E2F672BC}" presName="background" presStyleLbl="node0" presStyleIdx="0" presStyleCnt="4"/>
      <dgm:spPr/>
    </dgm:pt>
    <dgm:pt modelId="{94FA6604-00BF-ED43-BA25-370477E903A1}" type="pres">
      <dgm:prSet presAssocID="{5A957A34-8BB8-4509-984D-FAB8E2F672BC}" presName="text" presStyleLbl="fgAcc0" presStyleIdx="0" presStyleCnt="4">
        <dgm:presLayoutVars>
          <dgm:chPref val="3"/>
        </dgm:presLayoutVars>
      </dgm:prSet>
      <dgm:spPr/>
    </dgm:pt>
    <dgm:pt modelId="{EBDB75AB-962A-834E-816F-69B67526C8F6}" type="pres">
      <dgm:prSet presAssocID="{5A957A34-8BB8-4509-984D-FAB8E2F672BC}" presName="hierChild2" presStyleCnt="0"/>
      <dgm:spPr/>
    </dgm:pt>
    <dgm:pt modelId="{EA29F763-86AB-EB46-9270-25A46E92481F}" type="pres">
      <dgm:prSet presAssocID="{5EEDED10-7DA5-4C21-9250-EDC16913AF6A}" presName="hierRoot1" presStyleCnt="0"/>
      <dgm:spPr/>
    </dgm:pt>
    <dgm:pt modelId="{EA70D143-0013-254A-937B-184D006FBCAF}" type="pres">
      <dgm:prSet presAssocID="{5EEDED10-7DA5-4C21-9250-EDC16913AF6A}" presName="composite" presStyleCnt="0"/>
      <dgm:spPr/>
    </dgm:pt>
    <dgm:pt modelId="{0502942A-ABE3-2A43-BA62-7617DBF04A8B}" type="pres">
      <dgm:prSet presAssocID="{5EEDED10-7DA5-4C21-9250-EDC16913AF6A}" presName="background" presStyleLbl="node0" presStyleIdx="1" presStyleCnt="4"/>
      <dgm:spPr/>
    </dgm:pt>
    <dgm:pt modelId="{905D88C2-2845-3A47-A226-6D19D1E501DC}" type="pres">
      <dgm:prSet presAssocID="{5EEDED10-7DA5-4C21-9250-EDC16913AF6A}" presName="text" presStyleLbl="fgAcc0" presStyleIdx="1" presStyleCnt="4">
        <dgm:presLayoutVars>
          <dgm:chPref val="3"/>
        </dgm:presLayoutVars>
      </dgm:prSet>
      <dgm:spPr/>
    </dgm:pt>
    <dgm:pt modelId="{3A8374B1-2820-9044-82E7-6969453615B2}" type="pres">
      <dgm:prSet presAssocID="{5EEDED10-7DA5-4C21-9250-EDC16913AF6A}" presName="hierChild2" presStyleCnt="0"/>
      <dgm:spPr/>
    </dgm:pt>
    <dgm:pt modelId="{2316F264-9D4D-734E-9161-AB0B092C3947}" type="pres">
      <dgm:prSet presAssocID="{222B492F-AEF8-4280-9490-4D39288AEF56}" presName="hierRoot1" presStyleCnt="0"/>
      <dgm:spPr/>
    </dgm:pt>
    <dgm:pt modelId="{84B35003-1233-ED44-8E6D-FABEE66B167B}" type="pres">
      <dgm:prSet presAssocID="{222B492F-AEF8-4280-9490-4D39288AEF56}" presName="composite" presStyleCnt="0"/>
      <dgm:spPr/>
    </dgm:pt>
    <dgm:pt modelId="{6AF1D32E-43FD-3245-96ED-5C4586DA6996}" type="pres">
      <dgm:prSet presAssocID="{222B492F-AEF8-4280-9490-4D39288AEF56}" presName="background" presStyleLbl="node0" presStyleIdx="2" presStyleCnt="4"/>
      <dgm:spPr/>
    </dgm:pt>
    <dgm:pt modelId="{D3A5021D-5E8A-1244-B25A-F863DC228F4F}" type="pres">
      <dgm:prSet presAssocID="{222B492F-AEF8-4280-9490-4D39288AEF56}" presName="text" presStyleLbl="fgAcc0" presStyleIdx="2" presStyleCnt="4">
        <dgm:presLayoutVars>
          <dgm:chPref val="3"/>
        </dgm:presLayoutVars>
      </dgm:prSet>
      <dgm:spPr/>
    </dgm:pt>
    <dgm:pt modelId="{3078CE23-EC52-F04E-93FA-2A4F4DF8C8E3}" type="pres">
      <dgm:prSet presAssocID="{222B492F-AEF8-4280-9490-4D39288AEF56}" presName="hierChild2" presStyleCnt="0"/>
      <dgm:spPr/>
    </dgm:pt>
    <dgm:pt modelId="{8818F0D3-CD07-9F40-8773-7192E149CB58}" type="pres">
      <dgm:prSet presAssocID="{BFD57DC4-134B-49D3-A477-E5CF5F93D336}" presName="hierRoot1" presStyleCnt="0"/>
      <dgm:spPr/>
    </dgm:pt>
    <dgm:pt modelId="{C04A3CB2-8171-744A-975A-D58D8F58A743}" type="pres">
      <dgm:prSet presAssocID="{BFD57DC4-134B-49D3-A477-E5CF5F93D336}" presName="composite" presStyleCnt="0"/>
      <dgm:spPr/>
    </dgm:pt>
    <dgm:pt modelId="{033A750C-A17F-DC4C-AE45-2F2968FC7610}" type="pres">
      <dgm:prSet presAssocID="{BFD57DC4-134B-49D3-A477-E5CF5F93D336}" presName="background" presStyleLbl="node0" presStyleIdx="3" presStyleCnt="4"/>
      <dgm:spPr/>
    </dgm:pt>
    <dgm:pt modelId="{0C0EBA47-2B90-014D-AB58-924A4D19FEF2}" type="pres">
      <dgm:prSet presAssocID="{BFD57DC4-134B-49D3-A477-E5CF5F93D336}" presName="text" presStyleLbl="fgAcc0" presStyleIdx="3" presStyleCnt="4">
        <dgm:presLayoutVars>
          <dgm:chPref val="3"/>
        </dgm:presLayoutVars>
      </dgm:prSet>
      <dgm:spPr/>
    </dgm:pt>
    <dgm:pt modelId="{A49B058E-1B19-B945-B56C-0474B04BA69D}" type="pres">
      <dgm:prSet presAssocID="{BFD57DC4-134B-49D3-A477-E5CF5F93D336}" presName="hierChild2" presStyleCnt="0"/>
      <dgm:spPr/>
    </dgm:pt>
  </dgm:ptLst>
  <dgm:cxnLst>
    <dgm:cxn modelId="{9C42B433-A6E6-9140-9B4B-13769F3DCA47}" type="presOf" srcId="{BFD57DC4-134B-49D3-A477-E5CF5F93D336}" destId="{0C0EBA47-2B90-014D-AB58-924A4D19FEF2}" srcOrd="0" destOrd="0" presId="urn:microsoft.com/office/officeart/2005/8/layout/hierarchy1"/>
    <dgm:cxn modelId="{009CE158-80A1-F849-BFB3-CBB076972783}" type="presOf" srcId="{222B492F-AEF8-4280-9490-4D39288AEF56}" destId="{D3A5021D-5E8A-1244-B25A-F863DC228F4F}" srcOrd="0" destOrd="0" presId="urn:microsoft.com/office/officeart/2005/8/layout/hierarchy1"/>
    <dgm:cxn modelId="{1A4EA35C-F645-4D32-AD33-7019A83A1D55}" srcId="{7C6D57B8-DEE4-44F7-8C2E-49578593B0F5}" destId="{BFD57DC4-134B-49D3-A477-E5CF5F93D336}" srcOrd="3" destOrd="0" parTransId="{886ED181-BFF9-434F-8D24-3F7D060F3ACC}" sibTransId="{212240AC-ED09-451A-A475-387735CE1523}"/>
    <dgm:cxn modelId="{86BC305D-17A8-4617-BEC1-79B6052DCBF3}" srcId="{7C6D57B8-DEE4-44F7-8C2E-49578593B0F5}" destId="{5EEDED10-7DA5-4C21-9250-EDC16913AF6A}" srcOrd="1" destOrd="0" parTransId="{A0A709EB-1DD7-4413-9267-D73A229AE50D}" sibTransId="{79B01477-D606-4096-96A2-A87A996E1721}"/>
    <dgm:cxn modelId="{E1F47A61-C2FC-E64A-8278-4C5DFE4F9140}" type="presOf" srcId="{5A957A34-8BB8-4509-984D-FAB8E2F672BC}" destId="{94FA6604-00BF-ED43-BA25-370477E903A1}" srcOrd="0" destOrd="0" presId="urn:microsoft.com/office/officeart/2005/8/layout/hierarchy1"/>
    <dgm:cxn modelId="{C609C874-CB7D-48EF-91FC-3A91F9C89EFF}" srcId="{7C6D57B8-DEE4-44F7-8C2E-49578593B0F5}" destId="{5A957A34-8BB8-4509-984D-FAB8E2F672BC}" srcOrd="0" destOrd="0" parTransId="{40136EA2-A3BD-41BD-ACB1-32FFBAED2EE5}" sibTransId="{07DA488E-66F8-4C07-AB7F-EE48D3162A89}"/>
    <dgm:cxn modelId="{98B73E79-406E-ED4B-BCD2-E36151F54020}" type="presOf" srcId="{7C6D57B8-DEE4-44F7-8C2E-49578593B0F5}" destId="{58E01376-BA44-3841-ADAB-7AEEE3A00ADB}" srcOrd="0" destOrd="0" presId="urn:microsoft.com/office/officeart/2005/8/layout/hierarchy1"/>
    <dgm:cxn modelId="{9446259A-8D85-714C-A22A-91F2CE82ACCF}" type="presOf" srcId="{5EEDED10-7DA5-4C21-9250-EDC16913AF6A}" destId="{905D88C2-2845-3A47-A226-6D19D1E501DC}" srcOrd="0" destOrd="0" presId="urn:microsoft.com/office/officeart/2005/8/layout/hierarchy1"/>
    <dgm:cxn modelId="{58E943EE-8AD2-409A-9B8E-927AD4446676}" srcId="{7C6D57B8-DEE4-44F7-8C2E-49578593B0F5}" destId="{222B492F-AEF8-4280-9490-4D39288AEF56}" srcOrd="2" destOrd="0" parTransId="{AD19A308-5D5E-4265-BB34-BC372C827DE4}" sibTransId="{7359E4DE-72B5-4B75-A4AE-37D9B12B47DB}"/>
    <dgm:cxn modelId="{D5D11BD6-8C5C-E744-B245-EE50C650C6E5}" type="presParOf" srcId="{58E01376-BA44-3841-ADAB-7AEEE3A00ADB}" destId="{C5995658-AF5B-2C4B-97C3-147401606803}" srcOrd="0" destOrd="0" presId="urn:microsoft.com/office/officeart/2005/8/layout/hierarchy1"/>
    <dgm:cxn modelId="{28DA88F6-68CB-F04B-8DD1-8CD01603A041}" type="presParOf" srcId="{C5995658-AF5B-2C4B-97C3-147401606803}" destId="{C1E97EA5-79E9-174E-AF7A-12FBCCEB19FE}" srcOrd="0" destOrd="0" presId="urn:microsoft.com/office/officeart/2005/8/layout/hierarchy1"/>
    <dgm:cxn modelId="{9EEB002A-2490-064B-AD87-8C10A58D81AC}" type="presParOf" srcId="{C1E97EA5-79E9-174E-AF7A-12FBCCEB19FE}" destId="{E8F8A1B7-5214-0046-9C97-E51914BF696E}" srcOrd="0" destOrd="0" presId="urn:microsoft.com/office/officeart/2005/8/layout/hierarchy1"/>
    <dgm:cxn modelId="{A5070398-0BB4-8A4E-A1A7-662931B0E07B}" type="presParOf" srcId="{C1E97EA5-79E9-174E-AF7A-12FBCCEB19FE}" destId="{94FA6604-00BF-ED43-BA25-370477E903A1}" srcOrd="1" destOrd="0" presId="urn:microsoft.com/office/officeart/2005/8/layout/hierarchy1"/>
    <dgm:cxn modelId="{B934991A-B37A-F443-B959-EDF5FCB43F1C}" type="presParOf" srcId="{C5995658-AF5B-2C4B-97C3-147401606803}" destId="{EBDB75AB-962A-834E-816F-69B67526C8F6}" srcOrd="1" destOrd="0" presId="urn:microsoft.com/office/officeart/2005/8/layout/hierarchy1"/>
    <dgm:cxn modelId="{F28E8208-8DAD-C340-AC61-42CE52A7726C}" type="presParOf" srcId="{58E01376-BA44-3841-ADAB-7AEEE3A00ADB}" destId="{EA29F763-86AB-EB46-9270-25A46E92481F}" srcOrd="1" destOrd="0" presId="urn:microsoft.com/office/officeart/2005/8/layout/hierarchy1"/>
    <dgm:cxn modelId="{869CACC1-833B-884B-A822-59917E1833CE}" type="presParOf" srcId="{EA29F763-86AB-EB46-9270-25A46E92481F}" destId="{EA70D143-0013-254A-937B-184D006FBCAF}" srcOrd="0" destOrd="0" presId="urn:microsoft.com/office/officeart/2005/8/layout/hierarchy1"/>
    <dgm:cxn modelId="{EAF6ABC9-C926-5641-B7D7-9A12D0F9C57C}" type="presParOf" srcId="{EA70D143-0013-254A-937B-184D006FBCAF}" destId="{0502942A-ABE3-2A43-BA62-7617DBF04A8B}" srcOrd="0" destOrd="0" presId="urn:microsoft.com/office/officeart/2005/8/layout/hierarchy1"/>
    <dgm:cxn modelId="{C8DFC2F3-7726-0E4B-BE15-26EDBF918D4C}" type="presParOf" srcId="{EA70D143-0013-254A-937B-184D006FBCAF}" destId="{905D88C2-2845-3A47-A226-6D19D1E501DC}" srcOrd="1" destOrd="0" presId="urn:microsoft.com/office/officeart/2005/8/layout/hierarchy1"/>
    <dgm:cxn modelId="{D365D37F-990F-284B-BA7A-DB10B63FA535}" type="presParOf" srcId="{EA29F763-86AB-EB46-9270-25A46E92481F}" destId="{3A8374B1-2820-9044-82E7-6969453615B2}" srcOrd="1" destOrd="0" presId="urn:microsoft.com/office/officeart/2005/8/layout/hierarchy1"/>
    <dgm:cxn modelId="{8D2CD88B-AD15-5249-BB8B-DFF9E2979018}" type="presParOf" srcId="{58E01376-BA44-3841-ADAB-7AEEE3A00ADB}" destId="{2316F264-9D4D-734E-9161-AB0B092C3947}" srcOrd="2" destOrd="0" presId="urn:microsoft.com/office/officeart/2005/8/layout/hierarchy1"/>
    <dgm:cxn modelId="{A46DEC7B-36F9-C542-BFE8-99143CD41E33}" type="presParOf" srcId="{2316F264-9D4D-734E-9161-AB0B092C3947}" destId="{84B35003-1233-ED44-8E6D-FABEE66B167B}" srcOrd="0" destOrd="0" presId="urn:microsoft.com/office/officeart/2005/8/layout/hierarchy1"/>
    <dgm:cxn modelId="{8670AA2C-299E-C947-9511-0923A817E608}" type="presParOf" srcId="{84B35003-1233-ED44-8E6D-FABEE66B167B}" destId="{6AF1D32E-43FD-3245-96ED-5C4586DA6996}" srcOrd="0" destOrd="0" presId="urn:microsoft.com/office/officeart/2005/8/layout/hierarchy1"/>
    <dgm:cxn modelId="{F1644C00-41FC-884F-9F0C-A600B7B3AC82}" type="presParOf" srcId="{84B35003-1233-ED44-8E6D-FABEE66B167B}" destId="{D3A5021D-5E8A-1244-B25A-F863DC228F4F}" srcOrd="1" destOrd="0" presId="urn:microsoft.com/office/officeart/2005/8/layout/hierarchy1"/>
    <dgm:cxn modelId="{4CD03F12-62CC-AC4E-B5FB-842B5D2CF0DB}" type="presParOf" srcId="{2316F264-9D4D-734E-9161-AB0B092C3947}" destId="{3078CE23-EC52-F04E-93FA-2A4F4DF8C8E3}" srcOrd="1" destOrd="0" presId="urn:microsoft.com/office/officeart/2005/8/layout/hierarchy1"/>
    <dgm:cxn modelId="{F9A93EC8-5DC8-0B44-AD62-4A6A391DEE43}" type="presParOf" srcId="{58E01376-BA44-3841-ADAB-7AEEE3A00ADB}" destId="{8818F0D3-CD07-9F40-8773-7192E149CB58}" srcOrd="3" destOrd="0" presId="urn:microsoft.com/office/officeart/2005/8/layout/hierarchy1"/>
    <dgm:cxn modelId="{B4202383-8F33-9141-9F74-1F7D04D9BB35}" type="presParOf" srcId="{8818F0D3-CD07-9F40-8773-7192E149CB58}" destId="{C04A3CB2-8171-744A-975A-D58D8F58A743}" srcOrd="0" destOrd="0" presId="urn:microsoft.com/office/officeart/2005/8/layout/hierarchy1"/>
    <dgm:cxn modelId="{93BE112C-5734-F144-AEB8-A091015DEB54}" type="presParOf" srcId="{C04A3CB2-8171-744A-975A-D58D8F58A743}" destId="{033A750C-A17F-DC4C-AE45-2F2968FC7610}" srcOrd="0" destOrd="0" presId="urn:microsoft.com/office/officeart/2005/8/layout/hierarchy1"/>
    <dgm:cxn modelId="{AEBAEC37-18D0-DD41-9841-6D00CC6E9AD7}" type="presParOf" srcId="{C04A3CB2-8171-744A-975A-D58D8F58A743}" destId="{0C0EBA47-2B90-014D-AB58-924A4D19FEF2}" srcOrd="1" destOrd="0" presId="urn:microsoft.com/office/officeart/2005/8/layout/hierarchy1"/>
    <dgm:cxn modelId="{D5C34A19-1E4A-2145-A69B-8FCAD3AD0CE5}" type="presParOf" srcId="{8818F0D3-CD07-9F40-8773-7192E149CB58}" destId="{A49B058E-1B19-B945-B56C-0474B04BA6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E546497-6F5F-430D-8EDF-CB9794D499DF}" type="doc">
      <dgm:prSet loTypeId="urn:microsoft.com/office/officeart/2005/8/layout/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D006579-16CB-45C6-9204-65170E7DC02A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Stav vědomí – škála GCS / AVPU</a:t>
          </a:r>
          <a:endParaRPr lang="en-US" dirty="0">
            <a:solidFill>
              <a:schemeClr val="tx1"/>
            </a:solidFill>
          </a:endParaRPr>
        </a:p>
      </dgm:t>
    </dgm:pt>
    <dgm:pt modelId="{5D450B2C-0E86-4055-84F3-7C78C1C8CCDA}" type="parTrans" cxnId="{312E3422-ACEF-4977-840D-E7DDF0F479B2}">
      <dgm:prSet/>
      <dgm:spPr/>
      <dgm:t>
        <a:bodyPr/>
        <a:lstStyle/>
        <a:p>
          <a:endParaRPr lang="en-US"/>
        </a:p>
      </dgm:t>
    </dgm:pt>
    <dgm:pt modelId="{FC005178-946E-4BAC-8EC6-826636DB7309}" type="sibTrans" cxnId="{312E3422-ACEF-4977-840D-E7DDF0F479B2}">
      <dgm:prSet/>
      <dgm:spPr/>
      <dgm:t>
        <a:bodyPr/>
        <a:lstStyle/>
        <a:p>
          <a:endParaRPr lang="en-US"/>
        </a:p>
      </dgm:t>
    </dgm:pt>
    <dgm:pt modelId="{C5DFDEFB-BD6E-4123-900F-C9FCFC5A4285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Orientace (osobou, místem, časem)</a:t>
          </a:r>
          <a:endParaRPr lang="en-US" dirty="0">
            <a:solidFill>
              <a:schemeClr val="tx1"/>
            </a:solidFill>
          </a:endParaRPr>
        </a:p>
      </dgm:t>
    </dgm:pt>
    <dgm:pt modelId="{6F9A6031-33B3-4D01-80F0-611121BD8D5A}" type="parTrans" cxnId="{43FD1D36-354A-4582-A4F6-B4548BA8B037}">
      <dgm:prSet/>
      <dgm:spPr/>
      <dgm:t>
        <a:bodyPr/>
        <a:lstStyle/>
        <a:p>
          <a:endParaRPr lang="en-US"/>
        </a:p>
      </dgm:t>
    </dgm:pt>
    <dgm:pt modelId="{9283AAF7-EDD7-47E6-9A90-A98E16D39FCD}" type="sibTrans" cxnId="{43FD1D36-354A-4582-A4F6-B4548BA8B037}">
      <dgm:prSet/>
      <dgm:spPr/>
      <dgm:t>
        <a:bodyPr/>
        <a:lstStyle/>
        <a:p>
          <a:endParaRPr lang="en-US"/>
        </a:p>
      </dgm:t>
    </dgm:pt>
    <dgm:pt modelId="{B7C7A407-20C9-464C-8849-B699AFBC2533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Zornice</a:t>
          </a:r>
          <a:endParaRPr lang="en-US" dirty="0">
            <a:solidFill>
              <a:schemeClr val="tx1"/>
            </a:solidFill>
          </a:endParaRPr>
        </a:p>
      </dgm:t>
    </dgm:pt>
    <dgm:pt modelId="{3CCDCD65-AB9C-4880-82B1-9F66E8733455}" type="parTrans" cxnId="{71027D50-3CFC-4524-ACF4-93FA4268E794}">
      <dgm:prSet/>
      <dgm:spPr/>
      <dgm:t>
        <a:bodyPr/>
        <a:lstStyle/>
        <a:p>
          <a:endParaRPr lang="en-US"/>
        </a:p>
      </dgm:t>
    </dgm:pt>
    <dgm:pt modelId="{17B99018-A44A-4CD2-8780-BE501F67C02C}" type="sibTrans" cxnId="{71027D50-3CFC-4524-ACF4-93FA4268E794}">
      <dgm:prSet/>
      <dgm:spPr/>
      <dgm:t>
        <a:bodyPr/>
        <a:lstStyle/>
        <a:p>
          <a:endParaRPr lang="en-US"/>
        </a:p>
      </dgm:t>
    </dgm:pt>
    <dgm:pt modelId="{FF3A92EE-F49F-4036-8B91-D0A0247EF2E3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Nystagmus</a:t>
          </a:r>
          <a:endParaRPr lang="en-US" dirty="0">
            <a:solidFill>
              <a:schemeClr val="tx1"/>
            </a:solidFill>
          </a:endParaRPr>
        </a:p>
      </dgm:t>
    </dgm:pt>
    <dgm:pt modelId="{963D11BE-6658-45CA-A8CA-BD3AE4419436}" type="parTrans" cxnId="{34070CAA-A4B6-4A6F-A814-339E3D19E5B3}">
      <dgm:prSet/>
      <dgm:spPr/>
      <dgm:t>
        <a:bodyPr/>
        <a:lstStyle/>
        <a:p>
          <a:endParaRPr lang="en-US"/>
        </a:p>
      </dgm:t>
    </dgm:pt>
    <dgm:pt modelId="{43DCA6A4-D7E5-4B28-A35C-B9359861BC61}" type="sibTrans" cxnId="{34070CAA-A4B6-4A6F-A814-339E3D19E5B3}">
      <dgm:prSet/>
      <dgm:spPr/>
      <dgm:t>
        <a:bodyPr/>
        <a:lstStyle/>
        <a:p>
          <a:endParaRPr lang="en-US"/>
        </a:p>
      </dgm:t>
    </dgm:pt>
    <dgm:pt modelId="{C7C1E0A9-C6BC-47EC-8197-29A7174BBD5D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Symetrie miminky</a:t>
          </a:r>
          <a:endParaRPr lang="en-US" dirty="0">
            <a:solidFill>
              <a:schemeClr val="tx1"/>
            </a:solidFill>
          </a:endParaRPr>
        </a:p>
      </dgm:t>
    </dgm:pt>
    <dgm:pt modelId="{E33B9798-C36E-4C61-9FEB-5A542D5AE106}" type="parTrans" cxnId="{DB05946B-3153-4188-9E86-16E0CB0923C7}">
      <dgm:prSet/>
      <dgm:spPr/>
      <dgm:t>
        <a:bodyPr/>
        <a:lstStyle/>
        <a:p>
          <a:endParaRPr lang="en-US"/>
        </a:p>
      </dgm:t>
    </dgm:pt>
    <dgm:pt modelId="{5E17FA8B-6BE0-403D-9CF7-C6B5C5F7200A}" type="sibTrans" cxnId="{DB05946B-3153-4188-9E86-16E0CB0923C7}">
      <dgm:prSet/>
      <dgm:spPr/>
      <dgm:t>
        <a:bodyPr/>
        <a:lstStyle/>
        <a:p>
          <a:endParaRPr lang="en-US"/>
        </a:p>
      </dgm:t>
    </dgm:pt>
    <dgm:pt modelId="{B6AF479E-75D8-4354-BB42-7C85E7CE26CB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Poruchy řeči </a:t>
          </a:r>
          <a:endParaRPr lang="en-US" dirty="0">
            <a:solidFill>
              <a:schemeClr val="tx1"/>
            </a:solidFill>
          </a:endParaRPr>
        </a:p>
      </dgm:t>
    </dgm:pt>
    <dgm:pt modelId="{431BEF5B-7D5E-4FD7-A661-A42DB6B721C8}" type="parTrans" cxnId="{858F61A2-966C-4DF6-A461-28A70D1F0376}">
      <dgm:prSet/>
      <dgm:spPr/>
      <dgm:t>
        <a:bodyPr/>
        <a:lstStyle/>
        <a:p>
          <a:endParaRPr lang="en-US"/>
        </a:p>
      </dgm:t>
    </dgm:pt>
    <dgm:pt modelId="{C7313112-C52D-4710-86D4-5AF0BDF31D07}" type="sibTrans" cxnId="{858F61A2-966C-4DF6-A461-28A70D1F0376}">
      <dgm:prSet/>
      <dgm:spPr/>
      <dgm:t>
        <a:bodyPr/>
        <a:lstStyle/>
        <a:p>
          <a:endParaRPr lang="en-US"/>
        </a:p>
      </dgm:t>
    </dgm:pt>
    <dgm:pt modelId="{BA533122-8609-405D-9CED-B8D9D5A00908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Symetrie pohybů a čití</a:t>
          </a:r>
          <a:endParaRPr lang="en-US" dirty="0">
            <a:solidFill>
              <a:schemeClr val="tx1"/>
            </a:solidFill>
          </a:endParaRPr>
        </a:p>
      </dgm:t>
    </dgm:pt>
    <dgm:pt modelId="{372E80B7-0C9E-4A79-9495-AE2A8A0E91A9}" type="parTrans" cxnId="{405D443A-61FE-40E7-A99F-112A41737D5D}">
      <dgm:prSet/>
      <dgm:spPr/>
      <dgm:t>
        <a:bodyPr/>
        <a:lstStyle/>
        <a:p>
          <a:endParaRPr lang="en-US"/>
        </a:p>
      </dgm:t>
    </dgm:pt>
    <dgm:pt modelId="{2453E88B-43C3-41CF-B0AF-9F92544899D3}" type="sibTrans" cxnId="{405D443A-61FE-40E7-A99F-112A41737D5D}">
      <dgm:prSet/>
      <dgm:spPr/>
      <dgm:t>
        <a:bodyPr/>
        <a:lstStyle/>
        <a:p>
          <a:endParaRPr lang="en-US"/>
        </a:p>
      </dgm:t>
    </dgm:pt>
    <dgm:pt modelId="{92DC4F77-602D-40A9-B92B-F03A4211C5BE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Taxe – přesnost pohybů</a:t>
          </a:r>
          <a:endParaRPr lang="en-US" dirty="0">
            <a:solidFill>
              <a:schemeClr val="tx1"/>
            </a:solidFill>
          </a:endParaRPr>
        </a:p>
      </dgm:t>
    </dgm:pt>
    <dgm:pt modelId="{087FBBAA-BB58-41C6-A34A-13974C5FEFEC}" type="parTrans" cxnId="{93B2B38B-08B6-4D54-8602-23336A6412E2}">
      <dgm:prSet/>
      <dgm:spPr/>
      <dgm:t>
        <a:bodyPr/>
        <a:lstStyle/>
        <a:p>
          <a:endParaRPr lang="en-US"/>
        </a:p>
      </dgm:t>
    </dgm:pt>
    <dgm:pt modelId="{04B0B210-BF30-4CA0-815D-323B6E0F43E2}" type="sibTrans" cxnId="{93B2B38B-08B6-4D54-8602-23336A6412E2}">
      <dgm:prSet/>
      <dgm:spPr/>
      <dgm:t>
        <a:bodyPr/>
        <a:lstStyle/>
        <a:p>
          <a:endParaRPr lang="en-US"/>
        </a:p>
      </dgm:t>
    </dgm:pt>
    <dgm:pt modelId="{023E5A63-C9D9-4508-9331-E43B2F070E1E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Rovnováha</a:t>
          </a:r>
          <a:endParaRPr lang="en-US" dirty="0">
            <a:solidFill>
              <a:schemeClr val="tx1"/>
            </a:solidFill>
          </a:endParaRPr>
        </a:p>
      </dgm:t>
    </dgm:pt>
    <dgm:pt modelId="{81A0EE45-AD3A-4BEC-8529-40ABCB230D41}" type="parTrans" cxnId="{FFB65DCE-0AC0-4BF1-A235-7E110FB05AF8}">
      <dgm:prSet/>
      <dgm:spPr/>
      <dgm:t>
        <a:bodyPr/>
        <a:lstStyle/>
        <a:p>
          <a:endParaRPr lang="en-US"/>
        </a:p>
      </dgm:t>
    </dgm:pt>
    <dgm:pt modelId="{88FA6B9A-0EDC-444E-9613-674DAD42941D}" type="sibTrans" cxnId="{FFB65DCE-0AC0-4BF1-A235-7E110FB05AF8}">
      <dgm:prSet/>
      <dgm:spPr/>
      <dgm:t>
        <a:bodyPr/>
        <a:lstStyle/>
        <a:p>
          <a:endParaRPr lang="en-US"/>
        </a:p>
      </dgm:t>
    </dgm:pt>
    <dgm:pt modelId="{8D545576-967E-4BB6-9C96-DD1C9678B3DD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Meningeální příznaky (není-li trauma)</a:t>
          </a:r>
          <a:endParaRPr lang="en-US" dirty="0">
            <a:solidFill>
              <a:schemeClr val="tx1"/>
            </a:solidFill>
          </a:endParaRPr>
        </a:p>
      </dgm:t>
    </dgm:pt>
    <dgm:pt modelId="{D71713F1-6723-4411-8B06-4D5E632281AC}" type="parTrans" cxnId="{68870C00-0B59-4D47-AFCC-920AB7DB35FB}">
      <dgm:prSet/>
      <dgm:spPr/>
      <dgm:t>
        <a:bodyPr/>
        <a:lstStyle/>
        <a:p>
          <a:endParaRPr lang="en-US"/>
        </a:p>
      </dgm:t>
    </dgm:pt>
    <dgm:pt modelId="{4B2B5512-48C0-4518-9F3B-142B9AA28A87}" type="sibTrans" cxnId="{68870C00-0B59-4D47-AFCC-920AB7DB35FB}">
      <dgm:prSet/>
      <dgm:spPr/>
      <dgm:t>
        <a:bodyPr/>
        <a:lstStyle/>
        <a:p>
          <a:endParaRPr lang="en-US"/>
        </a:p>
      </dgm:t>
    </dgm:pt>
    <dgm:pt modelId="{B87B71E5-1397-5B4B-9F78-29D4ED43BB43}" type="pres">
      <dgm:prSet presAssocID="{EE546497-6F5F-430D-8EDF-CB9794D499DF}" presName="diagram" presStyleCnt="0">
        <dgm:presLayoutVars>
          <dgm:dir/>
          <dgm:resizeHandles val="exact"/>
        </dgm:presLayoutVars>
      </dgm:prSet>
      <dgm:spPr/>
    </dgm:pt>
    <dgm:pt modelId="{E3BCD22E-E5F0-134B-80B4-FA1273B901C3}" type="pres">
      <dgm:prSet presAssocID="{DD006579-16CB-45C6-9204-65170E7DC02A}" presName="node" presStyleLbl="node1" presStyleIdx="0" presStyleCnt="10">
        <dgm:presLayoutVars>
          <dgm:bulletEnabled val="1"/>
        </dgm:presLayoutVars>
      </dgm:prSet>
      <dgm:spPr/>
    </dgm:pt>
    <dgm:pt modelId="{4FF8CE7A-CC91-CB40-9F9C-1702E40A3D14}" type="pres">
      <dgm:prSet presAssocID="{FC005178-946E-4BAC-8EC6-826636DB7309}" presName="sibTrans" presStyleLbl="sibTrans2D1" presStyleIdx="0" presStyleCnt="9"/>
      <dgm:spPr/>
    </dgm:pt>
    <dgm:pt modelId="{BE078973-E2F1-1748-BC56-79EEA194F4E4}" type="pres">
      <dgm:prSet presAssocID="{FC005178-946E-4BAC-8EC6-826636DB7309}" presName="connectorText" presStyleLbl="sibTrans2D1" presStyleIdx="0" presStyleCnt="9"/>
      <dgm:spPr/>
    </dgm:pt>
    <dgm:pt modelId="{FA72FF12-6694-0B4A-9E22-AD9AB72D36DF}" type="pres">
      <dgm:prSet presAssocID="{C5DFDEFB-BD6E-4123-900F-C9FCFC5A4285}" presName="node" presStyleLbl="node1" presStyleIdx="1" presStyleCnt="10">
        <dgm:presLayoutVars>
          <dgm:bulletEnabled val="1"/>
        </dgm:presLayoutVars>
      </dgm:prSet>
      <dgm:spPr/>
    </dgm:pt>
    <dgm:pt modelId="{F43C4941-66D8-7941-99FA-F8DD37D103A5}" type="pres">
      <dgm:prSet presAssocID="{9283AAF7-EDD7-47E6-9A90-A98E16D39FCD}" presName="sibTrans" presStyleLbl="sibTrans2D1" presStyleIdx="1" presStyleCnt="9"/>
      <dgm:spPr/>
    </dgm:pt>
    <dgm:pt modelId="{B944A9DC-E8BC-3F41-9C0F-F4F3964CF428}" type="pres">
      <dgm:prSet presAssocID="{9283AAF7-EDD7-47E6-9A90-A98E16D39FCD}" presName="connectorText" presStyleLbl="sibTrans2D1" presStyleIdx="1" presStyleCnt="9"/>
      <dgm:spPr/>
    </dgm:pt>
    <dgm:pt modelId="{820EACF7-C41E-0F42-8AB1-9E4217E5C07F}" type="pres">
      <dgm:prSet presAssocID="{B7C7A407-20C9-464C-8849-B699AFBC2533}" presName="node" presStyleLbl="node1" presStyleIdx="2" presStyleCnt="10">
        <dgm:presLayoutVars>
          <dgm:bulletEnabled val="1"/>
        </dgm:presLayoutVars>
      </dgm:prSet>
      <dgm:spPr/>
    </dgm:pt>
    <dgm:pt modelId="{52D0FFE3-2B74-F54D-87C0-666565A6C96A}" type="pres">
      <dgm:prSet presAssocID="{17B99018-A44A-4CD2-8780-BE501F67C02C}" presName="sibTrans" presStyleLbl="sibTrans2D1" presStyleIdx="2" presStyleCnt="9"/>
      <dgm:spPr/>
    </dgm:pt>
    <dgm:pt modelId="{D26E3DC6-5EEF-184D-B811-1FD9D12F52C1}" type="pres">
      <dgm:prSet presAssocID="{17B99018-A44A-4CD2-8780-BE501F67C02C}" presName="connectorText" presStyleLbl="sibTrans2D1" presStyleIdx="2" presStyleCnt="9"/>
      <dgm:spPr/>
    </dgm:pt>
    <dgm:pt modelId="{43B63AE1-DC1D-804C-9C75-0858E8F6BDE3}" type="pres">
      <dgm:prSet presAssocID="{FF3A92EE-F49F-4036-8B91-D0A0247EF2E3}" presName="node" presStyleLbl="node1" presStyleIdx="3" presStyleCnt="10">
        <dgm:presLayoutVars>
          <dgm:bulletEnabled val="1"/>
        </dgm:presLayoutVars>
      </dgm:prSet>
      <dgm:spPr/>
    </dgm:pt>
    <dgm:pt modelId="{D4796461-1DC9-794F-BABB-EEA8DE841892}" type="pres">
      <dgm:prSet presAssocID="{43DCA6A4-D7E5-4B28-A35C-B9359861BC61}" presName="sibTrans" presStyleLbl="sibTrans2D1" presStyleIdx="3" presStyleCnt="9"/>
      <dgm:spPr/>
    </dgm:pt>
    <dgm:pt modelId="{7DDA56A4-7083-0444-B8DC-7B7B84D26B79}" type="pres">
      <dgm:prSet presAssocID="{43DCA6A4-D7E5-4B28-A35C-B9359861BC61}" presName="connectorText" presStyleLbl="sibTrans2D1" presStyleIdx="3" presStyleCnt="9"/>
      <dgm:spPr/>
    </dgm:pt>
    <dgm:pt modelId="{05E35D07-449A-4545-B053-66D4F2BA1407}" type="pres">
      <dgm:prSet presAssocID="{C7C1E0A9-C6BC-47EC-8197-29A7174BBD5D}" presName="node" presStyleLbl="node1" presStyleIdx="4" presStyleCnt="10">
        <dgm:presLayoutVars>
          <dgm:bulletEnabled val="1"/>
        </dgm:presLayoutVars>
      </dgm:prSet>
      <dgm:spPr/>
    </dgm:pt>
    <dgm:pt modelId="{8B8C229E-A828-AB47-8549-8319BFBCCC95}" type="pres">
      <dgm:prSet presAssocID="{5E17FA8B-6BE0-403D-9CF7-C6B5C5F7200A}" presName="sibTrans" presStyleLbl="sibTrans2D1" presStyleIdx="4" presStyleCnt="9"/>
      <dgm:spPr/>
    </dgm:pt>
    <dgm:pt modelId="{6CA1F9E6-7F8B-294B-B76E-CD53488B7DA1}" type="pres">
      <dgm:prSet presAssocID="{5E17FA8B-6BE0-403D-9CF7-C6B5C5F7200A}" presName="connectorText" presStyleLbl="sibTrans2D1" presStyleIdx="4" presStyleCnt="9"/>
      <dgm:spPr/>
    </dgm:pt>
    <dgm:pt modelId="{1EC21DD0-1DF6-AA4C-A034-57C7E48A02D4}" type="pres">
      <dgm:prSet presAssocID="{B6AF479E-75D8-4354-BB42-7C85E7CE26CB}" presName="node" presStyleLbl="node1" presStyleIdx="5" presStyleCnt="10">
        <dgm:presLayoutVars>
          <dgm:bulletEnabled val="1"/>
        </dgm:presLayoutVars>
      </dgm:prSet>
      <dgm:spPr/>
    </dgm:pt>
    <dgm:pt modelId="{7CCE14FC-DEB9-D040-8394-8AD6C3D51E0E}" type="pres">
      <dgm:prSet presAssocID="{C7313112-C52D-4710-86D4-5AF0BDF31D07}" presName="sibTrans" presStyleLbl="sibTrans2D1" presStyleIdx="5" presStyleCnt="9"/>
      <dgm:spPr/>
    </dgm:pt>
    <dgm:pt modelId="{C5EA1B75-EB29-2841-BDED-560F31775CDE}" type="pres">
      <dgm:prSet presAssocID="{C7313112-C52D-4710-86D4-5AF0BDF31D07}" presName="connectorText" presStyleLbl="sibTrans2D1" presStyleIdx="5" presStyleCnt="9"/>
      <dgm:spPr/>
    </dgm:pt>
    <dgm:pt modelId="{9DC235A1-62D0-5F41-A461-6C60226ABAFC}" type="pres">
      <dgm:prSet presAssocID="{BA533122-8609-405D-9CED-B8D9D5A00908}" presName="node" presStyleLbl="node1" presStyleIdx="6" presStyleCnt="10">
        <dgm:presLayoutVars>
          <dgm:bulletEnabled val="1"/>
        </dgm:presLayoutVars>
      </dgm:prSet>
      <dgm:spPr/>
    </dgm:pt>
    <dgm:pt modelId="{B981612E-95BD-C646-ADE8-1116BBE871EF}" type="pres">
      <dgm:prSet presAssocID="{2453E88B-43C3-41CF-B0AF-9F92544899D3}" presName="sibTrans" presStyleLbl="sibTrans2D1" presStyleIdx="6" presStyleCnt="9"/>
      <dgm:spPr/>
    </dgm:pt>
    <dgm:pt modelId="{92DDA1FB-7870-2849-B13B-A223AB65C8D1}" type="pres">
      <dgm:prSet presAssocID="{2453E88B-43C3-41CF-B0AF-9F92544899D3}" presName="connectorText" presStyleLbl="sibTrans2D1" presStyleIdx="6" presStyleCnt="9"/>
      <dgm:spPr/>
    </dgm:pt>
    <dgm:pt modelId="{19A28916-06A5-0A44-AD6B-003E076E7527}" type="pres">
      <dgm:prSet presAssocID="{92DC4F77-602D-40A9-B92B-F03A4211C5BE}" presName="node" presStyleLbl="node1" presStyleIdx="7" presStyleCnt="10">
        <dgm:presLayoutVars>
          <dgm:bulletEnabled val="1"/>
        </dgm:presLayoutVars>
      </dgm:prSet>
      <dgm:spPr/>
    </dgm:pt>
    <dgm:pt modelId="{03C5E75B-4BD7-AA49-BB18-DF748A6ADABF}" type="pres">
      <dgm:prSet presAssocID="{04B0B210-BF30-4CA0-815D-323B6E0F43E2}" presName="sibTrans" presStyleLbl="sibTrans2D1" presStyleIdx="7" presStyleCnt="9"/>
      <dgm:spPr/>
    </dgm:pt>
    <dgm:pt modelId="{3AA1D2D3-9C57-0A4A-9CE5-AE16CB5A2C29}" type="pres">
      <dgm:prSet presAssocID="{04B0B210-BF30-4CA0-815D-323B6E0F43E2}" presName="connectorText" presStyleLbl="sibTrans2D1" presStyleIdx="7" presStyleCnt="9"/>
      <dgm:spPr/>
    </dgm:pt>
    <dgm:pt modelId="{45E45F24-691A-F342-8736-2A1DFB52773A}" type="pres">
      <dgm:prSet presAssocID="{023E5A63-C9D9-4508-9331-E43B2F070E1E}" presName="node" presStyleLbl="node1" presStyleIdx="8" presStyleCnt="10">
        <dgm:presLayoutVars>
          <dgm:bulletEnabled val="1"/>
        </dgm:presLayoutVars>
      </dgm:prSet>
      <dgm:spPr/>
    </dgm:pt>
    <dgm:pt modelId="{ED2C4D9E-3CE4-A04A-8258-6ED3ECEE5E6B}" type="pres">
      <dgm:prSet presAssocID="{88FA6B9A-0EDC-444E-9613-674DAD42941D}" presName="sibTrans" presStyleLbl="sibTrans2D1" presStyleIdx="8" presStyleCnt="9"/>
      <dgm:spPr/>
    </dgm:pt>
    <dgm:pt modelId="{16228C35-E292-E740-9D3D-B89BCCF7EC93}" type="pres">
      <dgm:prSet presAssocID="{88FA6B9A-0EDC-444E-9613-674DAD42941D}" presName="connectorText" presStyleLbl="sibTrans2D1" presStyleIdx="8" presStyleCnt="9"/>
      <dgm:spPr/>
    </dgm:pt>
    <dgm:pt modelId="{C4077428-7D9E-654A-905B-CEDC9277CDB2}" type="pres">
      <dgm:prSet presAssocID="{8D545576-967E-4BB6-9C96-DD1C9678B3DD}" presName="node" presStyleLbl="node1" presStyleIdx="9" presStyleCnt="10">
        <dgm:presLayoutVars>
          <dgm:bulletEnabled val="1"/>
        </dgm:presLayoutVars>
      </dgm:prSet>
      <dgm:spPr/>
    </dgm:pt>
  </dgm:ptLst>
  <dgm:cxnLst>
    <dgm:cxn modelId="{68870C00-0B59-4D47-AFCC-920AB7DB35FB}" srcId="{EE546497-6F5F-430D-8EDF-CB9794D499DF}" destId="{8D545576-967E-4BB6-9C96-DD1C9678B3DD}" srcOrd="9" destOrd="0" parTransId="{D71713F1-6723-4411-8B06-4D5E632281AC}" sibTransId="{4B2B5512-48C0-4518-9F3B-142B9AA28A87}"/>
    <dgm:cxn modelId="{5DB63C0B-694F-2E4E-BEF4-90F13CEEF3F0}" type="presOf" srcId="{04B0B210-BF30-4CA0-815D-323B6E0F43E2}" destId="{03C5E75B-4BD7-AA49-BB18-DF748A6ADABF}" srcOrd="0" destOrd="0" presId="urn:microsoft.com/office/officeart/2005/8/layout/process5"/>
    <dgm:cxn modelId="{CBA5CC20-4F50-9845-AE7A-7BB20782D003}" type="presOf" srcId="{C7313112-C52D-4710-86D4-5AF0BDF31D07}" destId="{7CCE14FC-DEB9-D040-8394-8AD6C3D51E0E}" srcOrd="0" destOrd="0" presId="urn:microsoft.com/office/officeart/2005/8/layout/process5"/>
    <dgm:cxn modelId="{312E3422-ACEF-4977-840D-E7DDF0F479B2}" srcId="{EE546497-6F5F-430D-8EDF-CB9794D499DF}" destId="{DD006579-16CB-45C6-9204-65170E7DC02A}" srcOrd="0" destOrd="0" parTransId="{5D450B2C-0E86-4055-84F3-7C78C1C8CCDA}" sibTransId="{FC005178-946E-4BAC-8EC6-826636DB7309}"/>
    <dgm:cxn modelId="{45064623-CB88-A741-BF7F-4F071E91F414}" type="presOf" srcId="{C7C1E0A9-C6BC-47EC-8197-29A7174BBD5D}" destId="{05E35D07-449A-4545-B053-66D4F2BA1407}" srcOrd="0" destOrd="0" presId="urn:microsoft.com/office/officeart/2005/8/layout/process5"/>
    <dgm:cxn modelId="{A5D98625-B548-6B47-A7D2-C69C0F7F2F1B}" type="presOf" srcId="{88FA6B9A-0EDC-444E-9613-674DAD42941D}" destId="{16228C35-E292-E740-9D3D-B89BCCF7EC93}" srcOrd="1" destOrd="0" presId="urn:microsoft.com/office/officeart/2005/8/layout/process5"/>
    <dgm:cxn modelId="{9351BC27-81DA-8842-AEBB-5B68F1E84F21}" type="presOf" srcId="{92DC4F77-602D-40A9-B92B-F03A4211C5BE}" destId="{19A28916-06A5-0A44-AD6B-003E076E7527}" srcOrd="0" destOrd="0" presId="urn:microsoft.com/office/officeart/2005/8/layout/process5"/>
    <dgm:cxn modelId="{012CF428-40BF-B442-9646-D9B98D9D64C2}" type="presOf" srcId="{DD006579-16CB-45C6-9204-65170E7DC02A}" destId="{E3BCD22E-E5F0-134B-80B4-FA1273B901C3}" srcOrd="0" destOrd="0" presId="urn:microsoft.com/office/officeart/2005/8/layout/process5"/>
    <dgm:cxn modelId="{1999DD2E-7889-5946-871F-5767CAED9B70}" type="presOf" srcId="{2453E88B-43C3-41CF-B0AF-9F92544899D3}" destId="{B981612E-95BD-C646-ADE8-1116BBE871EF}" srcOrd="0" destOrd="0" presId="urn:microsoft.com/office/officeart/2005/8/layout/process5"/>
    <dgm:cxn modelId="{43FD1D36-354A-4582-A4F6-B4548BA8B037}" srcId="{EE546497-6F5F-430D-8EDF-CB9794D499DF}" destId="{C5DFDEFB-BD6E-4123-900F-C9FCFC5A4285}" srcOrd="1" destOrd="0" parTransId="{6F9A6031-33B3-4D01-80F0-611121BD8D5A}" sibTransId="{9283AAF7-EDD7-47E6-9A90-A98E16D39FCD}"/>
    <dgm:cxn modelId="{655A323A-79E5-F04C-9906-5AB4D136A19C}" type="presOf" srcId="{FF3A92EE-F49F-4036-8B91-D0A0247EF2E3}" destId="{43B63AE1-DC1D-804C-9C75-0858E8F6BDE3}" srcOrd="0" destOrd="0" presId="urn:microsoft.com/office/officeart/2005/8/layout/process5"/>
    <dgm:cxn modelId="{405D443A-61FE-40E7-A99F-112A41737D5D}" srcId="{EE546497-6F5F-430D-8EDF-CB9794D499DF}" destId="{BA533122-8609-405D-9CED-B8D9D5A00908}" srcOrd="6" destOrd="0" parTransId="{372E80B7-0C9E-4A79-9495-AE2A8A0E91A9}" sibTransId="{2453E88B-43C3-41CF-B0AF-9F92544899D3}"/>
    <dgm:cxn modelId="{8232AF3B-1B31-774F-AD5A-98557FA8255A}" type="presOf" srcId="{B6AF479E-75D8-4354-BB42-7C85E7CE26CB}" destId="{1EC21DD0-1DF6-AA4C-A034-57C7E48A02D4}" srcOrd="0" destOrd="0" presId="urn:microsoft.com/office/officeart/2005/8/layout/process5"/>
    <dgm:cxn modelId="{6600043F-C04F-6144-BBF5-8408DD6DCF80}" type="presOf" srcId="{04B0B210-BF30-4CA0-815D-323B6E0F43E2}" destId="{3AA1D2D3-9C57-0A4A-9CE5-AE16CB5A2C29}" srcOrd="1" destOrd="0" presId="urn:microsoft.com/office/officeart/2005/8/layout/process5"/>
    <dgm:cxn modelId="{42C12244-D3CC-6B4A-9291-664D1E74F434}" type="presOf" srcId="{C7313112-C52D-4710-86D4-5AF0BDF31D07}" destId="{C5EA1B75-EB29-2841-BDED-560F31775CDE}" srcOrd="1" destOrd="0" presId="urn:microsoft.com/office/officeart/2005/8/layout/process5"/>
    <dgm:cxn modelId="{307D8249-5770-C845-B99A-FEB54F1C1BF2}" type="presOf" srcId="{C5DFDEFB-BD6E-4123-900F-C9FCFC5A4285}" destId="{FA72FF12-6694-0B4A-9E22-AD9AB72D36DF}" srcOrd="0" destOrd="0" presId="urn:microsoft.com/office/officeart/2005/8/layout/process5"/>
    <dgm:cxn modelId="{4E33894B-B0EA-A443-A024-04790CD209ED}" type="presOf" srcId="{17B99018-A44A-4CD2-8780-BE501F67C02C}" destId="{52D0FFE3-2B74-F54D-87C0-666565A6C96A}" srcOrd="0" destOrd="0" presId="urn:microsoft.com/office/officeart/2005/8/layout/process5"/>
    <dgm:cxn modelId="{989B264C-17C1-D04E-9E6E-7244F003A1C9}" type="presOf" srcId="{8D545576-967E-4BB6-9C96-DD1C9678B3DD}" destId="{C4077428-7D9E-654A-905B-CEDC9277CDB2}" srcOrd="0" destOrd="0" presId="urn:microsoft.com/office/officeart/2005/8/layout/process5"/>
    <dgm:cxn modelId="{71027D50-3CFC-4524-ACF4-93FA4268E794}" srcId="{EE546497-6F5F-430D-8EDF-CB9794D499DF}" destId="{B7C7A407-20C9-464C-8849-B699AFBC2533}" srcOrd="2" destOrd="0" parTransId="{3CCDCD65-AB9C-4880-82B1-9F66E8733455}" sibTransId="{17B99018-A44A-4CD2-8780-BE501F67C02C}"/>
    <dgm:cxn modelId="{DB05946B-3153-4188-9E86-16E0CB0923C7}" srcId="{EE546497-6F5F-430D-8EDF-CB9794D499DF}" destId="{C7C1E0A9-C6BC-47EC-8197-29A7174BBD5D}" srcOrd="4" destOrd="0" parTransId="{E33B9798-C36E-4C61-9FEB-5A542D5AE106}" sibTransId="{5E17FA8B-6BE0-403D-9CF7-C6B5C5F7200A}"/>
    <dgm:cxn modelId="{3585106E-2CE0-0648-AD49-B2B80DCD2BC3}" type="presOf" srcId="{5E17FA8B-6BE0-403D-9CF7-C6B5C5F7200A}" destId="{8B8C229E-A828-AB47-8549-8319BFBCCC95}" srcOrd="0" destOrd="0" presId="urn:microsoft.com/office/officeart/2005/8/layout/process5"/>
    <dgm:cxn modelId="{C62BBE6F-A77E-CF46-A076-F8D9D25F55E6}" type="presOf" srcId="{9283AAF7-EDD7-47E6-9A90-A98E16D39FCD}" destId="{F43C4941-66D8-7941-99FA-F8DD37D103A5}" srcOrd="0" destOrd="0" presId="urn:microsoft.com/office/officeart/2005/8/layout/process5"/>
    <dgm:cxn modelId="{5A542171-8761-9546-A723-474E3E7401D4}" type="presOf" srcId="{FC005178-946E-4BAC-8EC6-826636DB7309}" destId="{BE078973-E2F1-1748-BC56-79EEA194F4E4}" srcOrd="1" destOrd="0" presId="urn:microsoft.com/office/officeart/2005/8/layout/process5"/>
    <dgm:cxn modelId="{88A2CB71-29B6-6240-9B57-EBC106539C09}" type="presOf" srcId="{88FA6B9A-0EDC-444E-9613-674DAD42941D}" destId="{ED2C4D9E-3CE4-A04A-8258-6ED3ECEE5E6B}" srcOrd="0" destOrd="0" presId="urn:microsoft.com/office/officeart/2005/8/layout/process5"/>
    <dgm:cxn modelId="{83C49780-D99E-E143-A6DF-B59CC079DB33}" type="presOf" srcId="{B7C7A407-20C9-464C-8849-B699AFBC2533}" destId="{820EACF7-C41E-0F42-8AB1-9E4217E5C07F}" srcOrd="0" destOrd="0" presId="urn:microsoft.com/office/officeart/2005/8/layout/process5"/>
    <dgm:cxn modelId="{93B2B38B-08B6-4D54-8602-23336A6412E2}" srcId="{EE546497-6F5F-430D-8EDF-CB9794D499DF}" destId="{92DC4F77-602D-40A9-B92B-F03A4211C5BE}" srcOrd="7" destOrd="0" parTransId="{087FBBAA-BB58-41C6-A34A-13974C5FEFEC}" sibTransId="{04B0B210-BF30-4CA0-815D-323B6E0F43E2}"/>
    <dgm:cxn modelId="{74EF729A-14AA-7142-AD7B-E4CA0FD99D47}" type="presOf" srcId="{2453E88B-43C3-41CF-B0AF-9F92544899D3}" destId="{92DDA1FB-7870-2849-B13B-A223AB65C8D1}" srcOrd="1" destOrd="0" presId="urn:microsoft.com/office/officeart/2005/8/layout/process5"/>
    <dgm:cxn modelId="{858F61A2-966C-4DF6-A461-28A70D1F0376}" srcId="{EE546497-6F5F-430D-8EDF-CB9794D499DF}" destId="{B6AF479E-75D8-4354-BB42-7C85E7CE26CB}" srcOrd="5" destOrd="0" parTransId="{431BEF5B-7D5E-4FD7-A661-A42DB6B721C8}" sibTransId="{C7313112-C52D-4710-86D4-5AF0BDF31D07}"/>
    <dgm:cxn modelId="{E55EEDA5-72BC-794A-93B1-80F27AAABE88}" type="presOf" srcId="{023E5A63-C9D9-4508-9331-E43B2F070E1E}" destId="{45E45F24-691A-F342-8736-2A1DFB52773A}" srcOrd="0" destOrd="0" presId="urn:microsoft.com/office/officeart/2005/8/layout/process5"/>
    <dgm:cxn modelId="{34070CAA-A4B6-4A6F-A814-339E3D19E5B3}" srcId="{EE546497-6F5F-430D-8EDF-CB9794D499DF}" destId="{FF3A92EE-F49F-4036-8B91-D0A0247EF2E3}" srcOrd="3" destOrd="0" parTransId="{963D11BE-6658-45CA-A8CA-BD3AE4419436}" sibTransId="{43DCA6A4-D7E5-4B28-A35C-B9359861BC61}"/>
    <dgm:cxn modelId="{54AB4CCD-4AC7-FD4F-861C-EBA859430A77}" type="presOf" srcId="{9283AAF7-EDD7-47E6-9A90-A98E16D39FCD}" destId="{B944A9DC-E8BC-3F41-9C0F-F4F3964CF428}" srcOrd="1" destOrd="0" presId="urn:microsoft.com/office/officeart/2005/8/layout/process5"/>
    <dgm:cxn modelId="{A49E5ECD-3E24-284F-B051-E046944558E2}" type="presOf" srcId="{5E17FA8B-6BE0-403D-9CF7-C6B5C5F7200A}" destId="{6CA1F9E6-7F8B-294B-B76E-CD53488B7DA1}" srcOrd="1" destOrd="0" presId="urn:microsoft.com/office/officeart/2005/8/layout/process5"/>
    <dgm:cxn modelId="{FFB65DCE-0AC0-4BF1-A235-7E110FB05AF8}" srcId="{EE546497-6F5F-430D-8EDF-CB9794D499DF}" destId="{023E5A63-C9D9-4508-9331-E43B2F070E1E}" srcOrd="8" destOrd="0" parTransId="{81A0EE45-AD3A-4BEC-8529-40ABCB230D41}" sibTransId="{88FA6B9A-0EDC-444E-9613-674DAD42941D}"/>
    <dgm:cxn modelId="{1BE617D4-7FDC-BA4A-8C5D-CAA5825952B4}" type="presOf" srcId="{EE546497-6F5F-430D-8EDF-CB9794D499DF}" destId="{B87B71E5-1397-5B4B-9F78-29D4ED43BB43}" srcOrd="0" destOrd="0" presId="urn:microsoft.com/office/officeart/2005/8/layout/process5"/>
    <dgm:cxn modelId="{CD9572D6-F271-7241-8E9B-564970FDFBD2}" type="presOf" srcId="{FC005178-946E-4BAC-8EC6-826636DB7309}" destId="{4FF8CE7A-CC91-CB40-9F9C-1702E40A3D14}" srcOrd="0" destOrd="0" presId="urn:microsoft.com/office/officeart/2005/8/layout/process5"/>
    <dgm:cxn modelId="{9434D7DB-B102-234C-A93C-6C55AB4716B3}" type="presOf" srcId="{43DCA6A4-D7E5-4B28-A35C-B9359861BC61}" destId="{D4796461-1DC9-794F-BABB-EEA8DE841892}" srcOrd="0" destOrd="0" presId="urn:microsoft.com/office/officeart/2005/8/layout/process5"/>
    <dgm:cxn modelId="{C1B06BE7-8F0A-864B-B0AA-1CD90825BD5F}" type="presOf" srcId="{43DCA6A4-D7E5-4B28-A35C-B9359861BC61}" destId="{7DDA56A4-7083-0444-B8DC-7B7B84D26B79}" srcOrd="1" destOrd="0" presId="urn:microsoft.com/office/officeart/2005/8/layout/process5"/>
    <dgm:cxn modelId="{365112F6-6879-7F4D-893A-8AEA0E0986B0}" type="presOf" srcId="{17B99018-A44A-4CD2-8780-BE501F67C02C}" destId="{D26E3DC6-5EEF-184D-B811-1FD9D12F52C1}" srcOrd="1" destOrd="0" presId="urn:microsoft.com/office/officeart/2005/8/layout/process5"/>
    <dgm:cxn modelId="{B4FD50FF-576F-5848-9D95-10EE70CA1D88}" type="presOf" srcId="{BA533122-8609-405D-9CED-B8D9D5A00908}" destId="{9DC235A1-62D0-5F41-A461-6C60226ABAFC}" srcOrd="0" destOrd="0" presId="urn:microsoft.com/office/officeart/2005/8/layout/process5"/>
    <dgm:cxn modelId="{4921023F-B8A6-204A-851E-1711B50DCCE8}" type="presParOf" srcId="{B87B71E5-1397-5B4B-9F78-29D4ED43BB43}" destId="{E3BCD22E-E5F0-134B-80B4-FA1273B901C3}" srcOrd="0" destOrd="0" presId="urn:microsoft.com/office/officeart/2005/8/layout/process5"/>
    <dgm:cxn modelId="{96313C66-6272-6B46-8FFF-1915BF6A316D}" type="presParOf" srcId="{B87B71E5-1397-5B4B-9F78-29D4ED43BB43}" destId="{4FF8CE7A-CC91-CB40-9F9C-1702E40A3D14}" srcOrd="1" destOrd="0" presId="urn:microsoft.com/office/officeart/2005/8/layout/process5"/>
    <dgm:cxn modelId="{D7946CFA-0E51-B349-8629-BBF4ADE65A4D}" type="presParOf" srcId="{4FF8CE7A-CC91-CB40-9F9C-1702E40A3D14}" destId="{BE078973-E2F1-1748-BC56-79EEA194F4E4}" srcOrd="0" destOrd="0" presId="urn:microsoft.com/office/officeart/2005/8/layout/process5"/>
    <dgm:cxn modelId="{3F9A8F92-3BCD-374F-BDE0-710348531D85}" type="presParOf" srcId="{B87B71E5-1397-5B4B-9F78-29D4ED43BB43}" destId="{FA72FF12-6694-0B4A-9E22-AD9AB72D36DF}" srcOrd="2" destOrd="0" presId="urn:microsoft.com/office/officeart/2005/8/layout/process5"/>
    <dgm:cxn modelId="{9016628D-6430-224C-8E9B-D8DF5214CC48}" type="presParOf" srcId="{B87B71E5-1397-5B4B-9F78-29D4ED43BB43}" destId="{F43C4941-66D8-7941-99FA-F8DD37D103A5}" srcOrd="3" destOrd="0" presId="urn:microsoft.com/office/officeart/2005/8/layout/process5"/>
    <dgm:cxn modelId="{15DE677E-B1FE-2745-97B5-75DA8AA3C60F}" type="presParOf" srcId="{F43C4941-66D8-7941-99FA-F8DD37D103A5}" destId="{B944A9DC-E8BC-3F41-9C0F-F4F3964CF428}" srcOrd="0" destOrd="0" presId="urn:microsoft.com/office/officeart/2005/8/layout/process5"/>
    <dgm:cxn modelId="{3A39D9B6-E756-C443-AF59-043FDE928A01}" type="presParOf" srcId="{B87B71E5-1397-5B4B-9F78-29D4ED43BB43}" destId="{820EACF7-C41E-0F42-8AB1-9E4217E5C07F}" srcOrd="4" destOrd="0" presId="urn:microsoft.com/office/officeart/2005/8/layout/process5"/>
    <dgm:cxn modelId="{F459BB87-F2FF-A444-BF59-E80C9436A3FE}" type="presParOf" srcId="{B87B71E5-1397-5B4B-9F78-29D4ED43BB43}" destId="{52D0FFE3-2B74-F54D-87C0-666565A6C96A}" srcOrd="5" destOrd="0" presId="urn:microsoft.com/office/officeart/2005/8/layout/process5"/>
    <dgm:cxn modelId="{A8569BC3-6972-3F49-8118-F54798679C20}" type="presParOf" srcId="{52D0FFE3-2B74-F54D-87C0-666565A6C96A}" destId="{D26E3DC6-5EEF-184D-B811-1FD9D12F52C1}" srcOrd="0" destOrd="0" presId="urn:microsoft.com/office/officeart/2005/8/layout/process5"/>
    <dgm:cxn modelId="{42D2F6A5-70B7-0B4E-B160-4BC661D433C4}" type="presParOf" srcId="{B87B71E5-1397-5B4B-9F78-29D4ED43BB43}" destId="{43B63AE1-DC1D-804C-9C75-0858E8F6BDE3}" srcOrd="6" destOrd="0" presId="urn:microsoft.com/office/officeart/2005/8/layout/process5"/>
    <dgm:cxn modelId="{A6702D2F-B805-AB4C-BE64-D3BD4638B45E}" type="presParOf" srcId="{B87B71E5-1397-5B4B-9F78-29D4ED43BB43}" destId="{D4796461-1DC9-794F-BABB-EEA8DE841892}" srcOrd="7" destOrd="0" presId="urn:microsoft.com/office/officeart/2005/8/layout/process5"/>
    <dgm:cxn modelId="{D30F48CA-5911-FF4F-99F9-7560A4FEA680}" type="presParOf" srcId="{D4796461-1DC9-794F-BABB-EEA8DE841892}" destId="{7DDA56A4-7083-0444-B8DC-7B7B84D26B79}" srcOrd="0" destOrd="0" presId="urn:microsoft.com/office/officeart/2005/8/layout/process5"/>
    <dgm:cxn modelId="{3079AC70-8766-D949-A303-D449FB395A9E}" type="presParOf" srcId="{B87B71E5-1397-5B4B-9F78-29D4ED43BB43}" destId="{05E35D07-449A-4545-B053-66D4F2BA1407}" srcOrd="8" destOrd="0" presId="urn:microsoft.com/office/officeart/2005/8/layout/process5"/>
    <dgm:cxn modelId="{FF666670-1E54-5849-B705-3D7C7203D260}" type="presParOf" srcId="{B87B71E5-1397-5B4B-9F78-29D4ED43BB43}" destId="{8B8C229E-A828-AB47-8549-8319BFBCCC95}" srcOrd="9" destOrd="0" presId="urn:microsoft.com/office/officeart/2005/8/layout/process5"/>
    <dgm:cxn modelId="{FFCBA3A0-8F74-4B40-9979-0BC421643BF6}" type="presParOf" srcId="{8B8C229E-A828-AB47-8549-8319BFBCCC95}" destId="{6CA1F9E6-7F8B-294B-B76E-CD53488B7DA1}" srcOrd="0" destOrd="0" presId="urn:microsoft.com/office/officeart/2005/8/layout/process5"/>
    <dgm:cxn modelId="{D981D9E6-CE42-0F4E-8711-D7E85F774D8B}" type="presParOf" srcId="{B87B71E5-1397-5B4B-9F78-29D4ED43BB43}" destId="{1EC21DD0-1DF6-AA4C-A034-57C7E48A02D4}" srcOrd="10" destOrd="0" presId="urn:microsoft.com/office/officeart/2005/8/layout/process5"/>
    <dgm:cxn modelId="{7BF12361-03FD-6A4C-9281-C0D9CA167F86}" type="presParOf" srcId="{B87B71E5-1397-5B4B-9F78-29D4ED43BB43}" destId="{7CCE14FC-DEB9-D040-8394-8AD6C3D51E0E}" srcOrd="11" destOrd="0" presId="urn:microsoft.com/office/officeart/2005/8/layout/process5"/>
    <dgm:cxn modelId="{7765CFE1-9A93-634A-A242-F9A23731C3C0}" type="presParOf" srcId="{7CCE14FC-DEB9-D040-8394-8AD6C3D51E0E}" destId="{C5EA1B75-EB29-2841-BDED-560F31775CDE}" srcOrd="0" destOrd="0" presId="urn:microsoft.com/office/officeart/2005/8/layout/process5"/>
    <dgm:cxn modelId="{09DE818F-68EB-A042-B9A2-34B7AAFBDC64}" type="presParOf" srcId="{B87B71E5-1397-5B4B-9F78-29D4ED43BB43}" destId="{9DC235A1-62D0-5F41-A461-6C60226ABAFC}" srcOrd="12" destOrd="0" presId="urn:microsoft.com/office/officeart/2005/8/layout/process5"/>
    <dgm:cxn modelId="{69E73AA1-963C-8D40-AE31-4BB31866D374}" type="presParOf" srcId="{B87B71E5-1397-5B4B-9F78-29D4ED43BB43}" destId="{B981612E-95BD-C646-ADE8-1116BBE871EF}" srcOrd="13" destOrd="0" presId="urn:microsoft.com/office/officeart/2005/8/layout/process5"/>
    <dgm:cxn modelId="{AC85605A-F726-524E-A761-97696E067793}" type="presParOf" srcId="{B981612E-95BD-C646-ADE8-1116BBE871EF}" destId="{92DDA1FB-7870-2849-B13B-A223AB65C8D1}" srcOrd="0" destOrd="0" presId="urn:microsoft.com/office/officeart/2005/8/layout/process5"/>
    <dgm:cxn modelId="{0EE529ED-84A4-6944-A246-373C52C1E7E7}" type="presParOf" srcId="{B87B71E5-1397-5B4B-9F78-29D4ED43BB43}" destId="{19A28916-06A5-0A44-AD6B-003E076E7527}" srcOrd="14" destOrd="0" presId="urn:microsoft.com/office/officeart/2005/8/layout/process5"/>
    <dgm:cxn modelId="{79BBEF54-EFBF-234E-B63D-3FCC6EA5E030}" type="presParOf" srcId="{B87B71E5-1397-5B4B-9F78-29D4ED43BB43}" destId="{03C5E75B-4BD7-AA49-BB18-DF748A6ADABF}" srcOrd="15" destOrd="0" presId="urn:microsoft.com/office/officeart/2005/8/layout/process5"/>
    <dgm:cxn modelId="{4E289B63-7A71-C949-A8D6-EB9D6C956818}" type="presParOf" srcId="{03C5E75B-4BD7-AA49-BB18-DF748A6ADABF}" destId="{3AA1D2D3-9C57-0A4A-9CE5-AE16CB5A2C29}" srcOrd="0" destOrd="0" presId="urn:microsoft.com/office/officeart/2005/8/layout/process5"/>
    <dgm:cxn modelId="{0E54B47D-7783-AE40-AFF0-C75A9194ADF5}" type="presParOf" srcId="{B87B71E5-1397-5B4B-9F78-29D4ED43BB43}" destId="{45E45F24-691A-F342-8736-2A1DFB52773A}" srcOrd="16" destOrd="0" presId="urn:microsoft.com/office/officeart/2005/8/layout/process5"/>
    <dgm:cxn modelId="{53EC7F4A-4D2E-AD4F-B544-03CC3123A473}" type="presParOf" srcId="{B87B71E5-1397-5B4B-9F78-29D4ED43BB43}" destId="{ED2C4D9E-3CE4-A04A-8258-6ED3ECEE5E6B}" srcOrd="17" destOrd="0" presId="urn:microsoft.com/office/officeart/2005/8/layout/process5"/>
    <dgm:cxn modelId="{B6C93E6F-6014-794E-BE11-0F8FB8679A65}" type="presParOf" srcId="{ED2C4D9E-3CE4-A04A-8258-6ED3ECEE5E6B}" destId="{16228C35-E292-E740-9D3D-B89BCCF7EC93}" srcOrd="0" destOrd="0" presId="urn:microsoft.com/office/officeart/2005/8/layout/process5"/>
    <dgm:cxn modelId="{CDFF2C65-C8D4-3549-A798-85704A185548}" type="presParOf" srcId="{B87B71E5-1397-5B4B-9F78-29D4ED43BB43}" destId="{C4077428-7D9E-654A-905B-CEDC9277CDB2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7CA729-8B00-41C2-98BC-838D234035C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544EF9C-155B-4ACE-800B-2C0B33913C1F}">
      <dgm:prSet custT="1"/>
      <dgm:spPr/>
      <dgm:t>
        <a:bodyPr/>
        <a:lstStyle/>
        <a:p>
          <a:r>
            <a:rPr lang="cs-CZ" sz="2400"/>
            <a:t>RA: (rodinná anamnéza)</a:t>
          </a:r>
          <a:endParaRPr lang="en-US" sz="2400"/>
        </a:p>
      </dgm:t>
    </dgm:pt>
    <dgm:pt modelId="{4100C61F-2599-4022-B0A5-E570475A0E71}" type="parTrans" cxnId="{78477199-CBFD-49E7-9C81-A0CFC1C18929}">
      <dgm:prSet/>
      <dgm:spPr/>
      <dgm:t>
        <a:bodyPr/>
        <a:lstStyle/>
        <a:p>
          <a:endParaRPr lang="en-US"/>
        </a:p>
      </dgm:t>
    </dgm:pt>
    <dgm:pt modelId="{0265CD8B-8065-428C-955C-B26143830FB9}" type="sibTrans" cxnId="{78477199-CBFD-49E7-9C81-A0CFC1C18929}">
      <dgm:prSet/>
      <dgm:spPr/>
      <dgm:t>
        <a:bodyPr/>
        <a:lstStyle/>
        <a:p>
          <a:endParaRPr lang="en-US"/>
        </a:p>
      </dgm:t>
    </dgm:pt>
    <dgm:pt modelId="{845057BE-7771-4A9C-895C-0D42C1556BCA}">
      <dgm:prSet custT="1"/>
      <dgm:spPr/>
      <dgm:t>
        <a:bodyPr/>
        <a:lstStyle/>
        <a:p>
          <a:r>
            <a:rPr lang="cs-CZ" sz="2400"/>
            <a:t>OA: (osobní anamnéza)</a:t>
          </a:r>
          <a:endParaRPr lang="en-US" sz="2400"/>
        </a:p>
      </dgm:t>
    </dgm:pt>
    <dgm:pt modelId="{E04CF547-4457-493E-9F22-4EFFFB457845}" type="parTrans" cxnId="{217BEB11-F9D7-4EE4-BD7E-4FCB76FAE748}">
      <dgm:prSet/>
      <dgm:spPr/>
      <dgm:t>
        <a:bodyPr/>
        <a:lstStyle/>
        <a:p>
          <a:endParaRPr lang="en-US"/>
        </a:p>
      </dgm:t>
    </dgm:pt>
    <dgm:pt modelId="{A59BDC7B-1DF9-4F4A-A696-F0AAFE3C09A6}" type="sibTrans" cxnId="{217BEB11-F9D7-4EE4-BD7E-4FCB76FAE748}">
      <dgm:prSet/>
      <dgm:spPr/>
      <dgm:t>
        <a:bodyPr/>
        <a:lstStyle/>
        <a:p>
          <a:endParaRPr lang="en-US"/>
        </a:p>
      </dgm:t>
    </dgm:pt>
    <dgm:pt modelId="{1C4E14DD-5C82-4E18-BAAF-9D1F502F4A52}">
      <dgm:prSet custT="1"/>
      <dgm:spPr/>
      <dgm:t>
        <a:bodyPr/>
        <a:lstStyle/>
        <a:p>
          <a:r>
            <a:rPr lang="cs-CZ" sz="2400"/>
            <a:t>AA: (alergická anamnéza)</a:t>
          </a:r>
          <a:endParaRPr lang="en-US" sz="2400"/>
        </a:p>
      </dgm:t>
    </dgm:pt>
    <dgm:pt modelId="{3DA69DFA-B519-4F85-B82A-693BA2DEBA11}" type="parTrans" cxnId="{58C8DB25-723B-4746-BBCD-C97BE79C50F7}">
      <dgm:prSet/>
      <dgm:spPr/>
      <dgm:t>
        <a:bodyPr/>
        <a:lstStyle/>
        <a:p>
          <a:endParaRPr lang="en-US"/>
        </a:p>
      </dgm:t>
    </dgm:pt>
    <dgm:pt modelId="{4A19D99C-7D3E-4AD5-ADC6-7386194556F9}" type="sibTrans" cxnId="{58C8DB25-723B-4746-BBCD-C97BE79C50F7}">
      <dgm:prSet/>
      <dgm:spPr/>
      <dgm:t>
        <a:bodyPr/>
        <a:lstStyle/>
        <a:p>
          <a:endParaRPr lang="en-US"/>
        </a:p>
      </dgm:t>
    </dgm:pt>
    <dgm:pt modelId="{22C6DA98-5F4E-4DD8-BD35-9C2AA4F6479C}">
      <dgm:prSet custT="1"/>
      <dgm:spPr/>
      <dgm:t>
        <a:bodyPr/>
        <a:lstStyle/>
        <a:p>
          <a:r>
            <a:rPr lang="cs-CZ" sz="2400"/>
            <a:t>FA: (farmakologická anamnéza)</a:t>
          </a:r>
          <a:endParaRPr lang="en-US" sz="2400"/>
        </a:p>
      </dgm:t>
    </dgm:pt>
    <dgm:pt modelId="{97ADB4C9-2FCB-443A-B46B-A5E5192CF6F3}" type="parTrans" cxnId="{C41F1E48-0171-405E-A845-62D5F576A267}">
      <dgm:prSet/>
      <dgm:spPr/>
      <dgm:t>
        <a:bodyPr/>
        <a:lstStyle/>
        <a:p>
          <a:endParaRPr lang="en-US"/>
        </a:p>
      </dgm:t>
    </dgm:pt>
    <dgm:pt modelId="{389ABE40-853B-4DF6-B028-945A51C78673}" type="sibTrans" cxnId="{C41F1E48-0171-405E-A845-62D5F576A267}">
      <dgm:prSet/>
      <dgm:spPr/>
      <dgm:t>
        <a:bodyPr/>
        <a:lstStyle/>
        <a:p>
          <a:endParaRPr lang="en-US"/>
        </a:p>
      </dgm:t>
    </dgm:pt>
    <dgm:pt modelId="{DEFA952B-7899-4CB0-A4C4-66CAE20E4550}">
      <dgm:prSet custT="1"/>
      <dgm:spPr/>
      <dgm:t>
        <a:bodyPr/>
        <a:lstStyle/>
        <a:p>
          <a:r>
            <a:rPr lang="cs-CZ" sz="2400" dirty="0"/>
            <a:t>NO: (nynější onemocnění)</a:t>
          </a:r>
          <a:endParaRPr lang="en-US" sz="2400" dirty="0"/>
        </a:p>
      </dgm:t>
    </dgm:pt>
    <dgm:pt modelId="{7A84DB65-6E33-4DC3-BD43-27CE8BB2E536}" type="parTrans" cxnId="{EECFCB6C-E9F8-452F-A977-BB8DAD2F3420}">
      <dgm:prSet/>
      <dgm:spPr/>
      <dgm:t>
        <a:bodyPr/>
        <a:lstStyle/>
        <a:p>
          <a:endParaRPr lang="en-US"/>
        </a:p>
      </dgm:t>
    </dgm:pt>
    <dgm:pt modelId="{8AD49BD9-3E66-40CF-BD54-27A7793C51A9}" type="sibTrans" cxnId="{EECFCB6C-E9F8-452F-A977-BB8DAD2F3420}">
      <dgm:prSet/>
      <dgm:spPr/>
      <dgm:t>
        <a:bodyPr/>
        <a:lstStyle/>
        <a:p>
          <a:endParaRPr lang="en-US"/>
        </a:p>
      </dgm:t>
    </dgm:pt>
    <dgm:pt modelId="{0149133A-2A43-44E0-92D8-7DBA8865AF59}">
      <dgm:prSet custT="1"/>
      <dgm:spPr/>
      <dgm:t>
        <a:bodyPr/>
        <a:lstStyle/>
        <a:p>
          <a:r>
            <a:rPr lang="cs-CZ" sz="2400"/>
            <a:t>Obj.: (Objektivní nález)</a:t>
          </a:r>
          <a:endParaRPr lang="en-US" sz="2400"/>
        </a:p>
      </dgm:t>
    </dgm:pt>
    <dgm:pt modelId="{39BD4B65-BDC2-46A2-AB0F-C38BD8570457}" type="parTrans" cxnId="{384C4439-44F8-497A-BBA6-8817A618B53C}">
      <dgm:prSet/>
      <dgm:spPr/>
      <dgm:t>
        <a:bodyPr/>
        <a:lstStyle/>
        <a:p>
          <a:endParaRPr lang="en-US"/>
        </a:p>
      </dgm:t>
    </dgm:pt>
    <dgm:pt modelId="{50577566-51CE-4336-A903-0A74E535F9E3}" type="sibTrans" cxnId="{384C4439-44F8-497A-BBA6-8817A618B53C}">
      <dgm:prSet/>
      <dgm:spPr/>
      <dgm:t>
        <a:bodyPr/>
        <a:lstStyle/>
        <a:p>
          <a:endParaRPr lang="en-US"/>
        </a:p>
      </dgm:t>
    </dgm:pt>
    <dgm:pt modelId="{CBDC6862-5D20-49D5-9FD5-49CA9F332949}">
      <dgm:prSet custT="1"/>
      <dgm:spPr/>
      <dgm:t>
        <a:bodyPr/>
        <a:lstStyle/>
        <a:p>
          <a:r>
            <a:rPr lang="cs-CZ" sz="2400" dirty="0"/>
            <a:t>Celkový stav, hlava, krk, hrudník, břicho, končetiny </a:t>
          </a:r>
          <a:endParaRPr lang="en-US" sz="2400" dirty="0"/>
        </a:p>
      </dgm:t>
    </dgm:pt>
    <dgm:pt modelId="{B2D4BF1F-3920-4EFA-8204-70901534878D}" type="parTrans" cxnId="{13D8B417-244A-4602-B248-67A52F26BCB7}">
      <dgm:prSet/>
      <dgm:spPr/>
      <dgm:t>
        <a:bodyPr/>
        <a:lstStyle/>
        <a:p>
          <a:endParaRPr lang="en-US"/>
        </a:p>
      </dgm:t>
    </dgm:pt>
    <dgm:pt modelId="{28778B97-7BE0-4C0E-835E-2D187D558DA8}" type="sibTrans" cxnId="{13D8B417-244A-4602-B248-67A52F26BCB7}">
      <dgm:prSet/>
      <dgm:spPr/>
      <dgm:t>
        <a:bodyPr/>
        <a:lstStyle/>
        <a:p>
          <a:endParaRPr lang="en-US"/>
        </a:p>
      </dgm:t>
    </dgm:pt>
    <dgm:pt modelId="{C5A1DBE3-059A-442B-A770-5F6A57064FBC}">
      <dgm:prSet custT="1"/>
      <dgm:spPr/>
      <dgm:t>
        <a:bodyPr/>
        <a:lstStyle/>
        <a:p>
          <a:r>
            <a:rPr lang="cs-CZ" sz="2400"/>
            <a:t>(pohled, poslech, poklep, pohmat)</a:t>
          </a:r>
          <a:endParaRPr lang="en-US" sz="2400"/>
        </a:p>
      </dgm:t>
    </dgm:pt>
    <dgm:pt modelId="{5B9C2DE4-E600-468B-958C-6C60821FA184}" type="parTrans" cxnId="{0C02DF5C-5DE0-474E-B335-DD872A9444D5}">
      <dgm:prSet/>
      <dgm:spPr/>
      <dgm:t>
        <a:bodyPr/>
        <a:lstStyle/>
        <a:p>
          <a:endParaRPr lang="en-US"/>
        </a:p>
      </dgm:t>
    </dgm:pt>
    <dgm:pt modelId="{EB7708FA-4DB6-4A10-9D0A-25F9E3D14F9C}" type="sibTrans" cxnId="{0C02DF5C-5DE0-474E-B335-DD872A9444D5}">
      <dgm:prSet/>
      <dgm:spPr/>
      <dgm:t>
        <a:bodyPr/>
        <a:lstStyle/>
        <a:p>
          <a:endParaRPr lang="en-US"/>
        </a:p>
      </dgm:t>
    </dgm:pt>
    <dgm:pt modelId="{04A67157-0040-41F4-A2DD-55CCE853D50C}">
      <dgm:prSet custT="1"/>
      <dgm:spPr/>
      <dgm:t>
        <a:bodyPr/>
        <a:lstStyle/>
        <a:p>
          <a:r>
            <a:rPr lang="cs-CZ" sz="2400"/>
            <a:t>Pomocná vyšetření</a:t>
          </a:r>
          <a:endParaRPr lang="en-US" sz="2400"/>
        </a:p>
      </dgm:t>
    </dgm:pt>
    <dgm:pt modelId="{A48A662F-ECD8-4E8C-90BA-50D267C4E63A}" type="parTrans" cxnId="{AB9B9816-E57F-4587-AE3B-80D89E3A5064}">
      <dgm:prSet/>
      <dgm:spPr/>
      <dgm:t>
        <a:bodyPr/>
        <a:lstStyle/>
        <a:p>
          <a:endParaRPr lang="en-US"/>
        </a:p>
      </dgm:t>
    </dgm:pt>
    <dgm:pt modelId="{57B75D1C-4BCA-4BDE-BC8D-5FA5AE2A0106}" type="sibTrans" cxnId="{AB9B9816-E57F-4587-AE3B-80D89E3A5064}">
      <dgm:prSet/>
      <dgm:spPr/>
      <dgm:t>
        <a:bodyPr/>
        <a:lstStyle/>
        <a:p>
          <a:endParaRPr lang="en-US"/>
        </a:p>
      </dgm:t>
    </dgm:pt>
    <dgm:pt modelId="{9584A1C8-5380-44F5-BFFE-A35110A27CCD}">
      <dgm:prSet custT="1"/>
      <dgm:spPr/>
      <dgm:t>
        <a:bodyPr/>
        <a:lstStyle/>
        <a:p>
          <a:r>
            <a:rPr lang="cs-CZ" sz="2400"/>
            <a:t>Monitorování – dle dostupných přístrojů (TK, Tf, RR, </a:t>
          </a:r>
          <a:endParaRPr lang="en-US" sz="2400"/>
        </a:p>
      </dgm:t>
    </dgm:pt>
    <dgm:pt modelId="{BDE38061-D404-4618-9BD8-869A608FDA44}" type="parTrans" cxnId="{45745680-1C52-4D07-81B6-915F9F05F52A}">
      <dgm:prSet/>
      <dgm:spPr/>
      <dgm:t>
        <a:bodyPr/>
        <a:lstStyle/>
        <a:p>
          <a:endParaRPr lang="en-US"/>
        </a:p>
      </dgm:t>
    </dgm:pt>
    <dgm:pt modelId="{AF47CCCF-CA99-40BD-920E-473EB44FCC27}" type="sibTrans" cxnId="{45745680-1C52-4D07-81B6-915F9F05F52A}">
      <dgm:prSet/>
      <dgm:spPr/>
      <dgm:t>
        <a:bodyPr/>
        <a:lstStyle/>
        <a:p>
          <a:endParaRPr lang="en-US"/>
        </a:p>
      </dgm:t>
    </dgm:pt>
    <dgm:pt modelId="{2B02F833-70AD-7641-9A33-D8B6916D0FD9}" type="pres">
      <dgm:prSet presAssocID="{927CA729-8B00-41C2-98BC-838D234035CD}" presName="vert0" presStyleCnt="0">
        <dgm:presLayoutVars>
          <dgm:dir/>
          <dgm:animOne val="branch"/>
          <dgm:animLvl val="lvl"/>
        </dgm:presLayoutVars>
      </dgm:prSet>
      <dgm:spPr/>
    </dgm:pt>
    <dgm:pt modelId="{7F2DE168-F00E-D349-A876-C93C440E82DB}" type="pres">
      <dgm:prSet presAssocID="{6544EF9C-155B-4ACE-800B-2C0B33913C1F}" presName="thickLine" presStyleLbl="alignNode1" presStyleIdx="0" presStyleCnt="10"/>
      <dgm:spPr/>
    </dgm:pt>
    <dgm:pt modelId="{E026E20C-F7CD-6D41-AC24-0FCF29774645}" type="pres">
      <dgm:prSet presAssocID="{6544EF9C-155B-4ACE-800B-2C0B33913C1F}" presName="horz1" presStyleCnt="0"/>
      <dgm:spPr/>
    </dgm:pt>
    <dgm:pt modelId="{64A0C007-C8F9-C44C-8034-CFC6A40A951E}" type="pres">
      <dgm:prSet presAssocID="{6544EF9C-155B-4ACE-800B-2C0B33913C1F}" presName="tx1" presStyleLbl="revTx" presStyleIdx="0" presStyleCnt="10"/>
      <dgm:spPr/>
    </dgm:pt>
    <dgm:pt modelId="{B1F4423A-6D37-D244-B7A1-25A445817F74}" type="pres">
      <dgm:prSet presAssocID="{6544EF9C-155B-4ACE-800B-2C0B33913C1F}" presName="vert1" presStyleCnt="0"/>
      <dgm:spPr/>
    </dgm:pt>
    <dgm:pt modelId="{D7A5736E-B74B-7045-99A6-4D3F8C1578FB}" type="pres">
      <dgm:prSet presAssocID="{845057BE-7771-4A9C-895C-0D42C1556BCA}" presName="thickLine" presStyleLbl="alignNode1" presStyleIdx="1" presStyleCnt="10"/>
      <dgm:spPr/>
    </dgm:pt>
    <dgm:pt modelId="{499F3BCD-5F11-7E48-B0F7-B87786395809}" type="pres">
      <dgm:prSet presAssocID="{845057BE-7771-4A9C-895C-0D42C1556BCA}" presName="horz1" presStyleCnt="0"/>
      <dgm:spPr/>
    </dgm:pt>
    <dgm:pt modelId="{A0F3B0B9-FC36-8140-B734-98931AE54EC3}" type="pres">
      <dgm:prSet presAssocID="{845057BE-7771-4A9C-895C-0D42C1556BCA}" presName="tx1" presStyleLbl="revTx" presStyleIdx="1" presStyleCnt="10"/>
      <dgm:spPr/>
    </dgm:pt>
    <dgm:pt modelId="{E34A6B85-811A-2246-A4BC-63731C4072CA}" type="pres">
      <dgm:prSet presAssocID="{845057BE-7771-4A9C-895C-0D42C1556BCA}" presName="vert1" presStyleCnt="0"/>
      <dgm:spPr/>
    </dgm:pt>
    <dgm:pt modelId="{CE456F1B-D352-734C-98C8-1425F45A4E70}" type="pres">
      <dgm:prSet presAssocID="{1C4E14DD-5C82-4E18-BAAF-9D1F502F4A52}" presName="thickLine" presStyleLbl="alignNode1" presStyleIdx="2" presStyleCnt="10"/>
      <dgm:spPr/>
    </dgm:pt>
    <dgm:pt modelId="{4E2C11CB-4877-2943-AA18-ED0E7F1AB97A}" type="pres">
      <dgm:prSet presAssocID="{1C4E14DD-5C82-4E18-BAAF-9D1F502F4A52}" presName="horz1" presStyleCnt="0"/>
      <dgm:spPr/>
    </dgm:pt>
    <dgm:pt modelId="{BB76D627-E4D4-D044-816D-65E3BE9FA359}" type="pres">
      <dgm:prSet presAssocID="{1C4E14DD-5C82-4E18-BAAF-9D1F502F4A52}" presName="tx1" presStyleLbl="revTx" presStyleIdx="2" presStyleCnt="10"/>
      <dgm:spPr/>
    </dgm:pt>
    <dgm:pt modelId="{157BAAF2-00C7-2841-ADCC-E11A09CEFA2B}" type="pres">
      <dgm:prSet presAssocID="{1C4E14DD-5C82-4E18-BAAF-9D1F502F4A52}" presName="vert1" presStyleCnt="0"/>
      <dgm:spPr/>
    </dgm:pt>
    <dgm:pt modelId="{5EA1E659-EBD9-3347-96CA-87E491CCB6B9}" type="pres">
      <dgm:prSet presAssocID="{22C6DA98-5F4E-4DD8-BD35-9C2AA4F6479C}" presName="thickLine" presStyleLbl="alignNode1" presStyleIdx="3" presStyleCnt="10"/>
      <dgm:spPr/>
    </dgm:pt>
    <dgm:pt modelId="{8F94C3F7-46AF-024E-B47E-746BB8E35E99}" type="pres">
      <dgm:prSet presAssocID="{22C6DA98-5F4E-4DD8-BD35-9C2AA4F6479C}" presName="horz1" presStyleCnt="0"/>
      <dgm:spPr/>
    </dgm:pt>
    <dgm:pt modelId="{2923FBCA-BC0D-724E-A69C-4191A06C388D}" type="pres">
      <dgm:prSet presAssocID="{22C6DA98-5F4E-4DD8-BD35-9C2AA4F6479C}" presName="tx1" presStyleLbl="revTx" presStyleIdx="3" presStyleCnt="10"/>
      <dgm:spPr/>
    </dgm:pt>
    <dgm:pt modelId="{E839B38A-2F0C-6740-A4DA-495D91F16CA3}" type="pres">
      <dgm:prSet presAssocID="{22C6DA98-5F4E-4DD8-BD35-9C2AA4F6479C}" presName="vert1" presStyleCnt="0"/>
      <dgm:spPr/>
    </dgm:pt>
    <dgm:pt modelId="{4B2A6352-D9A7-844E-9D0A-8219405631F5}" type="pres">
      <dgm:prSet presAssocID="{DEFA952B-7899-4CB0-A4C4-66CAE20E4550}" presName="thickLine" presStyleLbl="alignNode1" presStyleIdx="4" presStyleCnt="10"/>
      <dgm:spPr/>
    </dgm:pt>
    <dgm:pt modelId="{A0F01248-6C4C-BC44-B158-68D11DE3D877}" type="pres">
      <dgm:prSet presAssocID="{DEFA952B-7899-4CB0-A4C4-66CAE20E4550}" presName="horz1" presStyleCnt="0"/>
      <dgm:spPr/>
    </dgm:pt>
    <dgm:pt modelId="{CAA1586B-59F0-924D-9D3B-B90841D11EC2}" type="pres">
      <dgm:prSet presAssocID="{DEFA952B-7899-4CB0-A4C4-66CAE20E4550}" presName="tx1" presStyleLbl="revTx" presStyleIdx="4" presStyleCnt="10"/>
      <dgm:spPr/>
    </dgm:pt>
    <dgm:pt modelId="{311542F7-2664-B147-B8AB-3BA4B0FBA6C0}" type="pres">
      <dgm:prSet presAssocID="{DEFA952B-7899-4CB0-A4C4-66CAE20E4550}" presName="vert1" presStyleCnt="0"/>
      <dgm:spPr/>
    </dgm:pt>
    <dgm:pt modelId="{44F2E168-6147-CA4D-8E1C-CCAF4052D4BB}" type="pres">
      <dgm:prSet presAssocID="{0149133A-2A43-44E0-92D8-7DBA8865AF59}" presName="thickLine" presStyleLbl="alignNode1" presStyleIdx="5" presStyleCnt="10"/>
      <dgm:spPr/>
    </dgm:pt>
    <dgm:pt modelId="{4F8B609E-18BE-FD41-8AFD-11D4DF79DDA9}" type="pres">
      <dgm:prSet presAssocID="{0149133A-2A43-44E0-92D8-7DBA8865AF59}" presName="horz1" presStyleCnt="0"/>
      <dgm:spPr/>
    </dgm:pt>
    <dgm:pt modelId="{738BEB1F-B2FA-C64A-839B-532448401E0F}" type="pres">
      <dgm:prSet presAssocID="{0149133A-2A43-44E0-92D8-7DBA8865AF59}" presName="tx1" presStyleLbl="revTx" presStyleIdx="5" presStyleCnt="10"/>
      <dgm:spPr/>
    </dgm:pt>
    <dgm:pt modelId="{7C0F1B9D-A818-E144-BCC3-88C11C414F1E}" type="pres">
      <dgm:prSet presAssocID="{0149133A-2A43-44E0-92D8-7DBA8865AF59}" presName="vert1" presStyleCnt="0"/>
      <dgm:spPr/>
    </dgm:pt>
    <dgm:pt modelId="{71D2C3BA-4788-C046-A6E8-D46E7E5D5D9A}" type="pres">
      <dgm:prSet presAssocID="{CBDC6862-5D20-49D5-9FD5-49CA9F332949}" presName="thickLine" presStyleLbl="alignNode1" presStyleIdx="6" presStyleCnt="10"/>
      <dgm:spPr/>
    </dgm:pt>
    <dgm:pt modelId="{87755A03-9771-5A43-BD7F-D76A904FB020}" type="pres">
      <dgm:prSet presAssocID="{CBDC6862-5D20-49D5-9FD5-49CA9F332949}" presName="horz1" presStyleCnt="0"/>
      <dgm:spPr/>
    </dgm:pt>
    <dgm:pt modelId="{C4568AE2-612E-644B-811C-D273E95B4B5D}" type="pres">
      <dgm:prSet presAssocID="{CBDC6862-5D20-49D5-9FD5-49CA9F332949}" presName="tx1" presStyleLbl="revTx" presStyleIdx="6" presStyleCnt="10"/>
      <dgm:spPr/>
    </dgm:pt>
    <dgm:pt modelId="{7B007AB7-DC2E-3C4A-A9E3-E443B4528793}" type="pres">
      <dgm:prSet presAssocID="{CBDC6862-5D20-49D5-9FD5-49CA9F332949}" presName="vert1" presStyleCnt="0"/>
      <dgm:spPr/>
    </dgm:pt>
    <dgm:pt modelId="{00FD6B02-01BE-4540-84B8-FBBA0C6CB34C}" type="pres">
      <dgm:prSet presAssocID="{C5A1DBE3-059A-442B-A770-5F6A57064FBC}" presName="thickLine" presStyleLbl="alignNode1" presStyleIdx="7" presStyleCnt="10"/>
      <dgm:spPr/>
    </dgm:pt>
    <dgm:pt modelId="{49CF7348-5C50-8046-B960-D19A946DEFC8}" type="pres">
      <dgm:prSet presAssocID="{C5A1DBE3-059A-442B-A770-5F6A57064FBC}" presName="horz1" presStyleCnt="0"/>
      <dgm:spPr/>
    </dgm:pt>
    <dgm:pt modelId="{BB94E2B7-E95A-C540-9ADB-BF2692AC808D}" type="pres">
      <dgm:prSet presAssocID="{C5A1DBE3-059A-442B-A770-5F6A57064FBC}" presName="tx1" presStyleLbl="revTx" presStyleIdx="7" presStyleCnt="10"/>
      <dgm:spPr/>
    </dgm:pt>
    <dgm:pt modelId="{E59EC96F-6E62-534E-B529-77B1E1CAE776}" type="pres">
      <dgm:prSet presAssocID="{C5A1DBE3-059A-442B-A770-5F6A57064FBC}" presName="vert1" presStyleCnt="0"/>
      <dgm:spPr/>
    </dgm:pt>
    <dgm:pt modelId="{415CCE8A-1DC5-134F-9568-073465C86703}" type="pres">
      <dgm:prSet presAssocID="{04A67157-0040-41F4-A2DD-55CCE853D50C}" presName="thickLine" presStyleLbl="alignNode1" presStyleIdx="8" presStyleCnt="10"/>
      <dgm:spPr/>
    </dgm:pt>
    <dgm:pt modelId="{B51F522E-8C8D-DA43-9B4F-4364EEBA5E22}" type="pres">
      <dgm:prSet presAssocID="{04A67157-0040-41F4-A2DD-55CCE853D50C}" presName="horz1" presStyleCnt="0"/>
      <dgm:spPr/>
    </dgm:pt>
    <dgm:pt modelId="{5977FFD2-91F3-6B46-956B-5F5A3F5A4988}" type="pres">
      <dgm:prSet presAssocID="{04A67157-0040-41F4-A2DD-55CCE853D50C}" presName="tx1" presStyleLbl="revTx" presStyleIdx="8" presStyleCnt="10"/>
      <dgm:spPr/>
    </dgm:pt>
    <dgm:pt modelId="{C2B40412-A751-8240-9734-59DB8E762458}" type="pres">
      <dgm:prSet presAssocID="{04A67157-0040-41F4-A2DD-55CCE853D50C}" presName="vert1" presStyleCnt="0"/>
      <dgm:spPr/>
    </dgm:pt>
    <dgm:pt modelId="{DB02C02D-AB35-9940-888D-7AB7223CA3C0}" type="pres">
      <dgm:prSet presAssocID="{9584A1C8-5380-44F5-BFFE-A35110A27CCD}" presName="thickLine" presStyleLbl="alignNode1" presStyleIdx="9" presStyleCnt="10"/>
      <dgm:spPr/>
    </dgm:pt>
    <dgm:pt modelId="{99BB56BC-0A40-9E44-B231-D28FED345E5F}" type="pres">
      <dgm:prSet presAssocID="{9584A1C8-5380-44F5-BFFE-A35110A27CCD}" presName="horz1" presStyleCnt="0"/>
      <dgm:spPr/>
    </dgm:pt>
    <dgm:pt modelId="{91DD3E0B-5335-1B4C-845F-DB0D4E33353C}" type="pres">
      <dgm:prSet presAssocID="{9584A1C8-5380-44F5-BFFE-A35110A27CCD}" presName="tx1" presStyleLbl="revTx" presStyleIdx="9" presStyleCnt="10"/>
      <dgm:spPr/>
    </dgm:pt>
    <dgm:pt modelId="{515895BB-05D6-ED44-A6DE-D99415E8D19E}" type="pres">
      <dgm:prSet presAssocID="{9584A1C8-5380-44F5-BFFE-A35110A27CCD}" presName="vert1" presStyleCnt="0"/>
      <dgm:spPr/>
    </dgm:pt>
  </dgm:ptLst>
  <dgm:cxnLst>
    <dgm:cxn modelId="{217BEB11-F9D7-4EE4-BD7E-4FCB76FAE748}" srcId="{927CA729-8B00-41C2-98BC-838D234035CD}" destId="{845057BE-7771-4A9C-895C-0D42C1556BCA}" srcOrd="1" destOrd="0" parTransId="{E04CF547-4457-493E-9F22-4EFFFB457845}" sibTransId="{A59BDC7B-1DF9-4F4A-A696-F0AAFE3C09A6}"/>
    <dgm:cxn modelId="{AB9B9816-E57F-4587-AE3B-80D89E3A5064}" srcId="{927CA729-8B00-41C2-98BC-838D234035CD}" destId="{04A67157-0040-41F4-A2DD-55CCE853D50C}" srcOrd="8" destOrd="0" parTransId="{A48A662F-ECD8-4E8C-90BA-50D267C4E63A}" sibTransId="{57B75D1C-4BCA-4BDE-BC8D-5FA5AE2A0106}"/>
    <dgm:cxn modelId="{13D8B417-244A-4602-B248-67A52F26BCB7}" srcId="{927CA729-8B00-41C2-98BC-838D234035CD}" destId="{CBDC6862-5D20-49D5-9FD5-49CA9F332949}" srcOrd="6" destOrd="0" parTransId="{B2D4BF1F-3920-4EFA-8204-70901534878D}" sibTransId="{28778B97-7BE0-4C0E-835E-2D187D558DA8}"/>
    <dgm:cxn modelId="{58C8DB25-723B-4746-BBCD-C97BE79C50F7}" srcId="{927CA729-8B00-41C2-98BC-838D234035CD}" destId="{1C4E14DD-5C82-4E18-BAAF-9D1F502F4A52}" srcOrd="2" destOrd="0" parTransId="{3DA69DFA-B519-4F85-B82A-693BA2DEBA11}" sibTransId="{4A19D99C-7D3E-4AD5-ADC6-7386194556F9}"/>
    <dgm:cxn modelId="{384C4439-44F8-497A-BBA6-8817A618B53C}" srcId="{927CA729-8B00-41C2-98BC-838D234035CD}" destId="{0149133A-2A43-44E0-92D8-7DBA8865AF59}" srcOrd="5" destOrd="0" parTransId="{39BD4B65-BDC2-46A2-AB0F-C38BD8570457}" sibTransId="{50577566-51CE-4336-A903-0A74E535F9E3}"/>
    <dgm:cxn modelId="{C41F1E48-0171-405E-A845-62D5F576A267}" srcId="{927CA729-8B00-41C2-98BC-838D234035CD}" destId="{22C6DA98-5F4E-4DD8-BD35-9C2AA4F6479C}" srcOrd="3" destOrd="0" parTransId="{97ADB4C9-2FCB-443A-B46B-A5E5192CF6F3}" sibTransId="{389ABE40-853B-4DF6-B028-945A51C78673}"/>
    <dgm:cxn modelId="{C4856B4B-F761-294B-B787-F85BE2DF71B6}" type="presOf" srcId="{DEFA952B-7899-4CB0-A4C4-66CAE20E4550}" destId="{CAA1586B-59F0-924D-9D3B-B90841D11EC2}" srcOrd="0" destOrd="0" presId="urn:microsoft.com/office/officeart/2008/layout/LinedList"/>
    <dgm:cxn modelId="{640B2650-2A21-4742-88A6-AFF895C3B269}" type="presOf" srcId="{6544EF9C-155B-4ACE-800B-2C0B33913C1F}" destId="{64A0C007-C8F9-C44C-8034-CFC6A40A951E}" srcOrd="0" destOrd="0" presId="urn:microsoft.com/office/officeart/2008/layout/LinedList"/>
    <dgm:cxn modelId="{EEBE0356-0F02-5A48-8B75-25922B26F4EB}" type="presOf" srcId="{845057BE-7771-4A9C-895C-0D42C1556BCA}" destId="{A0F3B0B9-FC36-8140-B734-98931AE54EC3}" srcOrd="0" destOrd="0" presId="urn:microsoft.com/office/officeart/2008/layout/LinedList"/>
    <dgm:cxn modelId="{0C02DF5C-5DE0-474E-B335-DD872A9444D5}" srcId="{927CA729-8B00-41C2-98BC-838D234035CD}" destId="{C5A1DBE3-059A-442B-A770-5F6A57064FBC}" srcOrd="7" destOrd="0" parTransId="{5B9C2DE4-E600-468B-958C-6C60821FA184}" sibTransId="{EB7708FA-4DB6-4A10-9D0A-25F9E3D14F9C}"/>
    <dgm:cxn modelId="{9A1EEA5D-B90B-F745-9F60-C9A596B62439}" type="presOf" srcId="{1C4E14DD-5C82-4E18-BAAF-9D1F502F4A52}" destId="{BB76D627-E4D4-D044-816D-65E3BE9FA359}" srcOrd="0" destOrd="0" presId="urn:microsoft.com/office/officeart/2008/layout/LinedList"/>
    <dgm:cxn modelId="{EECFCB6C-E9F8-452F-A977-BB8DAD2F3420}" srcId="{927CA729-8B00-41C2-98BC-838D234035CD}" destId="{DEFA952B-7899-4CB0-A4C4-66CAE20E4550}" srcOrd="4" destOrd="0" parTransId="{7A84DB65-6E33-4DC3-BD43-27CE8BB2E536}" sibTransId="{8AD49BD9-3E66-40CF-BD54-27A7793C51A9}"/>
    <dgm:cxn modelId="{45745680-1C52-4D07-81B6-915F9F05F52A}" srcId="{927CA729-8B00-41C2-98BC-838D234035CD}" destId="{9584A1C8-5380-44F5-BFFE-A35110A27CCD}" srcOrd="9" destOrd="0" parTransId="{BDE38061-D404-4618-9BD8-869A608FDA44}" sibTransId="{AF47CCCF-CA99-40BD-920E-473EB44FCC27}"/>
    <dgm:cxn modelId="{A798778E-28B8-5145-8181-4DA990CA3562}" type="presOf" srcId="{C5A1DBE3-059A-442B-A770-5F6A57064FBC}" destId="{BB94E2B7-E95A-C540-9ADB-BF2692AC808D}" srcOrd="0" destOrd="0" presId="urn:microsoft.com/office/officeart/2008/layout/LinedList"/>
    <dgm:cxn modelId="{2D178398-38D6-904E-B88E-AF947911D5B6}" type="presOf" srcId="{22C6DA98-5F4E-4DD8-BD35-9C2AA4F6479C}" destId="{2923FBCA-BC0D-724E-A69C-4191A06C388D}" srcOrd="0" destOrd="0" presId="urn:microsoft.com/office/officeart/2008/layout/LinedList"/>
    <dgm:cxn modelId="{78477199-CBFD-49E7-9C81-A0CFC1C18929}" srcId="{927CA729-8B00-41C2-98BC-838D234035CD}" destId="{6544EF9C-155B-4ACE-800B-2C0B33913C1F}" srcOrd="0" destOrd="0" parTransId="{4100C61F-2599-4022-B0A5-E570475A0E71}" sibTransId="{0265CD8B-8065-428C-955C-B26143830FB9}"/>
    <dgm:cxn modelId="{9187249D-DADC-AB40-8329-BB2379F6DB2C}" type="presOf" srcId="{0149133A-2A43-44E0-92D8-7DBA8865AF59}" destId="{738BEB1F-B2FA-C64A-839B-532448401E0F}" srcOrd="0" destOrd="0" presId="urn:microsoft.com/office/officeart/2008/layout/LinedList"/>
    <dgm:cxn modelId="{6100C3A2-42FC-664B-A178-1392B88575E2}" type="presOf" srcId="{04A67157-0040-41F4-A2DD-55CCE853D50C}" destId="{5977FFD2-91F3-6B46-956B-5F5A3F5A4988}" srcOrd="0" destOrd="0" presId="urn:microsoft.com/office/officeart/2008/layout/LinedList"/>
    <dgm:cxn modelId="{2793B5B2-91EA-504A-9F24-87A0FAEE4410}" type="presOf" srcId="{927CA729-8B00-41C2-98BC-838D234035CD}" destId="{2B02F833-70AD-7641-9A33-D8B6916D0FD9}" srcOrd="0" destOrd="0" presId="urn:microsoft.com/office/officeart/2008/layout/LinedList"/>
    <dgm:cxn modelId="{249F5EBD-80F8-D144-A18E-6F98C291CB51}" type="presOf" srcId="{9584A1C8-5380-44F5-BFFE-A35110A27CCD}" destId="{91DD3E0B-5335-1B4C-845F-DB0D4E33353C}" srcOrd="0" destOrd="0" presId="urn:microsoft.com/office/officeart/2008/layout/LinedList"/>
    <dgm:cxn modelId="{948E25F3-BE5D-4F40-8758-4EBC0E54787A}" type="presOf" srcId="{CBDC6862-5D20-49D5-9FD5-49CA9F332949}" destId="{C4568AE2-612E-644B-811C-D273E95B4B5D}" srcOrd="0" destOrd="0" presId="urn:microsoft.com/office/officeart/2008/layout/LinedList"/>
    <dgm:cxn modelId="{35617EE1-3D8D-4E4C-BA3B-D736E4EDFB08}" type="presParOf" srcId="{2B02F833-70AD-7641-9A33-D8B6916D0FD9}" destId="{7F2DE168-F00E-D349-A876-C93C440E82DB}" srcOrd="0" destOrd="0" presId="urn:microsoft.com/office/officeart/2008/layout/LinedList"/>
    <dgm:cxn modelId="{61DFFE96-8A2F-DF43-AE90-9D7F6F6555CA}" type="presParOf" srcId="{2B02F833-70AD-7641-9A33-D8B6916D0FD9}" destId="{E026E20C-F7CD-6D41-AC24-0FCF29774645}" srcOrd="1" destOrd="0" presId="urn:microsoft.com/office/officeart/2008/layout/LinedList"/>
    <dgm:cxn modelId="{8ADB223C-B21E-E248-A73B-5CEBA6BE4F8C}" type="presParOf" srcId="{E026E20C-F7CD-6D41-AC24-0FCF29774645}" destId="{64A0C007-C8F9-C44C-8034-CFC6A40A951E}" srcOrd="0" destOrd="0" presId="urn:microsoft.com/office/officeart/2008/layout/LinedList"/>
    <dgm:cxn modelId="{6BFC823C-9FDD-EA45-8681-02825876231A}" type="presParOf" srcId="{E026E20C-F7CD-6D41-AC24-0FCF29774645}" destId="{B1F4423A-6D37-D244-B7A1-25A445817F74}" srcOrd="1" destOrd="0" presId="urn:microsoft.com/office/officeart/2008/layout/LinedList"/>
    <dgm:cxn modelId="{2C49550D-7786-044A-AA99-A414B04D5E66}" type="presParOf" srcId="{2B02F833-70AD-7641-9A33-D8B6916D0FD9}" destId="{D7A5736E-B74B-7045-99A6-4D3F8C1578FB}" srcOrd="2" destOrd="0" presId="urn:microsoft.com/office/officeart/2008/layout/LinedList"/>
    <dgm:cxn modelId="{A7861049-FA7E-544D-877E-F090AB78E060}" type="presParOf" srcId="{2B02F833-70AD-7641-9A33-D8B6916D0FD9}" destId="{499F3BCD-5F11-7E48-B0F7-B87786395809}" srcOrd="3" destOrd="0" presId="urn:microsoft.com/office/officeart/2008/layout/LinedList"/>
    <dgm:cxn modelId="{786B60A2-B4E6-884B-8CBA-94795A4AE9A2}" type="presParOf" srcId="{499F3BCD-5F11-7E48-B0F7-B87786395809}" destId="{A0F3B0B9-FC36-8140-B734-98931AE54EC3}" srcOrd="0" destOrd="0" presId="urn:microsoft.com/office/officeart/2008/layout/LinedList"/>
    <dgm:cxn modelId="{07AE8E0B-FDE1-754A-B76D-608A14795103}" type="presParOf" srcId="{499F3BCD-5F11-7E48-B0F7-B87786395809}" destId="{E34A6B85-811A-2246-A4BC-63731C4072CA}" srcOrd="1" destOrd="0" presId="urn:microsoft.com/office/officeart/2008/layout/LinedList"/>
    <dgm:cxn modelId="{4F9E44A8-C4D7-234B-ABC2-4588FC2E40C7}" type="presParOf" srcId="{2B02F833-70AD-7641-9A33-D8B6916D0FD9}" destId="{CE456F1B-D352-734C-98C8-1425F45A4E70}" srcOrd="4" destOrd="0" presId="urn:microsoft.com/office/officeart/2008/layout/LinedList"/>
    <dgm:cxn modelId="{6195982A-0CC8-2D47-9964-ECB7D8C5EADD}" type="presParOf" srcId="{2B02F833-70AD-7641-9A33-D8B6916D0FD9}" destId="{4E2C11CB-4877-2943-AA18-ED0E7F1AB97A}" srcOrd="5" destOrd="0" presId="urn:microsoft.com/office/officeart/2008/layout/LinedList"/>
    <dgm:cxn modelId="{E4A70FA4-CA77-FE49-BF4F-9F64C189DAD6}" type="presParOf" srcId="{4E2C11CB-4877-2943-AA18-ED0E7F1AB97A}" destId="{BB76D627-E4D4-D044-816D-65E3BE9FA359}" srcOrd="0" destOrd="0" presId="urn:microsoft.com/office/officeart/2008/layout/LinedList"/>
    <dgm:cxn modelId="{EE4FA425-4F36-9144-8257-B1873319BF9F}" type="presParOf" srcId="{4E2C11CB-4877-2943-AA18-ED0E7F1AB97A}" destId="{157BAAF2-00C7-2841-ADCC-E11A09CEFA2B}" srcOrd="1" destOrd="0" presId="urn:microsoft.com/office/officeart/2008/layout/LinedList"/>
    <dgm:cxn modelId="{7E159BD3-34BB-AE4B-A30C-294661CA6C47}" type="presParOf" srcId="{2B02F833-70AD-7641-9A33-D8B6916D0FD9}" destId="{5EA1E659-EBD9-3347-96CA-87E491CCB6B9}" srcOrd="6" destOrd="0" presId="urn:microsoft.com/office/officeart/2008/layout/LinedList"/>
    <dgm:cxn modelId="{07311C84-3C7F-AF49-84AC-2AA0769DC10E}" type="presParOf" srcId="{2B02F833-70AD-7641-9A33-D8B6916D0FD9}" destId="{8F94C3F7-46AF-024E-B47E-746BB8E35E99}" srcOrd="7" destOrd="0" presId="urn:microsoft.com/office/officeart/2008/layout/LinedList"/>
    <dgm:cxn modelId="{70EFE4CB-D6F1-5A42-9FBD-6BF23C8A241E}" type="presParOf" srcId="{8F94C3F7-46AF-024E-B47E-746BB8E35E99}" destId="{2923FBCA-BC0D-724E-A69C-4191A06C388D}" srcOrd="0" destOrd="0" presId="urn:microsoft.com/office/officeart/2008/layout/LinedList"/>
    <dgm:cxn modelId="{B7956244-C067-2C48-B5F5-7A19575D9F81}" type="presParOf" srcId="{8F94C3F7-46AF-024E-B47E-746BB8E35E99}" destId="{E839B38A-2F0C-6740-A4DA-495D91F16CA3}" srcOrd="1" destOrd="0" presId="urn:microsoft.com/office/officeart/2008/layout/LinedList"/>
    <dgm:cxn modelId="{15CE5E08-0CB6-2845-BA74-BFE1B2AF421C}" type="presParOf" srcId="{2B02F833-70AD-7641-9A33-D8B6916D0FD9}" destId="{4B2A6352-D9A7-844E-9D0A-8219405631F5}" srcOrd="8" destOrd="0" presId="urn:microsoft.com/office/officeart/2008/layout/LinedList"/>
    <dgm:cxn modelId="{01640164-D517-9A4E-B03F-612171F27013}" type="presParOf" srcId="{2B02F833-70AD-7641-9A33-D8B6916D0FD9}" destId="{A0F01248-6C4C-BC44-B158-68D11DE3D877}" srcOrd="9" destOrd="0" presId="urn:microsoft.com/office/officeart/2008/layout/LinedList"/>
    <dgm:cxn modelId="{A0C6E130-6198-D245-8338-CD7010775D83}" type="presParOf" srcId="{A0F01248-6C4C-BC44-B158-68D11DE3D877}" destId="{CAA1586B-59F0-924D-9D3B-B90841D11EC2}" srcOrd="0" destOrd="0" presId="urn:microsoft.com/office/officeart/2008/layout/LinedList"/>
    <dgm:cxn modelId="{B5307AFE-5A0A-B542-80E8-F1DD23C41FE3}" type="presParOf" srcId="{A0F01248-6C4C-BC44-B158-68D11DE3D877}" destId="{311542F7-2664-B147-B8AB-3BA4B0FBA6C0}" srcOrd="1" destOrd="0" presId="urn:microsoft.com/office/officeart/2008/layout/LinedList"/>
    <dgm:cxn modelId="{896E564B-4D67-A14C-AE42-F61D6CF7BC51}" type="presParOf" srcId="{2B02F833-70AD-7641-9A33-D8B6916D0FD9}" destId="{44F2E168-6147-CA4D-8E1C-CCAF4052D4BB}" srcOrd="10" destOrd="0" presId="urn:microsoft.com/office/officeart/2008/layout/LinedList"/>
    <dgm:cxn modelId="{F8E5AA5F-B0A6-FA43-B07F-E3CD0B8B41B4}" type="presParOf" srcId="{2B02F833-70AD-7641-9A33-D8B6916D0FD9}" destId="{4F8B609E-18BE-FD41-8AFD-11D4DF79DDA9}" srcOrd="11" destOrd="0" presId="urn:microsoft.com/office/officeart/2008/layout/LinedList"/>
    <dgm:cxn modelId="{1543F5EB-3678-154C-BCED-A6B27D36ADB2}" type="presParOf" srcId="{4F8B609E-18BE-FD41-8AFD-11D4DF79DDA9}" destId="{738BEB1F-B2FA-C64A-839B-532448401E0F}" srcOrd="0" destOrd="0" presId="urn:microsoft.com/office/officeart/2008/layout/LinedList"/>
    <dgm:cxn modelId="{789F90AA-9308-4F4A-B191-003C40F5B188}" type="presParOf" srcId="{4F8B609E-18BE-FD41-8AFD-11D4DF79DDA9}" destId="{7C0F1B9D-A818-E144-BCC3-88C11C414F1E}" srcOrd="1" destOrd="0" presId="urn:microsoft.com/office/officeart/2008/layout/LinedList"/>
    <dgm:cxn modelId="{3A23292E-9D70-FB4C-B439-3F407C97DE41}" type="presParOf" srcId="{2B02F833-70AD-7641-9A33-D8B6916D0FD9}" destId="{71D2C3BA-4788-C046-A6E8-D46E7E5D5D9A}" srcOrd="12" destOrd="0" presId="urn:microsoft.com/office/officeart/2008/layout/LinedList"/>
    <dgm:cxn modelId="{45E9A36A-3F6C-5641-8A39-D4E93B4D6810}" type="presParOf" srcId="{2B02F833-70AD-7641-9A33-D8B6916D0FD9}" destId="{87755A03-9771-5A43-BD7F-D76A904FB020}" srcOrd="13" destOrd="0" presId="urn:microsoft.com/office/officeart/2008/layout/LinedList"/>
    <dgm:cxn modelId="{473B0ACF-75AC-8D45-A5FD-05FBAD689735}" type="presParOf" srcId="{87755A03-9771-5A43-BD7F-D76A904FB020}" destId="{C4568AE2-612E-644B-811C-D273E95B4B5D}" srcOrd="0" destOrd="0" presId="urn:microsoft.com/office/officeart/2008/layout/LinedList"/>
    <dgm:cxn modelId="{89C1AF9A-45D5-054F-BF20-6109F16BA08A}" type="presParOf" srcId="{87755A03-9771-5A43-BD7F-D76A904FB020}" destId="{7B007AB7-DC2E-3C4A-A9E3-E443B4528793}" srcOrd="1" destOrd="0" presId="urn:microsoft.com/office/officeart/2008/layout/LinedList"/>
    <dgm:cxn modelId="{A5922065-A963-1643-85A6-973167E05EF8}" type="presParOf" srcId="{2B02F833-70AD-7641-9A33-D8B6916D0FD9}" destId="{00FD6B02-01BE-4540-84B8-FBBA0C6CB34C}" srcOrd="14" destOrd="0" presId="urn:microsoft.com/office/officeart/2008/layout/LinedList"/>
    <dgm:cxn modelId="{9FF58FD3-1A93-7443-B8DD-62E4994AB818}" type="presParOf" srcId="{2B02F833-70AD-7641-9A33-D8B6916D0FD9}" destId="{49CF7348-5C50-8046-B960-D19A946DEFC8}" srcOrd="15" destOrd="0" presId="urn:microsoft.com/office/officeart/2008/layout/LinedList"/>
    <dgm:cxn modelId="{0CBF10D6-9846-7F4B-BC98-E22BC0AC3179}" type="presParOf" srcId="{49CF7348-5C50-8046-B960-D19A946DEFC8}" destId="{BB94E2B7-E95A-C540-9ADB-BF2692AC808D}" srcOrd="0" destOrd="0" presId="urn:microsoft.com/office/officeart/2008/layout/LinedList"/>
    <dgm:cxn modelId="{C552F63A-5BAB-A84D-80C0-23D048C67216}" type="presParOf" srcId="{49CF7348-5C50-8046-B960-D19A946DEFC8}" destId="{E59EC96F-6E62-534E-B529-77B1E1CAE776}" srcOrd="1" destOrd="0" presId="urn:microsoft.com/office/officeart/2008/layout/LinedList"/>
    <dgm:cxn modelId="{B5F81049-274B-7F49-BAE3-0FEB7C061DF7}" type="presParOf" srcId="{2B02F833-70AD-7641-9A33-D8B6916D0FD9}" destId="{415CCE8A-1DC5-134F-9568-073465C86703}" srcOrd="16" destOrd="0" presId="urn:microsoft.com/office/officeart/2008/layout/LinedList"/>
    <dgm:cxn modelId="{68658756-0053-9D45-B45C-1636C03D08B8}" type="presParOf" srcId="{2B02F833-70AD-7641-9A33-D8B6916D0FD9}" destId="{B51F522E-8C8D-DA43-9B4F-4364EEBA5E22}" srcOrd="17" destOrd="0" presId="urn:microsoft.com/office/officeart/2008/layout/LinedList"/>
    <dgm:cxn modelId="{C0D4B388-D53E-B946-9035-AFBA721B27F5}" type="presParOf" srcId="{B51F522E-8C8D-DA43-9B4F-4364EEBA5E22}" destId="{5977FFD2-91F3-6B46-956B-5F5A3F5A4988}" srcOrd="0" destOrd="0" presId="urn:microsoft.com/office/officeart/2008/layout/LinedList"/>
    <dgm:cxn modelId="{2E8C873C-30DC-BD48-B11E-BE8E415BA8DD}" type="presParOf" srcId="{B51F522E-8C8D-DA43-9B4F-4364EEBA5E22}" destId="{C2B40412-A751-8240-9734-59DB8E762458}" srcOrd="1" destOrd="0" presId="urn:microsoft.com/office/officeart/2008/layout/LinedList"/>
    <dgm:cxn modelId="{9E5CF85F-5C88-9C48-9485-3B0D9715E9EA}" type="presParOf" srcId="{2B02F833-70AD-7641-9A33-D8B6916D0FD9}" destId="{DB02C02D-AB35-9940-888D-7AB7223CA3C0}" srcOrd="18" destOrd="0" presId="urn:microsoft.com/office/officeart/2008/layout/LinedList"/>
    <dgm:cxn modelId="{E51736FE-C131-044F-AFB8-3F4EEC442221}" type="presParOf" srcId="{2B02F833-70AD-7641-9A33-D8B6916D0FD9}" destId="{99BB56BC-0A40-9E44-B231-D28FED345E5F}" srcOrd="19" destOrd="0" presId="urn:microsoft.com/office/officeart/2008/layout/LinedList"/>
    <dgm:cxn modelId="{9B011B3F-A5EA-AD46-944B-BB567856D125}" type="presParOf" srcId="{99BB56BC-0A40-9E44-B231-D28FED345E5F}" destId="{91DD3E0B-5335-1B4C-845F-DB0D4E33353C}" srcOrd="0" destOrd="0" presId="urn:microsoft.com/office/officeart/2008/layout/LinedList"/>
    <dgm:cxn modelId="{E23B6A08-59C6-1340-8D33-08D0A7B9CC2F}" type="presParOf" srcId="{99BB56BC-0A40-9E44-B231-D28FED345E5F}" destId="{515895BB-05D6-ED44-A6DE-D99415E8D1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87941-E61B-4E69-A83E-69AB1C831B3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6D68D49-8062-482A-9951-1A4FBED59623}">
      <dgm:prSet/>
      <dgm:spPr/>
      <dgm:t>
        <a:bodyPr/>
        <a:lstStyle/>
        <a:p>
          <a:r>
            <a:rPr lang="cs-CZ"/>
            <a:t>AVPU / GCS</a:t>
          </a:r>
          <a:endParaRPr lang="en-US"/>
        </a:p>
      </dgm:t>
    </dgm:pt>
    <dgm:pt modelId="{BB0230B1-451E-4C49-A837-DB185D4762F4}" type="parTrans" cxnId="{E491A014-A9B9-4AA6-A323-88984072521E}">
      <dgm:prSet/>
      <dgm:spPr/>
      <dgm:t>
        <a:bodyPr/>
        <a:lstStyle/>
        <a:p>
          <a:endParaRPr lang="en-US"/>
        </a:p>
      </dgm:t>
    </dgm:pt>
    <dgm:pt modelId="{E3F890A9-B2F6-4D58-992C-3E12E0E7BB0B}" type="sibTrans" cxnId="{E491A014-A9B9-4AA6-A323-88984072521E}">
      <dgm:prSet/>
      <dgm:spPr/>
      <dgm:t>
        <a:bodyPr/>
        <a:lstStyle/>
        <a:p>
          <a:endParaRPr lang="en-US"/>
        </a:p>
      </dgm:t>
    </dgm:pt>
    <dgm:pt modelId="{8B2AD333-7CD1-4B48-BF57-5A94F23852C5}" type="pres">
      <dgm:prSet presAssocID="{19987941-E61B-4E69-A83E-69AB1C831B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91A922B-83EF-EE45-8CFA-1C327CD346CD}" type="pres">
      <dgm:prSet presAssocID="{D6D68D49-8062-482A-9951-1A4FBED59623}" presName="hierRoot1" presStyleCnt="0"/>
      <dgm:spPr/>
    </dgm:pt>
    <dgm:pt modelId="{E59C27B2-8CC7-EB49-A4BA-0735256F7DF4}" type="pres">
      <dgm:prSet presAssocID="{D6D68D49-8062-482A-9951-1A4FBED59623}" presName="composite" presStyleCnt="0"/>
      <dgm:spPr/>
    </dgm:pt>
    <dgm:pt modelId="{E83BA391-B18C-1C42-9335-ACE20473404D}" type="pres">
      <dgm:prSet presAssocID="{D6D68D49-8062-482A-9951-1A4FBED59623}" presName="background" presStyleLbl="node0" presStyleIdx="0" presStyleCnt="1"/>
      <dgm:spPr/>
    </dgm:pt>
    <dgm:pt modelId="{CA08D144-3CEA-114F-82B9-2C0CF00118AF}" type="pres">
      <dgm:prSet presAssocID="{D6D68D49-8062-482A-9951-1A4FBED59623}" presName="text" presStyleLbl="fgAcc0" presStyleIdx="0" presStyleCnt="1">
        <dgm:presLayoutVars>
          <dgm:chPref val="3"/>
        </dgm:presLayoutVars>
      </dgm:prSet>
      <dgm:spPr/>
    </dgm:pt>
    <dgm:pt modelId="{21C38F9A-5786-E74A-B277-8079ED3091BC}" type="pres">
      <dgm:prSet presAssocID="{D6D68D49-8062-482A-9951-1A4FBED59623}" presName="hierChild2" presStyleCnt="0"/>
      <dgm:spPr/>
    </dgm:pt>
  </dgm:ptLst>
  <dgm:cxnLst>
    <dgm:cxn modelId="{E491A014-A9B9-4AA6-A323-88984072521E}" srcId="{19987941-E61B-4E69-A83E-69AB1C831B36}" destId="{D6D68D49-8062-482A-9951-1A4FBED59623}" srcOrd="0" destOrd="0" parTransId="{BB0230B1-451E-4C49-A837-DB185D4762F4}" sibTransId="{E3F890A9-B2F6-4D58-992C-3E12E0E7BB0B}"/>
    <dgm:cxn modelId="{FF97BB44-5163-6C41-B669-369184A83E34}" type="presOf" srcId="{D6D68D49-8062-482A-9951-1A4FBED59623}" destId="{CA08D144-3CEA-114F-82B9-2C0CF00118AF}" srcOrd="0" destOrd="0" presId="urn:microsoft.com/office/officeart/2005/8/layout/hierarchy1"/>
    <dgm:cxn modelId="{265879C8-F307-CD4C-9255-2E7E5E4687C2}" type="presOf" srcId="{19987941-E61B-4E69-A83E-69AB1C831B36}" destId="{8B2AD333-7CD1-4B48-BF57-5A94F23852C5}" srcOrd="0" destOrd="0" presId="urn:microsoft.com/office/officeart/2005/8/layout/hierarchy1"/>
    <dgm:cxn modelId="{0843236D-CDAC-5F4F-BD2D-9C5A086C4001}" type="presParOf" srcId="{8B2AD333-7CD1-4B48-BF57-5A94F23852C5}" destId="{191A922B-83EF-EE45-8CFA-1C327CD346CD}" srcOrd="0" destOrd="0" presId="urn:microsoft.com/office/officeart/2005/8/layout/hierarchy1"/>
    <dgm:cxn modelId="{2B37B5A2-326B-E542-BB07-E75820D159F3}" type="presParOf" srcId="{191A922B-83EF-EE45-8CFA-1C327CD346CD}" destId="{E59C27B2-8CC7-EB49-A4BA-0735256F7DF4}" srcOrd="0" destOrd="0" presId="urn:microsoft.com/office/officeart/2005/8/layout/hierarchy1"/>
    <dgm:cxn modelId="{F7B84F5F-C28E-6141-9AD9-63B38CACF61B}" type="presParOf" srcId="{E59C27B2-8CC7-EB49-A4BA-0735256F7DF4}" destId="{E83BA391-B18C-1C42-9335-ACE20473404D}" srcOrd="0" destOrd="0" presId="urn:microsoft.com/office/officeart/2005/8/layout/hierarchy1"/>
    <dgm:cxn modelId="{1E5BE504-BD00-0F45-8E7D-D4775FD2B0D5}" type="presParOf" srcId="{E59C27B2-8CC7-EB49-A4BA-0735256F7DF4}" destId="{CA08D144-3CEA-114F-82B9-2C0CF00118AF}" srcOrd="1" destOrd="0" presId="urn:microsoft.com/office/officeart/2005/8/layout/hierarchy1"/>
    <dgm:cxn modelId="{48536FF5-212C-BE43-88A3-C8DABC76B3B2}" type="presParOf" srcId="{191A922B-83EF-EE45-8CFA-1C327CD346CD}" destId="{21C38F9A-5786-E74A-B277-8079ED3091B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987941-E61B-4E69-A83E-69AB1C831B3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6D68D49-8062-482A-9951-1A4FBED59623}">
      <dgm:prSet/>
      <dgm:spPr/>
      <dgm:t>
        <a:bodyPr/>
        <a:lstStyle/>
        <a:p>
          <a:r>
            <a:rPr lang="cs-CZ"/>
            <a:t>AVPU / GCS</a:t>
          </a:r>
          <a:endParaRPr lang="en-US"/>
        </a:p>
      </dgm:t>
    </dgm:pt>
    <dgm:pt modelId="{BB0230B1-451E-4C49-A837-DB185D4762F4}" type="parTrans" cxnId="{E491A014-A9B9-4AA6-A323-88984072521E}">
      <dgm:prSet/>
      <dgm:spPr/>
      <dgm:t>
        <a:bodyPr/>
        <a:lstStyle/>
        <a:p>
          <a:endParaRPr lang="en-US"/>
        </a:p>
      </dgm:t>
    </dgm:pt>
    <dgm:pt modelId="{E3F890A9-B2F6-4D58-992C-3E12E0E7BB0B}" type="sibTrans" cxnId="{E491A014-A9B9-4AA6-A323-88984072521E}">
      <dgm:prSet/>
      <dgm:spPr/>
      <dgm:t>
        <a:bodyPr/>
        <a:lstStyle/>
        <a:p>
          <a:endParaRPr lang="en-US"/>
        </a:p>
      </dgm:t>
    </dgm:pt>
    <dgm:pt modelId="{2A337772-EF10-4011-950F-59CDD3F04945}">
      <dgm:prSet/>
      <dgm:spPr/>
      <dgm:t>
        <a:bodyPr/>
        <a:lstStyle/>
        <a:p>
          <a:r>
            <a:rPr lang="cs-CZ"/>
            <a:t>Zornice</a:t>
          </a:r>
          <a:endParaRPr lang="en-US"/>
        </a:p>
      </dgm:t>
    </dgm:pt>
    <dgm:pt modelId="{1DF39CB6-7DEA-437A-B3FB-673D43842F56}" type="parTrans" cxnId="{16CB74B8-A26E-48FA-AD34-5CE21CBCE368}">
      <dgm:prSet/>
      <dgm:spPr/>
      <dgm:t>
        <a:bodyPr/>
        <a:lstStyle/>
        <a:p>
          <a:endParaRPr lang="en-US"/>
        </a:p>
      </dgm:t>
    </dgm:pt>
    <dgm:pt modelId="{6C3D504F-A149-4199-A84E-B7DC43EC76AB}" type="sibTrans" cxnId="{16CB74B8-A26E-48FA-AD34-5CE21CBCE368}">
      <dgm:prSet/>
      <dgm:spPr/>
      <dgm:t>
        <a:bodyPr/>
        <a:lstStyle/>
        <a:p>
          <a:endParaRPr lang="en-US"/>
        </a:p>
      </dgm:t>
    </dgm:pt>
    <dgm:pt modelId="{8B2AD333-7CD1-4B48-BF57-5A94F23852C5}" type="pres">
      <dgm:prSet presAssocID="{19987941-E61B-4E69-A83E-69AB1C831B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91A922B-83EF-EE45-8CFA-1C327CD346CD}" type="pres">
      <dgm:prSet presAssocID="{D6D68D49-8062-482A-9951-1A4FBED59623}" presName="hierRoot1" presStyleCnt="0"/>
      <dgm:spPr/>
    </dgm:pt>
    <dgm:pt modelId="{E59C27B2-8CC7-EB49-A4BA-0735256F7DF4}" type="pres">
      <dgm:prSet presAssocID="{D6D68D49-8062-482A-9951-1A4FBED59623}" presName="composite" presStyleCnt="0"/>
      <dgm:spPr/>
    </dgm:pt>
    <dgm:pt modelId="{E83BA391-B18C-1C42-9335-ACE20473404D}" type="pres">
      <dgm:prSet presAssocID="{D6D68D49-8062-482A-9951-1A4FBED59623}" presName="background" presStyleLbl="node0" presStyleIdx="0" presStyleCnt="2"/>
      <dgm:spPr/>
    </dgm:pt>
    <dgm:pt modelId="{CA08D144-3CEA-114F-82B9-2C0CF00118AF}" type="pres">
      <dgm:prSet presAssocID="{D6D68D49-8062-482A-9951-1A4FBED59623}" presName="text" presStyleLbl="fgAcc0" presStyleIdx="0" presStyleCnt="2">
        <dgm:presLayoutVars>
          <dgm:chPref val="3"/>
        </dgm:presLayoutVars>
      </dgm:prSet>
      <dgm:spPr/>
    </dgm:pt>
    <dgm:pt modelId="{21C38F9A-5786-E74A-B277-8079ED3091BC}" type="pres">
      <dgm:prSet presAssocID="{D6D68D49-8062-482A-9951-1A4FBED59623}" presName="hierChild2" presStyleCnt="0"/>
      <dgm:spPr/>
    </dgm:pt>
    <dgm:pt modelId="{F6683A7F-D9F2-3745-A987-82A43B0FA00D}" type="pres">
      <dgm:prSet presAssocID="{2A337772-EF10-4011-950F-59CDD3F04945}" presName="hierRoot1" presStyleCnt="0"/>
      <dgm:spPr/>
    </dgm:pt>
    <dgm:pt modelId="{49F417A7-96C7-5C4E-B11C-B8C4EEE62A00}" type="pres">
      <dgm:prSet presAssocID="{2A337772-EF10-4011-950F-59CDD3F04945}" presName="composite" presStyleCnt="0"/>
      <dgm:spPr/>
    </dgm:pt>
    <dgm:pt modelId="{81178241-73A6-F544-B25D-E69E741DA12E}" type="pres">
      <dgm:prSet presAssocID="{2A337772-EF10-4011-950F-59CDD3F04945}" presName="background" presStyleLbl="node0" presStyleIdx="1" presStyleCnt="2"/>
      <dgm:spPr/>
    </dgm:pt>
    <dgm:pt modelId="{0223F62A-4A0D-0640-834F-F2506A943128}" type="pres">
      <dgm:prSet presAssocID="{2A337772-EF10-4011-950F-59CDD3F04945}" presName="text" presStyleLbl="fgAcc0" presStyleIdx="1" presStyleCnt="2">
        <dgm:presLayoutVars>
          <dgm:chPref val="3"/>
        </dgm:presLayoutVars>
      </dgm:prSet>
      <dgm:spPr/>
    </dgm:pt>
    <dgm:pt modelId="{FC87BE95-2736-F649-8279-28EBC78C59BD}" type="pres">
      <dgm:prSet presAssocID="{2A337772-EF10-4011-950F-59CDD3F04945}" presName="hierChild2" presStyleCnt="0"/>
      <dgm:spPr/>
    </dgm:pt>
  </dgm:ptLst>
  <dgm:cxnLst>
    <dgm:cxn modelId="{E491A014-A9B9-4AA6-A323-88984072521E}" srcId="{19987941-E61B-4E69-A83E-69AB1C831B36}" destId="{D6D68D49-8062-482A-9951-1A4FBED59623}" srcOrd="0" destOrd="0" parTransId="{BB0230B1-451E-4C49-A837-DB185D4762F4}" sibTransId="{E3F890A9-B2F6-4D58-992C-3E12E0E7BB0B}"/>
    <dgm:cxn modelId="{FF97BB44-5163-6C41-B669-369184A83E34}" type="presOf" srcId="{D6D68D49-8062-482A-9951-1A4FBED59623}" destId="{CA08D144-3CEA-114F-82B9-2C0CF00118AF}" srcOrd="0" destOrd="0" presId="urn:microsoft.com/office/officeart/2005/8/layout/hierarchy1"/>
    <dgm:cxn modelId="{16CB74B8-A26E-48FA-AD34-5CE21CBCE368}" srcId="{19987941-E61B-4E69-A83E-69AB1C831B36}" destId="{2A337772-EF10-4011-950F-59CDD3F04945}" srcOrd="1" destOrd="0" parTransId="{1DF39CB6-7DEA-437A-B3FB-673D43842F56}" sibTransId="{6C3D504F-A149-4199-A84E-B7DC43EC76AB}"/>
    <dgm:cxn modelId="{38A017C8-5B32-0A4C-B353-9C893D0EA1A2}" type="presOf" srcId="{2A337772-EF10-4011-950F-59CDD3F04945}" destId="{0223F62A-4A0D-0640-834F-F2506A943128}" srcOrd="0" destOrd="0" presId="urn:microsoft.com/office/officeart/2005/8/layout/hierarchy1"/>
    <dgm:cxn modelId="{265879C8-F307-CD4C-9255-2E7E5E4687C2}" type="presOf" srcId="{19987941-E61B-4E69-A83E-69AB1C831B36}" destId="{8B2AD333-7CD1-4B48-BF57-5A94F23852C5}" srcOrd="0" destOrd="0" presId="urn:microsoft.com/office/officeart/2005/8/layout/hierarchy1"/>
    <dgm:cxn modelId="{0843236D-CDAC-5F4F-BD2D-9C5A086C4001}" type="presParOf" srcId="{8B2AD333-7CD1-4B48-BF57-5A94F23852C5}" destId="{191A922B-83EF-EE45-8CFA-1C327CD346CD}" srcOrd="0" destOrd="0" presId="urn:microsoft.com/office/officeart/2005/8/layout/hierarchy1"/>
    <dgm:cxn modelId="{2B37B5A2-326B-E542-BB07-E75820D159F3}" type="presParOf" srcId="{191A922B-83EF-EE45-8CFA-1C327CD346CD}" destId="{E59C27B2-8CC7-EB49-A4BA-0735256F7DF4}" srcOrd="0" destOrd="0" presId="urn:microsoft.com/office/officeart/2005/8/layout/hierarchy1"/>
    <dgm:cxn modelId="{F7B84F5F-C28E-6141-9AD9-63B38CACF61B}" type="presParOf" srcId="{E59C27B2-8CC7-EB49-A4BA-0735256F7DF4}" destId="{E83BA391-B18C-1C42-9335-ACE20473404D}" srcOrd="0" destOrd="0" presId="urn:microsoft.com/office/officeart/2005/8/layout/hierarchy1"/>
    <dgm:cxn modelId="{1E5BE504-BD00-0F45-8E7D-D4775FD2B0D5}" type="presParOf" srcId="{E59C27B2-8CC7-EB49-A4BA-0735256F7DF4}" destId="{CA08D144-3CEA-114F-82B9-2C0CF00118AF}" srcOrd="1" destOrd="0" presId="urn:microsoft.com/office/officeart/2005/8/layout/hierarchy1"/>
    <dgm:cxn modelId="{48536FF5-212C-BE43-88A3-C8DABC76B3B2}" type="presParOf" srcId="{191A922B-83EF-EE45-8CFA-1C327CD346CD}" destId="{21C38F9A-5786-E74A-B277-8079ED3091BC}" srcOrd="1" destOrd="0" presId="urn:microsoft.com/office/officeart/2005/8/layout/hierarchy1"/>
    <dgm:cxn modelId="{06D33DE6-CAB9-6A41-8388-16716089B088}" type="presParOf" srcId="{8B2AD333-7CD1-4B48-BF57-5A94F23852C5}" destId="{F6683A7F-D9F2-3745-A987-82A43B0FA00D}" srcOrd="1" destOrd="0" presId="urn:microsoft.com/office/officeart/2005/8/layout/hierarchy1"/>
    <dgm:cxn modelId="{21982137-29B1-A24F-9C58-622C44960E87}" type="presParOf" srcId="{F6683A7F-D9F2-3745-A987-82A43B0FA00D}" destId="{49F417A7-96C7-5C4E-B11C-B8C4EEE62A00}" srcOrd="0" destOrd="0" presId="urn:microsoft.com/office/officeart/2005/8/layout/hierarchy1"/>
    <dgm:cxn modelId="{E4494726-91FB-A94E-B043-1405138C7071}" type="presParOf" srcId="{49F417A7-96C7-5C4E-B11C-B8C4EEE62A00}" destId="{81178241-73A6-F544-B25D-E69E741DA12E}" srcOrd="0" destOrd="0" presId="urn:microsoft.com/office/officeart/2005/8/layout/hierarchy1"/>
    <dgm:cxn modelId="{2690504C-040B-D243-A091-B339915440C7}" type="presParOf" srcId="{49F417A7-96C7-5C4E-B11C-B8C4EEE62A00}" destId="{0223F62A-4A0D-0640-834F-F2506A943128}" srcOrd="1" destOrd="0" presId="urn:microsoft.com/office/officeart/2005/8/layout/hierarchy1"/>
    <dgm:cxn modelId="{586703FE-FECA-7142-A71D-1B94E324A3FC}" type="presParOf" srcId="{F6683A7F-D9F2-3745-A987-82A43B0FA00D}" destId="{FC87BE95-2736-F649-8279-28EBC78C59B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7DC371-8786-414A-986D-2C3431B27C6C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AD638353-1747-417B-B1B1-0032C4C1B771}">
      <dgm:prSet/>
      <dgm:spPr/>
      <dgm:t>
        <a:bodyPr/>
        <a:lstStyle/>
        <a:p>
          <a:r>
            <a:rPr lang="en-US"/>
            <a:t>Změna osvětlení</a:t>
          </a:r>
        </a:p>
      </dgm:t>
    </dgm:pt>
    <dgm:pt modelId="{1DF07ACB-BEAE-4B08-BE11-E1C97C1AA9A0}" type="parTrans" cxnId="{A9857128-B98A-44AA-8A38-62693D66D3B3}">
      <dgm:prSet/>
      <dgm:spPr/>
      <dgm:t>
        <a:bodyPr/>
        <a:lstStyle/>
        <a:p>
          <a:endParaRPr lang="en-US"/>
        </a:p>
      </dgm:t>
    </dgm:pt>
    <dgm:pt modelId="{CACA65ED-AB29-43AB-9116-0EF780C86B75}" type="sibTrans" cxnId="{A9857128-B98A-44AA-8A38-62693D66D3B3}">
      <dgm:prSet/>
      <dgm:spPr/>
      <dgm:t>
        <a:bodyPr/>
        <a:lstStyle/>
        <a:p>
          <a:endParaRPr lang="en-US"/>
        </a:p>
      </dgm:t>
    </dgm:pt>
    <dgm:pt modelId="{4B44D9F4-23BF-49B2-9FA4-D6E0B0993048}">
      <dgm:prSet/>
      <dgm:spPr/>
      <dgm:t>
        <a:bodyPr/>
        <a:lstStyle/>
        <a:p>
          <a:r>
            <a:rPr lang="en-US"/>
            <a:t>Pohled do dálky</a:t>
          </a:r>
        </a:p>
      </dgm:t>
    </dgm:pt>
    <dgm:pt modelId="{86137384-0F83-4D39-8372-3F5CE1559D5D}" type="parTrans" cxnId="{98EE9E9A-92E3-46AB-B293-BD1311BE910D}">
      <dgm:prSet/>
      <dgm:spPr/>
      <dgm:t>
        <a:bodyPr/>
        <a:lstStyle/>
        <a:p>
          <a:endParaRPr lang="en-US"/>
        </a:p>
      </dgm:t>
    </dgm:pt>
    <dgm:pt modelId="{DDF25252-F575-461F-8749-EEC245A5F609}" type="sibTrans" cxnId="{98EE9E9A-92E3-46AB-B293-BD1311BE910D}">
      <dgm:prSet/>
      <dgm:spPr/>
      <dgm:t>
        <a:bodyPr/>
        <a:lstStyle/>
        <a:p>
          <a:endParaRPr lang="en-US"/>
        </a:p>
      </dgm:t>
    </dgm:pt>
    <dgm:pt modelId="{8874F09E-C34F-4070-AF4A-1AEEF101BF76}">
      <dgm:prSet/>
      <dgm:spPr/>
      <dgm:t>
        <a:bodyPr/>
        <a:lstStyle/>
        <a:p>
          <a:r>
            <a:rPr lang="en-US"/>
            <a:t>Léky a drogy</a:t>
          </a:r>
        </a:p>
      </dgm:t>
    </dgm:pt>
    <dgm:pt modelId="{F60B3C56-D367-498A-A357-BB7E2687F286}" type="parTrans" cxnId="{DE7D4EAA-F0D8-4A08-8D48-DDED3FD4BC70}">
      <dgm:prSet/>
      <dgm:spPr/>
      <dgm:t>
        <a:bodyPr/>
        <a:lstStyle/>
        <a:p>
          <a:endParaRPr lang="en-US"/>
        </a:p>
      </dgm:t>
    </dgm:pt>
    <dgm:pt modelId="{9AC8DF39-B61F-4DFA-AD03-0F194A6A77FD}" type="sibTrans" cxnId="{DE7D4EAA-F0D8-4A08-8D48-DDED3FD4BC70}">
      <dgm:prSet/>
      <dgm:spPr/>
      <dgm:t>
        <a:bodyPr/>
        <a:lstStyle/>
        <a:p>
          <a:endParaRPr lang="en-US"/>
        </a:p>
      </dgm:t>
    </dgm:pt>
    <dgm:pt modelId="{E46B0600-D688-4EBC-B073-9A521562D093}">
      <dgm:prSet/>
      <dgm:spPr/>
      <dgm:t>
        <a:bodyPr/>
        <a:lstStyle/>
        <a:p>
          <a:r>
            <a:rPr lang="en-US"/>
            <a:t>Hornerův syndrom</a:t>
          </a:r>
        </a:p>
      </dgm:t>
    </dgm:pt>
    <dgm:pt modelId="{58797739-89C0-49FC-A3E6-809FA45EA1B5}" type="parTrans" cxnId="{8BA302C9-9F95-4025-9FAE-7BAED6E95AFD}">
      <dgm:prSet/>
      <dgm:spPr/>
      <dgm:t>
        <a:bodyPr/>
        <a:lstStyle/>
        <a:p>
          <a:endParaRPr lang="en-US"/>
        </a:p>
      </dgm:t>
    </dgm:pt>
    <dgm:pt modelId="{F24ABA78-FFEA-4202-A43F-1AA15F18C049}" type="sibTrans" cxnId="{8BA302C9-9F95-4025-9FAE-7BAED6E95AFD}">
      <dgm:prSet/>
      <dgm:spPr/>
      <dgm:t>
        <a:bodyPr/>
        <a:lstStyle/>
        <a:p>
          <a:endParaRPr lang="en-US"/>
        </a:p>
      </dgm:t>
    </dgm:pt>
    <dgm:pt modelId="{A0C16DCA-C714-CB46-ADE8-BC2E6EC32934}" type="pres">
      <dgm:prSet presAssocID="{B27DC371-8786-414A-986D-2C3431B27C6C}" presName="vert0" presStyleCnt="0">
        <dgm:presLayoutVars>
          <dgm:dir/>
          <dgm:animOne val="branch"/>
          <dgm:animLvl val="lvl"/>
        </dgm:presLayoutVars>
      </dgm:prSet>
      <dgm:spPr/>
    </dgm:pt>
    <dgm:pt modelId="{0E46ACE2-8C69-F14D-BC87-29EED21EF1B7}" type="pres">
      <dgm:prSet presAssocID="{AD638353-1747-417B-B1B1-0032C4C1B771}" presName="thickLine" presStyleLbl="alignNode1" presStyleIdx="0" presStyleCnt="4"/>
      <dgm:spPr/>
    </dgm:pt>
    <dgm:pt modelId="{1D23FDAC-73F6-1C44-9F58-F7E4F8FB3167}" type="pres">
      <dgm:prSet presAssocID="{AD638353-1747-417B-B1B1-0032C4C1B771}" presName="horz1" presStyleCnt="0"/>
      <dgm:spPr/>
    </dgm:pt>
    <dgm:pt modelId="{CF751FD4-FD59-D045-9543-8AE1190A5CF5}" type="pres">
      <dgm:prSet presAssocID="{AD638353-1747-417B-B1B1-0032C4C1B771}" presName="tx1" presStyleLbl="revTx" presStyleIdx="0" presStyleCnt="4"/>
      <dgm:spPr/>
    </dgm:pt>
    <dgm:pt modelId="{B3BB9ABB-F3D2-1447-B042-C275669C4340}" type="pres">
      <dgm:prSet presAssocID="{AD638353-1747-417B-B1B1-0032C4C1B771}" presName="vert1" presStyleCnt="0"/>
      <dgm:spPr/>
    </dgm:pt>
    <dgm:pt modelId="{43FD4A12-6374-8244-ADF6-65F3D9B934C6}" type="pres">
      <dgm:prSet presAssocID="{4B44D9F4-23BF-49B2-9FA4-D6E0B0993048}" presName="thickLine" presStyleLbl="alignNode1" presStyleIdx="1" presStyleCnt="4"/>
      <dgm:spPr/>
    </dgm:pt>
    <dgm:pt modelId="{8A949B4A-1B60-594A-9D50-1549C9839DED}" type="pres">
      <dgm:prSet presAssocID="{4B44D9F4-23BF-49B2-9FA4-D6E0B0993048}" presName="horz1" presStyleCnt="0"/>
      <dgm:spPr/>
    </dgm:pt>
    <dgm:pt modelId="{7309801A-1525-4446-816B-13A66E6E1685}" type="pres">
      <dgm:prSet presAssocID="{4B44D9F4-23BF-49B2-9FA4-D6E0B0993048}" presName="tx1" presStyleLbl="revTx" presStyleIdx="1" presStyleCnt="4"/>
      <dgm:spPr/>
    </dgm:pt>
    <dgm:pt modelId="{7C0DAEB6-A5B0-484A-BCBF-FBC3A6173674}" type="pres">
      <dgm:prSet presAssocID="{4B44D9F4-23BF-49B2-9FA4-D6E0B0993048}" presName="vert1" presStyleCnt="0"/>
      <dgm:spPr/>
    </dgm:pt>
    <dgm:pt modelId="{9846D159-AA34-E14E-B578-A1E8B217CB1E}" type="pres">
      <dgm:prSet presAssocID="{8874F09E-C34F-4070-AF4A-1AEEF101BF76}" presName="thickLine" presStyleLbl="alignNode1" presStyleIdx="2" presStyleCnt="4"/>
      <dgm:spPr/>
    </dgm:pt>
    <dgm:pt modelId="{07DFB526-B04B-3944-9D73-221F668E7153}" type="pres">
      <dgm:prSet presAssocID="{8874F09E-C34F-4070-AF4A-1AEEF101BF76}" presName="horz1" presStyleCnt="0"/>
      <dgm:spPr/>
    </dgm:pt>
    <dgm:pt modelId="{537B4E23-F20D-3F48-8518-D72491E790DE}" type="pres">
      <dgm:prSet presAssocID="{8874F09E-C34F-4070-AF4A-1AEEF101BF76}" presName="tx1" presStyleLbl="revTx" presStyleIdx="2" presStyleCnt="4"/>
      <dgm:spPr/>
    </dgm:pt>
    <dgm:pt modelId="{9B8ECCD6-A0F7-E243-B81E-7540DB8703E5}" type="pres">
      <dgm:prSet presAssocID="{8874F09E-C34F-4070-AF4A-1AEEF101BF76}" presName="vert1" presStyleCnt="0"/>
      <dgm:spPr/>
    </dgm:pt>
    <dgm:pt modelId="{969D94F0-43A5-1B4B-BDE0-7E3F143347DB}" type="pres">
      <dgm:prSet presAssocID="{E46B0600-D688-4EBC-B073-9A521562D093}" presName="thickLine" presStyleLbl="alignNode1" presStyleIdx="3" presStyleCnt="4"/>
      <dgm:spPr/>
    </dgm:pt>
    <dgm:pt modelId="{BE86698B-C1D4-1D4D-A6C1-F133039EF4B8}" type="pres">
      <dgm:prSet presAssocID="{E46B0600-D688-4EBC-B073-9A521562D093}" presName="horz1" presStyleCnt="0"/>
      <dgm:spPr/>
    </dgm:pt>
    <dgm:pt modelId="{F89E8744-13F7-9949-B83F-6658ACE17E47}" type="pres">
      <dgm:prSet presAssocID="{E46B0600-D688-4EBC-B073-9A521562D093}" presName="tx1" presStyleLbl="revTx" presStyleIdx="3" presStyleCnt="4"/>
      <dgm:spPr/>
    </dgm:pt>
    <dgm:pt modelId="{FF2D94F2-C050-1F4B-AC28-E15915E76B7D}" type="pres">
      <dgm:prSet presAssocID="{E46B0600-D688-4EBC-B073-9A521562D093}" presName="vert1" presStyleCnt="0"/>
      <dgm:spPr/>
    </dgm:pt>
  </dgm:ptLst>
  <dgm:cxnLst>
    <dgm:cxn modelId="{BD7F2926-C606-704B-B845-73D3A5EADF57}" type="presOf" srcId="{E46B0600-D688-4EBC-B073-9A521562D093}" destId="{F89E8744-13F7-9949-B83F-6658ACE17E47}" srcOrd="0" destOrd="0" presId="urn:microsoft.com/office/officeart/2008/layout/LinedList"/>
    <dgm:cxn modelId="{A9857128-B98A-44AA-8A38-62693D66D3B3}" srcId="{B27DC371-8786-414A-986D-2C3431B27C6C}" destId="{AD638353-1747-417B-B1B1-0032C4C1B771}" srcOrd="0" destOrd="0" parTransId="{1DF07ACB-BEAE-4B08-BE11-E1C97C1AA9A0}" sibTransId="{CACA65ED-AB29-43AB-9116-0EF780C86B75}"/>
    <dgm:cxn modelId="{BC8E086E-3BC8-3A49-B1CE-0EAA13E3D2CC}" type="presOf" srcId="{B27DC371-8786-414A-986D-2C3431B27C6C}" destId="{A0C16DCA-C714-CB46-ADE8-BC2E6EC32934}" srcOrd="0" destOrd="0" presId="urn:microsoft.com/office/officeart/2008/layout/LinedList"/>
    <dgm:cxn modelId="{B8AE407B-B1E1-7447-87C6-8104F3C37D4C}" type="presOf" srcId="{8874F09E-C34F-4070-AF4A-1AEEF101BF76}" destId="{537B4E23-F20D-3F48-8518-D72491E790DE}" srcOrd="0" destOrd="0" presId="urn:microsoft.com/office/officeart/2008/layout/LinedList"/>
    <dgm:cxn modelId="{739FCB7F-A212-F443-B9FA-6870F3F76600}" type="presOf" srcId="{4B44D9F4-23BF-49B2-9FA4-D6E0B0993048}" destId="{7309801A-1525-4446-816B-13A66E6E1685}" srcOrd="0" destOrd="0" presId="urn:microsoft.com/office/officeart/2008/layout/LinedList"/>
    <dgm:cxn modelId="{98EE9E9A-92E3-46AB-B293-BD1311BE910D}" srcId="{B27DC371-8786-414A-986D-2C3431B27C6C}" destId="{4B44D9F4-23BF-49B2-9FA4-D6E0B0993048}" srcOrd="1" destOrd="0" parTransId="{86137384-0F83-4D39-8372-3F5CE1559D5D}" sibTransId="{DDF25252-F575-461F-8749-EEC245A5F609}"/>
    <dgm:cxn modelId="{DE7D4EAA-F0D8-4A08-8D48-DDED3FD4BC70}" srcId="{B27DC371-8786-414A-986D-2C3431B27C6C}" destId="{8874F09E-C34F-4070-AF4A-1AEEF101BF76}" srcOrd="2" destOrd="0" parTransId="{F60B3C56-D367-498A-A357-BB7E2687F286}" sibTransId="{9AC8DF39-B61F-4DFA-AD03-0F194A6A77FD}"/>
    <dgm:cxn modelId="{8BA302C9-9F95-4025-9FAE-7BAED6E95AFD}" srcId="{B27DC371-8786-414A-986D-2C3431B27C6C}" destId="{E46B0600-D688-4EBC-B073-9A521562D093}" srcOrd="3" destOrd="0" parTransId="{58797739-89C0-49FC-A3E6-809FA45EA1B5}" sibTransId="{F24ABA78-FFEA-4202-A43F-1AA15F18C049}"/>
    <dgm:cxn modelId="{7A1C02E0-65F0-7349-A3DA-980C1910DC72}" type="presOf" srcId="{AD638353-1747-417B-B1B1-0032C4C1B771}" destId="{CF751FD4-FD59-D045-9543-8AE1190A5CF5}" srcOrd="0" destOrd="0" presId="urn:microsoft.com/office/officeart/2008/layout/LinedList"/>
    <dgm:cxn modelId="{B1B7B6A0-CC78-0B46-83AC-8B3D3807A7D9}" type="presParOf" srcId="{A0C16DCA-C714-CB46-ADE8-BC2E6EC32934}" destId="{0E46ACE2-8C69-F14D-BC87-29EED21EF1B7}" srcOrd="0" destOrd="0" presId="urn:microsoft.com/office/officeart/2008/layout/LinedList"/>
    <dgm:cxn modelId="{B61CEE5F-49B9-5F47-B77C-E7FF04B70F51}" type="presParOf" srcId="{A0C16DCA-C714-CB46-ADE8-BC2E6EC32934}" destId="{1D23FDAC-73F6-1C44-9F58-F7E4F8FB3167}" srcOrd="1" destOrd="0" presId="urn:microsoft.com/office/officeart/2008/layout/LinedList"/>
    <dgm:cxn modelId="{9D6CBE96-DC77-884A-A12E-F72DEE97A331}" type="presParOf" srcId="{1D23FDAC-73F6-1C44-9F58-F7E4F8FB3167}" destId="{CF751FD4-FD59-D045-9543-8AE1190A5CF5}" srcOrd="0" destOrd="0" presId="urn:microsoft.com/office/officeart/2008/layout/LinedList"/>
    <dgm:cxn modelId="{63D29BCB-9CE8-084D-9257-ED9E55A6D762}" type="presParOf" srcId="{1D23FDAC-73F6-1C44-9F58-F7E4F8FB3167}" destId="{B3BB9ABB-F3D2-1447-B042-C275669C4340}" srcOrd="1" destOrd="0" presId="urn:microsoft.com/office/officeart/2008/layout/LinedList"/>
    <dgm:cxn modelId="{CB0060DD-EA54-3548-9AC9-62962C3F7060}" type="presParOf" srcId="{A0C16DCA-C714-CB46-ADE8-BC2E6EC32934}" destId="{43FD4A12-6374-8244-ADF6-65F3D9B934C6}" srcOrd="2" destOrd="0" presId="urn:microsoft.com/office/officeart/2008/layout/LinedList"/>
    <dgm:cxn modelId="{3C8CBF99-49D5-5246-A8BB-C182AA23A923}" type="presParOf" srcId="{A0C16DCA-C714-CB46-ADE8-BC2E6EC32934}" destId="{8A949B4A-1B60-594A-9D50-1549C9839DED}" srcOrd="3" destOrd="0" presId="urn:microsoft.com/office/officeart/2008/layout/LinedList"/>
    <dgm:cxn modelId="{A2AC554C-B526-8446-AD83-C62E8B1998DD}" type="presParOf" srcId="{8A949B4A-1B60-594A-9D50-1549C9839DED}" destId="{7309801A-1525-4446-816B-13A66E6E1685}" srcOrd="0" destOrd="0" presId="urn:microsoft.com/office/officeart/2008/layout/LinedList"/>
    <dgm:cxn modelId="{AB46672F-E9FA-5B49-B321-E2631C2AF6D2}" type="presParOf" srcId="{8A949B4A-1B60-594A-9D50-1549C9839DED}" destId="{7C0DAEB6-A5B0-484A-BCBF-FBC3A6173674}" srcOrd="1" destOrd="0" presId="urn:microsoft.com/office/officeart/2008/layout/LinedList"/>
    <dgm:cxn modelId="{17EF1E03-0980-7E43-A0A6-CFD0E1666DB4}" type="presParOf" srcId="{A0C16DCA-C714-CB46-ADE8-BC2E6EC32934}" destId="{9846D159-AA34-E14E-B578-A1E8B217CB1E}" srcOrd="4" destOrd="0" presId="urn:microsoft.com/office/officeart/2008/layout/LinedList"/>
    <dgm:cxn modelId="{CA583353-0211-1246-A382-323E0C4A217C}" type="presParOf" srcId="{A0C16DCA-C714-CB46-ADE8-BC2E6EC32934}" destId="{07DFB526-B04B-3944-9D73-221F668E7153}" srcOrd="5" destOrd="0" presId="urn:microsoft.com/office/officeart/2008/layout/LinedList"/>
    <dgm:cxn modelId="{E96BE1CD-78C9-CB4F-BDCD-72D1C114D560}" type="presParOf" srcId="{07DFB526-B04B-3944-9D73-221F668E7153}" destId="{537B4E23-F20D-3F48-8518-D72491E790DE}" srcOrd="0" destOrd="0" presId="urn:microsoft.com/office/officeart/2008/layout/LinedList"/>
    <dgm:cxn modelId="{EED4EC22-8EEA-E447-97B3-3716F80B72ED}" type="presParOf" srcId="{07DFB526-B04B-3944-9D73-221F668E7153}" destId="{9B8ECCD6-A0F7-E243-B81E-7540DB8703E5}" srcOrd="1" destOrd="0" presId="urn:microsoft.com/office/officeart/2008/layout/LinedList"/>
    <dgm:cxn modelId="{AA14D671-96F3-5240-B6D1-C39FF2E472A3}" type="presParOf" srcId="{A0C16DCA-C714-CB46-ADE8-BC2E6EC32934}" destId="{969D94F0-43A5-1B4B-BDE0-7E3F143347DB}" srcOrd="6" destOrd="0" presId="urn:microsoft.com/office/officeart/2008/layout/LinedList"/>
    <dgm:cxn modelId="{5B8F8F7D-1892-1F47-8BCC-A6E23AB07B88}" type="presParOf" srcId="{A0C16DCA-C714-CB46-ADE8-BC2E6EC32934}" destId="{BE86698B-C1D4-1D4D-A6C1-F133039EF4B8}" srcOrd="7" destOrd="0" presId="urn:microsoft.com/office/officeart/2008/layout/LinedList"/>
    <dgm:cxn modelId="{5859DAAC-8521-A34C-8D3F-1DACF4FBCEEA}" type="presParOf" srcId="{BE86698B-C1D4-1D4D-A6C1-F133039EF4B8}" destId="{F89E8744-13F7-9949-B83F-6658ACE17E47}" srcOrd="0" destOrd="0" presId="urn:microsoft.com/office/officeart/2008/layout/LinedList"/>
    <dgm:cxn modelId="{0A7EFD0B-3DDD-D04E-B5F9-46074CB5DD05}" type="presParOf" srcId="{BE86698B-C1D4-1D4D-A6C1-F133039EF4B8}" destId="{FF2D94F2-C050-1F4B-AC28-E15915E76B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058123-2758-48EF-AD79-05C5E0811E14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8FE4285-A10D-4322-84F5-3A33EEE4D328}">
      <dgm:prSet/>
      <dgm:spPr/>
      <dgm:t>
        <a:bodyPr/>
        <a:lstStyle/>
        <a:p>
          <a:r>
            <a:rPr lang="en-US"/>
            <a:t>Osvětlení</a:t>
          </a:r>
        </a:p>
      </dgm:t>
    </dgm:pt>
    <dgm:pt modelId="{98C9E738-D85B-470E-AC3C-D580A25832D9}" type="parTrans" cxnId="{A7AFFFFB-1911-4AF1-9484-AAE38083D847}">
      <dgm:prSet/>
      <dgm:spPr/>
      <dgm:t>
        <a:bodyPr/>
        <a:lstStyle/>
        <a:p>
          <a:endParaRPr lang="en-US"/>
        </a:p>
      </dgm:t>
    </dgm:pt>
    <dgm:pt modelId="{B16A361D-21D7-43D3-87EE-09A93C638149}" type="sibTrans" cxnId="{A7AFFFFB-1911-4AF1-9484-AAE38083D847}">
      <dgm:prSet/>
      <dgm:spPr/>
      <dgm:t>
        <a:bodyPr/>
        <a:lstStyle/>
        <a:p>
          <a:endParaRPr lang="en-US"/>
        </a:p>
      </dgm:t>
    </dgm:pt>
    <dgm:pt modelId="{7D154485-D868-4C31-B93B-9DD08D8FABBE}">
      <dgm:prSet/>
      <dgm:spPr/>
      <dgm:t>
        <a:bodyPr/>
        <a:lstStyle/>
        <a:p>
          <a:r>
            <a:rPr lang="en-US"/>
            <a:t>Stres</a:t>
          </a:r>
        </a:p>
      </dgm:t>
    </dgm:pt>
    <dgm:pt modelId="{74015E00-318E-4FE2-ACE6-3260B9F871F3}" type="parTrans" cxnId="{C55D482B-ED68-4198-B7A6-3ECDADED07C3}">
      <dgm:prSet/>
      <dgm:spPr/>
      <dgm:t>
        <a:bodyPr/>
        <a:lstStyle/>
        <a:p>
          <a:endParaRPr lang="en-US"/>
        </a:p>
      </dgm:t>
    </dgm:pt>
    <dgm:pt modelId="{438C8FDC-B365-4B49-8404-7EE274DFD646}" type="sibTrans" cxnId="{C55D482B-ED68-4198-B7A6-3ECDADED07C3}">
      <dgm:prSet/>
      <dgm:spPr/>
      <dgm:t>
        <a:bodyPr/>
        <a:lstStyle/>
        <a:p>
          <a:endParaRPr lang="en-US"/>
        </a:p>
      </dgm:t>
    </dgm:pt>
    <dgm:pt modelId="{02A92095-5E82-48FA-96A6-C34AC16BBFF3}">
      <dgm:prSet/>
      <dgm:spPr/>
      <dgm:t>
        <a:bodyPr/>
        <a:lstStyle/>
        <a:p>
          <a:r>
            <a:rPr lang="en-US"/>
            <a:t>Pohled do dálky</a:t>
          </a:r>
        </a:p>
      </dgm:t>
    </dgm:pt>
    <dgm:pt modelId="{2F060E6A-C2B2-49FF-9358-6D2AFF060EB9}" type="parTrans" cxnId="{C2C1CF88-90FF-439D-AF0C-53291E37CE15}">
      <dgm:prSet/>
      <dgm:spPr/>
      <dgm:t>
        <a:bodyPr/>
        <a:lstStyle/>
        <a:p>
          <a:endParaRPr lang="en-US"/>
        </a:p>
      </dgm:t>
    </dgm:pt>
    <dgm:pt modelId="{B6805EA0-5C6E-4A33-9DB8-7EF2C56DAAAC}" type="sibTrans" cxnId="{C2C1CF88-90FF-439D-AF0C-53291E37CE15}">
      <dgm:prSet/>
      <dgm:spPr/>
      <dgm:t>
        <a:bodyPr/>
        <a:lstStyle/>
        <a:p>
          <a:endParaRPr lang="en-US"/>
        </a:p>
      </dgm:t>
    </dgm:pt>
    <dgm:pt modelId="{26278485-A769-4958-9DA1-31D82A286B2E}">
      <dgm:prSet/>
      <dgm:spPr/>
      <dgm:t>
        <a:bodyPr/>
        <a:lstStyle/>
        <a:p>
          <a:r>
            <a:rPr lang="en-US"/>
            <a:t>Léky a drogy</a:t>
          </a:r>
        </a:p>
      </dgm:t>
    </dgm:pt>
    <dgm:pt modelId="{535124E8-06E2-4DEC-AED3-B1742BB2D5E3}" type="parTrans" cxnId="{5737C7A8-A25D-4A55-A186-71A930AB0DA6}">
      <dgm:prSet/>
      <dgm:spPr/>
      <dgm:t>
        <a:bodyPr/>
        <a:lstStyle/>
        <a:p>
          <a:endParaRPr lang="en-US"/>
        </a:p>
      </dgm:t>
    </dgm:pt>
    <dgm:pt modelId="{FE69C9B4-9451-4D5D-833D-C2E130622F12}" type="sibTrans" cxnId="{5737C7A8-A25D-4A55-A186-71A930AB0DA6}">
      <dgm:prSet/>
      <dgm:spPr/>
      <dgm:t>
        <a:bodyPr/>
        <a:lstStyle/>
        <a:p>
          <a:endParaRPr lang="en-US"/>
        </a:p>
      </dgm:t>
    </dgm:pt>
    <dgm:pt modelId="{480B118D-4ECA-4A1B-AC1C-5ACCB323754F}">
      <dgm:prSet/>
      <dgm:spPr/>
      <dgm:t>
        <a:bodyPr/>
        <a:lstStyle/>
        <a:p>
          <a:r>
            <a:rPr lang="en-US"/>
            <a:t>Epidurální krvácení</a:t>
          </a:r>
        </a:p>
      </dgm:t>
    </dgm:pt>
    <dgm:pt modelId="{6AD3CA65-120D-438B-8E40-7F160A53625C}" type="parTrans" cxnId="{B3BDD7B6-609A-4411-AE18-1F29EEB0A8CB}">
      <dgm:prSet/>
      <dgm:spPr/>
      <dgm:t>
        <a:bodyPr/>
        <a:lstStyle/>
        <a:p>
          <a:endParaRPr lang="en-US"/>
        </a:p>
      </dgm:t>
    </dgm:pt>
    <dgm:pt modelId="{BD5F566C-F2F5-415B-A65A-AE44BE40379C}" type="sibTrans" cxnId="{B3BDD7B6-609A-4411-AE18-1F29EEB0A8CB}">
      <dgm:prSet/>
      <dgm:spPr/>
      <dgm:t>
        <a:bodyPr/>
        <a:lstStyle/>
        <a:p>
          <a:endParaRPr lang="en-US"/>
        </a:p>
      </dgm:t>
    </dgm:pt>
    <dgm:pt modelId="{695805E6-7AED-45DA-AB76-93032A91ED63}">
      <dgm:prSet/>
      <dgm:spPr/>
      <dgm:t>
        <a:bodyPr/>
        <a:lstStyle/>
        <a:p>
          <a:r>
            <a:rPr lang="en-US"/>
            <a:t>Mozková mrtvice</a:t>
          </a:r>
        </a:p>
      </dgm:t>
    </dgm:pt>
    <dgm:pt modelId="{9C82578F-A7CE-4A81-AF1E-719A9A3211B1}" type="parTrans" cxnId="{23B615B6-9349-4D61-803F-03F3A3A44857}">
      <dgm:prSet/>
      <dgm:spPr/>
      <dgm:t>
        <a:bodyPr/>
        <a:lstStyle/>
        <a:p>
          <a:endParaRPr lang="en-US"/>
        </a:p>
      </dgm:t>
    </dgm:pt>
    <dgm:pt modelId="{6A522EED-874A-4A94-8388-E2C9BF766FEF}" type="sibTrans" cxnId="{23B615B6-9349-4D61-803F-03F3A3A44857}">
      <dgm:prSet/>
      <dgm:spPr/>
      <dgm:t>
        <a:bodyPr/>
        <a:lstStyle/>
        <a:p>
          <a:endParaRPr lang="en-US"/>
        </a:p>
      </dgm:t>
    </dgm:pt>
    <dgm:pt modelId="{FCEB3F2F-EB75-40D5-BECE-D84C9FA6D77D}">
      <dgm:prSet/>
      <dgm:spPr/>
      <dgm:t>
        <a:bodyPr/>
        <a:lstStyle/>
        <a:p>
          <a:r>
            <a:rPr lang="en-US"/>
            <a:t>Nitrolební přetlak</a:t>
          </a:r>
        </a:p>
      </dgm:t>
    </dgm:pt>
    <dgm:pt modelId="{CA16E53A-D9AA-4A1C-AFB4-B6291761ED11}" type="parTrans" cxnId="{377EE602-1C12-4DA4-B16F-EA910882041A}">
      <dgm:prSet/>
      <dgm:spPr/>
      <dgm:t>
        <a:bodyPr/>
        <a:lstStyle/>
        <a:p>
          <a:endParaRPr lang="en-US"/>
        </a:p>
      </dgm:t>
    </dgm:pt>
    <dgm:pt modelId="{F9863DB4-046C-491C-863E-868BEAC6B1FA}" type="sibTrans" cxnId="{377EE602-1C12-4DA4-B16F-EA910882041A}">
      <dgm:prSet/>
      <dgm:spPr/>
      <dgm:t>
        <a:bodyPr/>
        <a:lstStyle/>
        <a:p>
          <a:endParaRPr lang="en-US"/>
        </a:p>
      </dgm:t>
    </dgm:pt>
    <dgm:pt modelId="{BE7598C3-A9C3-A440-AEDF-7472390FFAA7}" type="pres">
      <dgm:prSet presAssocID="{A7058123-2758-48EF-AD79-05C5E0811E14}" presName="vert0" presStyleCnt="0">
        <dgm:presLayoutVars>
          <dgm:dir/>
          <dgm:animOne val="branch"/>
          <dgm:animLvl val="lvl"/>
        </dgm:presLayoutVars>
      </dgm:prSet>
      <dgm:spPr/>
    </dgm:pt>
    <dgm:pt modelId="{C20A8D71-AA71-294B-A2C7-B659361797E5}" type="pres">
      <dgm:prSet presAssocID="{B8FE4285-A10D-4322-84F5-3A33EEE4D328}" presName="thickLine" presStyleLbl="alignNode1" presStyleIdx="0" presStyleCnt="7"/>
      <dgm:spPr/>
    </dgm:pt>
    <dgm:pt modelId="{BF030214-12A2-E04D-A08C-72275A5D8E62}" type="pres">
      <dgm:prSet presAssocID="{B8FE4285-A10D-4322-84F5-3A33EEE4D328}" presName="horz1" presStyleCnt="0"/>
      <dgm:spPr/>
    </dgm:pt>
    <dgm:pt modelId="{C0756DBA-3B6E-484A-91C3-BFF587D42416}" type="pres">
      <dgm:prSet presAssocID="{B8FE4285-A10D-4322-84F5-3A33EEE4D328}" presName="tx1" presStyleLbl="revTx" presStyleIdx="0" presStyleCnt="7"/>
      <dgm:spPr/>
    </dgm:pt>
    <dgm:pt modelId="{FDCC314C-EE45-3F48-BFF6-898B27DD2102}" type="pres">
      <dgm:prSet presAssocID="{B8FE4285-A10D-4322-84F5-3A33EEE4D328}" presName="vert1" presStyleCnt="0"/>
      <dgm:spPr/>
    </dgm:pt>
    <dgm:pt modelId="{A5E8D871-376C-724E-B87B-33262DC3D465}" type="pres">
      <dgm:prSet presAssocID="{7D154485-D868-4C31-B93B-9DD08D8FABBE}" presName="thickLine" presStyleLbl="alignNode1" presStyleIdx="1" presStyleCnt="7"/>
      <dgm:spPr/>
    </dgm:pt>
    <dgm:pt modelId="{7183295B-5E13-F947-A424-1409FA663708}" type="pres">
      <dgm:prSet presAssocID="{7D154485-D868-4C31-B93B-9DD08D8FABBE}" presName="horz1" presStyleCnt="0"/>
      <dgm:spPr/>
    </dgm:pt>
    <dgm:pt modelId="{418B5129-4840-AF45-A1F6-92FE19F86A21}" type="pres">
      <dgm:prSet presAssocID="{7D154485-D868-4C31-B93B-9DD08D8FABBE}" presName="tx1" presStyleLbl="revTx" presStyleIdx="1" presStyleCnt="7"/>
      <dgm:spPr/>
    </dgm:pt>
    <dgm:pt modelId="{817CCE8D-C7FC-624C-B1F6-1D970C348EDB}" type="pres">
      <dgm:prSet presAssocID="{7D154485-D868-4C31-B93B-9DD08D8FABBE}" presName="vert1" presStyleCnt="0"/>
      <dgm:spPr/>
    </dgm:pt>
    <dgm:pt modelId="{0DC53700-E6CA-DD44-80F4-FB3A5A1CECBB}" type="pres">
      <dgm:prSet presAssocID="{02A92095-5E82-48FA-96A6-C34AC16BBFF3}" presName="thickLine" presStyleLbl="alignNode1" presStyleIdx="2" presStyleCnt="7"/>
      <dgm:spPr/>
    </dgm:pt>
    <dgm:pt modelId="{7213698A-FE00-AF44-AEA3-75D5F3010A4A}" type="pres">
      <dgm:prSet presAssocID="{02A92095-5E82-48FA-96A6-C34AC16BBFF3}" presName="horz1" presStyleCnt="0"/>
      <dgm:spPr/>
    </dgm:pt>
    <dgm:pt modelId="{32AA19A7-19A9-FC47-9167-577C0319F88E}" type="pres">
      <dgm:prSet presAssocID="{02A92095-5E82-48FA-96A6-C34AC16BBFF3}" presName="tx1" presStyleLbl="revTx" presStyleIdx="2" presStyleCnt="7"/>
      <dgm:spPr/>
    </dgm:pt>
    <dgm:pt modelId="{5CDD5C1F-4A9F-094E-90F7-BFC517DEC102}" type="pres">
      <dgm:prSet presAssocID="{02A92095-5E82-48FA-96A6-C34AC16BBFF3}" presName="vert1" presStyleCnt="0"/>
      <dgm:spPr/>
    </dgm:pt>
    <dgm:pt modelId="{FD31D7F8-42A4-C144-B804-522E75064446}" type="pres">
      <dgm:prSet presAssocID="{26278485-A769-4958-9DA1-31D82A286B2E}" presName="thickLine" presStyleLbl="alignNode1" presStyleIdx="3" presStyleCnt="7"/>
      <dgm:spPr/>
    </dgm:pt>
    <dgm:pt modelId="{E3D33292-EC32-7445-B409-809EA96C0430}" type="pres">
      <dgm:prSet presAssocID="{26278485-A769-4958-9DA1-31D82A286B2E}" presName="horz1" presStyleCnt="0"/>
      <dgm:spPr/>
    </dgm:pt>
    <dgm:pt modelId="{E9D1D26E-7A96-1B4F-9435-F38792EB866A}" type="pres">
      <dgm:prSet presAssocID="{26278485-A769-4958-9DA1-31D82A286B2E}" presName="tx1" presStyleLbl="revTx" presStyleIdx="3" presStyleCnt="7"/>
      <dgm:spPr/>
    </dgm:pt>
    <dgm:pt modelId="{58345004-558E-C848-9508-202737287A19}" type="pres">
      <dgm:prSet presAssocID="{26278485-A769-4958-9DA1-31D82A286B2E}" presName="vert1" presStyleCnt="0"/>
      <dgm:spPr/>
    </dgm:pt>
    <dgm:pt modelId="{1875C369-01A6-C046-824A-C2C4E7A8AD96}" type="pres">
      <dgm:prSet presAssocID="{480B118D-4ECA-4A1B-AC1C-5ACCB323754F}" presName="thickLine" presStyleLbl="alignNode1" presStyleIdx="4" presStyleCnt="7"/>
      <dgm:spPr/>
    </dgm:pt>
    <dgm:pt modelId="{368D3149-F263-D845-B889-5C1D27D7A084}" type="pres">
      <dgm:prSet presAssocID="{480B118D-4ECA-4A1B-AC1C-5ACCB323754F}" presName="horz1" presStyleCnt="0"/>
      <dgm:spPr/>
    </dgm:pt>
    <dgm:pt modelId="{28991908-70F1-224A-8ED1-271EB0A084C3}" type="pres">
      <dgm:prSet presAssocID="{480B118D-4ECA-4A1B-AC1C-5ACCB323754F}" presName="tx1" presStyleLbl="revTx" presStyleIdx="4" presStyleCnt="7"/>
      <dgm:spPr/>
    </dgm:pt>
    <dgm:pt modelId="{6AB37B95-CA49-D143-BA65-49E07A1B30BA}" type="pres">
      <dgm:prSet presAssocID="{480B118D-4ECA-4A1B-AC1C-5ACCB323754F}" presName="vert1" presStyleCnt="0"/>
      <dgm:spPr/>
    </dgm:pt>
    <dgm:pt modelId="{6016B9DE-18F3-074D-8C8B-8E1610CABD25}" type="pres">
      <dgm:prSet presAssocID="{695805E6-7AED-45DA-AB76-93032A91ED63}" presName="thickLine" presStyleLbl="alignNode1" presStyleIdx="5" presStyleCnt="7"/>
      <dgm:spPr/>
    </dgm:pt>
    <dgm:pt modelId="{74F2BC02-E652-7046-ABAA-4D77C939C571}" type="pres">
      <dgm:prSet presAssocID="{695805E6-7AED-45DA-AB76-93032A91ED63}" presName="horz1" presStyleCnt="0"/>
      <dgm:spPr/>
    </dgm:pt>
    <dgm:pt modelId="{4FD73047-3568-2E49-B001-F16BECD0E3E4}" type="pres">
      <dgm:prSet presAssocID="{695805E6-7AED-45DA-AB76-93032A91ED63}" presName="tx1" presStyleLbl="revTx" presStyleIdx="5" presStyleCnt="7"/>
      <dgm:spPr/>
    </dgm:pt>
    <dgm:pt modelId="{D6A4442E-353A-F64D-A4E1-47ADC1CE4BA4}" type="pres">
      <dgm:prSet presAssocID="{695805E6-7AED-45DA-AB76-93032A91ED63}" presName="vert1" presStyleCnt="0"/>
      <dgm:spPr/>
    </dgm:pt>
    <dgm:pt modelId="{3DD8BBF0-3B6D-5C4B-92BA-01074B3A64F8}" type="pres">
      <dgm:prSet presAssocID="{FCEB3F2F-EB75-40D5-BECE-D84C9FA6D77D}" presName="thickLine" presStyleLbl="alignNode1" presStyleIdx="6" presStyleCnt="7"/>
      <dgm:spPr/>
    </dgm:pt>
    <dgm:pt modelId="{A700E7CB-4B9A-EA41-9733-77719E5DD923}" type="pres">
      <dgm:prSet presAssocID="{FCEB3F2F-EB75-40D5-BECE-D84C9FA6D77D}" presName="horz1" presStyleCnt="0"/>
      <dgm:spPr/>
    </dgm:pt>
    <dgm:pt modelId="{AD15CC77-4029-2B4F-A1A7-6A189E62CBF3}" type="pres">
      <dgm:prSet presAssocID="{FCEB3F2F-EB75-40D5-BECE-D84C9FA6D77D}" presName="tx1" presStyleLbl="revTx" presStyleIdx="6" presStyleCnt="7"/>
      <dgm:spPr/>
    </dgm:pt>
    <dgm:pt modelId="{AB96913B-74D1-CA4D-B791-29E17DB04EC5}" type="pres">
      <dgm:prSet presAssocID="{FCEB3F2F-EB75-40D5-BECE-D84C9FA6D77D}" presName="vert1" presStyleCnt="0"/>
      <dgm:spPr/>
    </dgm:pt>
  </dgm:ptLst>
  <dgm:cxnLst>
    <dgm:cxn modelId="{377EE602-1C12-4DA4-B16F-EA910882041A}" srcId="{A7058123-2758-48EF-AD79-05C5E0811E14}" destId="{FCEB3F2F-EB75-40D5-BECE-D84C9FA6D77D}" srcOrd="6" destOrd="0" parTransId="{CA16E53A-D9AA-4A1C-AFB4-B6291761ED11}" sibTransId="{F9863DB4-046C-491C-863E-868BEAC6B1FA}"/>
    <dgm:cxn modelId="{470FC90C-9E1B-F847-87C8-3013EFD1D6C8}" type="presOf" srcId="{480B118D-4ECA-4A1B-AC1C-5ACCB323754F}" destId="{28991908-70F1-224A-8ED1-271EB0A084C3}" srcOrd="0" destOrd="0" presId="urn:microsoft.com/office/officeart/2008/layout/LinedList"/>
    <dgm:cxn modelId="{C55D482B-ED68-4198-B7A6-3ECDADED07C3}" srcId="{A7058123-2758-48EF-AD79-05C5E0811E14}" destId="{7D154485-D868-4C31-B93B-9DD08D8FABBE}" srcOrd="1" destOrd="0" parTransId="{74015E00-318E-4FE2-ACE6-3260B9F871F3}" sibTransId="{438C8FDC-B365-4B49-8404-7EE274DFD646}"/>
    <dgm:cxn modelId="{4605972B-635C-AD4E-B9D6-375B184AE1F5}" type="presOf" srcId="{26278485-A769-4958-9DA1-31D82A286B2E}" destId="{E9D1D26E-7A96-1B4F-9435-F38792EB866A}" srcOrd="0" destOrd="0" presId="urn:microsoft.com/office/officeart/2008/layout/LinedList"/>
    <dgm:cxn modelId="{91A37455-FD3C-AA44-9E9C-A058B0A55F2E}" type="presOf" srcId="{02A92095-5E82-48FA-96A6-C34AC16BBFF3}" destId="{32AA19A7-19A9-FC47-9167-577C0319F88E}" srcOrd="0" destOrd="0" presId="urn:microsoft.com/office/officeart/2008/layout/LinedList"/>
    <dgm:cxn modelId="{E4F1185F-7864-6842-BC57-8CC4C255D28B}" type="presOf" srcId="{B8FE4285-A10D-4322-84F5-3A33EEE4D328}" destId="{C0756DBA-3B6E-484A-91C3-BFF587D42416}" srcOrd="0" destOrd="0" presId="urn:microsoft.com/office/officeart/2008/layout/LinedList"/>
    <dgm:cxn modelId="{2C56556A-87B4-2840-B3F3-126071C26E90}" type="presOf" srcId="{695805E6-7AED-45DA-AB76-93032A91ED63}" destId="{4FD73047-3568-2E49-B001-F16BECD0E3E4}" srcOrd="0" destOrd="0" presId="urn:microsoft.com/office/officeart/2008/layout/LinedList"/>
    <dgm:cxn modelId="{65BD3C75-9E67-D542-8C64-26F1E1AD45D3}" type="presOf" srcId="{FCEB3F2F-EB75-40D5-BECE-D84C9FA6D77D}" destId="{AD15CC77-4029-2B4F-A1A7-6A189E62CBF3}" srcOrd="0" destOrd="0" presId="urn:microsoft.com/office/officeart/2008/layout/LinedList"/>
    <dgm:cxn modelId="{C2C1CF88-90FF-439D-AF0C-53291E37CE15}" srcId="{A7058123-2758-48EF-AD79-05C5E0811E14}" destId="{02A92095-5E82-48FA-96A6-C34AC16BBFF3}" srcOrd="2" destOrd="0" parTransId="{2F060E6A-C2B2-49FF-9358-6D2AFF060EB9}" sibTransId="{B6805EA0-5C6E-4A33-9DB8-7EF2C56DAAAC}"/>
    <dgm:cxn modelId="{9E75AD9F-CDCB-4A45-A45D-FB58285A12AC}" type="presOf" srcId="{A7058123-2758-48EF-AD79-05C5E0811E14}" destId="{BE7598C3-A9C3-A440-AEDF-7472390FFAA7}" srcOrd="0" destOrd="0" presId="urn:microsoft.com/office/officeart/2008/layout/LinedList"/>
    <dgm:cxn modelId="{5737C7A8-A25D-4A55-A186-71A930AB0DA6}" srcId="{A7058123-2758-48EF-AD79-05C5E0811E14}" destId="{26278485-A769-4958-9DA1-31D82A286B2E}" srcOrd="3" destOrd="0" parTransId="{535124E8-06E2-4DEC-AED3-B1742BB2D5E3}" sibTransId="{FE69C9B4-9451-4D5D-833D-C2E130622F12}"/>
    <dgm:cxn modelId="{23B615B6-9349-4D61-803F-03F3A3A44857}" srcId="{A7058123-2758-48EF-AD79-05C5E0811E14}" destId="{695805E6-7AED-45DA-AB76-93032A91ED63}" srcOrd="5" destOrd="0" parTransId="{9C82578F-A7CE-4A81-AF1E-719A9A3211B1}" sibTransId="{6A522EED-874A-4A94-8388-E2C9BF766FEF}"/>
    <dgm:cxn modelId="{B3BDD7B6-609A-4411-AE18-1F29EEB0A8CB}" srcId="{A7058123-2758-48EF-AD79-05C5E0811E14}" destId="{480B118D-4ECA-4A1B-AC1C-5ACCB323754F}" srcOrd="4" destOrd="0" parTransId="{6AD3CA65-120D-438B-8E40-7F160A53625C}" sibTransId="{BD5F566C-F2F5-415B-A65A-AE44BE40379C}"/>
    <dgm:cxn modelId="{CA45C9D2-E0D3-3B49-8CE8-BCCBB986A655}" type="presOf" srcId="{7D154485-D868-4C31-B93B-9DD08D8FABBE}" destId="{418B5129-4840-AF45-A1F6-92FE19F86A21}" srcOrd="0" destOrd="0" presId="urn:microsoft.com/office/officeart/2008/layout/LinedList"/>
    <dgm:cxn modelId="{A7AFFFFB-1911-4AF1-9484-AAE38083D847}" srcId="{A7058123-2758-48EF-AD79-05C5E0811E14}" destId="{B8FE4285-A10D-4322-84F5-3A33EEE4D328}" srcOrd="0" destOrd="0" parTransId="{98C9E738-D85B-470E-AC3C-D580A25832D9}" sibTransId="{B16A361D-21D7-43D3-87EE-09A93C638149}"/>
    <dgm:cxn modelId="{27BD530D-589A-794A-B6F6-CE68528D3C61}" type="presParOf" srcId="{BE7598C3-A9C3-A440-AEDF-7472390FFAA7}" destId="{C20A8D71-AA71-294B-A2C7-B659361797E5}" srcOrd="0" destOrd="0" presId="urn:microsoft.com/office/officeart/2008/layout/LinedList"/>
    <dgm:cxn modelId="{59B1C336-CCF6-C24F-B002-114784D96494}" type="presParOf" srcId="{BE7598C3-A9C3-A440-AEDF-7472390FFAA7}" destId="{BF030214-12A2-E04D-A08C-72275A5D8E62}" srcOrd="1" destOrd="0" presId="urn:microsoft.com/office/officeart/2008/layout/LinedList"/>
    <dgm:cxn modelId="{9D6C8F72-372E-F949-A8C9-E4B3700A400D}" type="presParOf" srcId="{BF030214-12A2-E04D-A08C-72275A5D8E62}" destId="{C0756DBA-3B6E-484A-91C3-BFF587D42416}" srcOrd="0" destOrd="0" presId="urn:microsoft.com/office/officeart/2008/layout/LinedList"/>
    <dgm:cxn modelId="{7117B119-C760-8C4A-B7D6-2831775D63EA}" type="presParOf" srcId="{BF030214-12A2-E04D-A08C-72275A5D8E62}" destId="{FDCC314C-EE45-3F48-BFF6-898B27DD2102}" srcOrd="1" destOrd="0" presId="urn:microsoft.com/office/officeart/2008/layout/LinedList"/>
    <dgm:cxn modelId="{A6E88BED-BEEC-6441-A7D3-42C938356634}" type="presParOf" srcId="{BE7598C3-A9C3-A440-AEDF-7472390FFAA7}" destId="{A5E8D871-376C-724E-B87B-33262DC3D465}" srcOrd="2" destOrd="0" presId="urn:microsoft.com/office/officeart/2008/layout/LinedList"/>
    <dgm:cxn modelId="{BA12387D-D29A-064C-B80D-73729DF858F3}" type="presParOf" srcId="{BE7598C3-A9C3-A440-AEDF-7472390FFAA7}" destId="{7183295B-5E13-F947-A424-1409FA663708}" srcOrd="3" destOrd="0" presId="urn:microsoft.com/office/officeart/2008/layout/LinedList"/>
    <dgm:cxn modelId="{DB24787C-A2DD-FF44-8C37-F746E6EBF97F}" type="presParOf" srcId="{7183295B-5E13-F947-A424-1409FA663708}" destId="{418B5129-4840-AF45-A1F6-92FE19F86A21}" srcOrd="0" destOrd="0" presId="urn:microsoft.com/office/officeart/2008/layout/LinedList"/>
    <dgm:cxn modelId="{1B68A366-9C44-054B-8EC9-C646907DD6A9}" type="presParOf" srcId="{7183295B-5E13-F947-A424-1409FA663708}" destId="{817CCE8D-C7FC-624C-B1F6-1D970C348EDB}" srcOrd="1" destOrd="0" presId="urn:microsoft.com/office/officeart/2008/layout/LinedList"/>
    <dgm:cxn modelId="{59E2687C-080A-1A43-B623-62B215196E71}" type="presParOf" srcId="{BE7598C3-A9C3-A440-AEDF-7472390FFAA7}" destId="{0DC53700-E6CA-DD44-80F4-FB3A5A1CECBB}" srcOrd="4" destOrd="0" presId="urn:microsoft.com/office/officeart/2008/layout/LinedList"/>
    <dgm:cxn modelId="{55141966-EA9F-1844-A089-B0AB99CA6D86}" type="presParOf" srcId="{BE7598C3-A9C3-A440-AEDF-7472390FFAA7}" destId="{7213698A-FE00-AF44-AEA3-75D5F3010A4A}" srcOrd="5" destOrd="0" presId="urn:microsoft.com/office/officeart/2008/layout/LinedList"/>
    <dgm:cxn modelId="{4807BB0C-0ABC-4946-A165-7B247EC26B68}" type="presParOf" srcId="{7213698A-FE00-AF44-AEA3-75D5F3010A4A}" destId="{32AA19A7-19A9-FC47-9167-577C0319F88E}" srcOrd="0" destOrd="0" presId="urn:microsoft.com/office/officeart/2008/layout/LinedList"/>
    <dgm:cxn modelId="{9182F3B6-C049-5A4D-BFBE-78C37E03D62B}" type="presParOf" srcId="{7213698A-FE00-AF44-AEA3-75D5F3010A4A}" destId="{5CDD5C1F-4A9F-094E-90F7-BFC517DEC102}" srcOrd="1" destOrd="0" presId="urn:microsoft.com/office/officeart/2008/layout/LinedList"/>
    <dgm:cxn modelId="{76532800-2F2B-5445-B26A-90E9F38BB958}" type="presParOf" srcId="{BE7598C3-A9C3-A440-AEDF-7472390FFAA7}" destId="{FD31D7F8-42A4-C144-B804-522E75064446}" srcOrd="6" destOrd="0" presId="urn:microsoft.com/office/officeart/2008/layout/LinedList"/>
    <dgm:cxn modelId="{A2D2085E-DDE6-104C-AECF-75663C32046C}" type="presParOf" srcId="{BE7598C3-A9C3-A440-AEDF-7472390FFAA7}" destId="{E3D33292-EC32-7445-B409-809EA96C0430}" srcOrd="7" destOrd="0" presId="urn:microsoft.com/office/officeart/2008/layout/LinedList"/>
    <dgm:cxn modelId="{26CD23C3-271F-6847-B45A-D3E006DF44A8}" type="presParOf" srcId="{E3D33292-EC32-7445-B409-809EA96C0430}" destId="{E9D1D26E-7A96-1B4F-9435-F38792EB866A}" srcOrd="0" destOrd="0" presId="urn:microsoft.com/office/officeart/2008/layout/LinedList"/>
    <dgm:cxn modelId="{5BFB83A4-D045-D24F-827A-DB745B5180FA}" type="presParOf" srcId="{E3D33292-EC32-7445-B409-809EA96C0430}" destId="{58345004-558E-C848-9508-202737287A19}" srcOrd="1" destOrd="0" presId="urn:microsoft.com/office/officeart/2008/layout/LinedList"/>
    <dgm:cxn modelId="{2E094A5C-84C3-6242-973B-C7A8CB12E708}" type="presParOf" srcId="{BE7598C3-A9C3-A440-AEDF-7472390FFAA7}" destId="{1875C369-01A6-C046-824A-C2C4E7A8AD96}" srcOrd="8" destOrd="0" presId="urn:microsoft.com/office/officeart/2008/layout/LinedList"/>
    <dgm:cxn modelId="{EC15F737-794F-EB4F-AFD6-C46836F078F2}" type="presParOf" srcId="{BE7598C3-A9C3-A440-AEDF-7472390FFAA7}" destId="{368D3149-F263-D845-B889-5C1D27D7A084}" srcOrd="9" destOrd="0" presId="urn:microsoft.com/office/officeart/2008/layout/LinedList"/>
    <dgm:cxn modelId="{FBB633F8-C377-5E4B-9B0A-4E0295E29923}" type="presParOf" srcId="{368D3149-F263-D845-B889-5C1D27D7A084}" destId="{28991908-70F1-224A-8ED1-271EB0A084C3}" srcOrd="0" destOrd="0" presId="urn:microsoft.com/office/officeart/2008/layout/LinedList"/>
    <dgm:cxn modelId="{7D9193AC-BBC2-8E4E-99E1-97D8B1B6BFD6}" type="presParOf" srcId="{368D3149-F263-D845-B889-5C1D27D7A084}" destId="{6AB37B95-CA49-D143-BA65-49E07A1B30BA}" srcOrd="1" destOrd="0" presId="urn:microsoft.com/office/officeart/2008/layout/LinedList"/>
    <dgm:cxn modelId="{BDF599BA-1934-C047-95E0-A900481230E3}" type="presParOf" srcId="{BE7598C3-A9C3-A440-AEDF-7472390FFAA7}" destId="{6016B9DE-18F3-074D-8C8B-8E1610CABD25}" srcOrd="10" destOrd="0" presId="urn:microsoft.com/office/officeart/2008/layout/LinedList"/>
    <dgm:cxn modelId="{34C93523-3854-0145-84A5-5BFF4C750984}" type="presParOf" srcId="{BE7598C3-A9C3-A440-AEDF-7472390FFAA7}" destId="{74F2BC02-E652-7046-ABAA-4D77C939C571}" srcOrd="11" destOrd="0" presId="urn:microsoft.com/office/officeart/2008/layout/LinedList"/>
    <dgm:cxn modelId="{F8E3BEA6-F624-3649-AE31-B22B5F87FD3D}" type="presParOf" srcId="{74F2BC02-E652-7046-ABAA-4D77C939C571}" destId="{4FD73047-3568-2E49-B001-F16BECD0E3E4}" srcOrd="0" destOrd="0" presId="urn:microsoft.com/office/officeart/2008/layout/LinedList"/>
    <dgm:cxn modelId="{9DAC7831-CDA4-6745-8350-804CA8A4F1EF}" type="presParOf" srcId="{74F2BC02-E652-7046-ABAA-4D77C939C571}" destId="{D6A4442E-353A-F64D-A4E1-47ADC1CE4BA4}" srcOrd="1" destOrd="0" presId="urn:microsoft.com/office/officeart/2008/layout/LinedList"/>
    <dgm:cxn modelId="{0C913051-850C-874C-B21B-D7C15A26B7DA}" type="presParOf" srcId="{BE7598C3-A9C3-A440-AEDF-7472390FFAA7}" destId="{3DD8BBF0-3B6D-5C4B-92BA-01074B3A64F8}" srcOrd="12" destOrd="0" presId="urn:microsoft.com/office/officeart/2008/layout/LinedList"/>
    <dgm:cxn modelId="{42C00581-CEB2-AC4F-BC4E-A810862D159D}" type="presParOf" srcId="{BE7598C3-A9C3-A440-AEDF-7472390FFAA7}" destId="{A700E7CB-4B9A-EA41-9733-77719E5DD923}" srcOrd="13" destOrd="0" presId="urn:microsoft.com/office/officeart/2008/layout/LinedList"/>
    <dgm:cxn modelId="{FECAD0AC-676C-1240-8DEE-E1A384067AE7}" type="presParOf" srcId="{A700E7CB-4B9A-EA41-9733-77719E5DD923}" destId="{AD15CC77-4029-2B4F-A1A7-6A189E62CBF3}" srcOrd="0" destOrd="0" presId="urn:microsoft.com/office/officeart/2008/layout/LinedList"/>
    <dgm:cxn modelId="{8FFF1C10-138F-EB4C-8FAC-7669D6EED389}" type="presParOf" srcId="{A700E7CB-4B9A-EA41-9733-77719E5DD923}" destId="{AB96913B-74D1-CA4D-B791-29E17DB04E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7E0951-DAEA-4FD1-AD96-DB59D9824D9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5C5ACA0-126B-4E11-AE4E-1B5A6ACE4C52}">
      <dgm:prSet/>
      <dgm:spPr/>
      <dgm:t>
        <a:bodyPr/>
        <a:lstStyle/>
        <a:p>
          <a:r>
            <a:rPr lang="en-US"/>
            <a:t>Normální nález</a:t>
          </a:r>
        </a:p>
      </dgm:t>
    </dgm:pt>
    <dgm:pt modelId="{BC81154E-40DA-4DF7-9D79-40F1AF275E84}" type="parTrans" cxnId="{1736FA82-1916-4FFC-9451-6010019C2A4C}">
      <dgm:prSet/>
      <dgm:spPr/>
      <dgm:t>
        <a:bodyPr/>
        <a:lstStyle/>
        <a:p>
          <a:endParaRPr lang="en-US"/>
        </a:p>
      </dgm:t>
    </dgm:pt>
    <dgm:pt modelId="{8A4C7E15-A329-4E62-BAD8-78BDBE32C103}" type="sibTrans" cxnId="{1736FA82-1916-4FFC-9451-6010019C2A4C}">
      <dgm:prSet/>
      <dgm:spPr/>
      <dgm:t>
        <a:bodyPr/>
        <a:lstStyle/>
        <a:p>
          <a:endParaRPr lang="en-US"/>
        </a:p>
      </dgm:t>
    </dgm:pt>
    <dgm:pt modelId="{36F57CA0-2B02-452A-8F91-FE683D33D206}">
      <dgm:prSet/>
      <dgm:spPr/>
      <dgm:t>
        <a:bodyPr/>
        <a:lstStyle/>
        <a:p>
          <a:r>
            <a:rPr lang="en-US"/>
            <a:t>Hornerův syndrome</a:t>
          </a:r>
        </a:p>
      </dgm:t>
    </dgm:pt>
    <dgm:pt modelId="{242B9FE6-E015-4566-A82A-FD50FBFED73B}" type="parTrans" cxnId="{A8DF8D53-41AB-46FB-86F3-688FA58113C6}">
      <dgm:prSet/>
      <dgm:spPr/>
      <dgm:t>
        <a:bodyPr/>
        <a:lstStyle/>
        <a:p>
          <a:endParaRPr lang="en-US"/>
        </a:p>
      </dgm:t>
    </dgm:pt>
    <dgm:pt modelId="{05D7AC27-09DE-401F-8008-A6486221D2E7}" type="sibTrans" cxnId="{A8DF8D53-41AB-46FB-86F3-688FA58113C6}">
      <dgm:prSet/>
      <dgm:spPr/>
      <dgm:t>
        <a:bodyPr/>
        <a:lstStyle/>
        <a:p>
          <a:endParaRPr lang="en-US"/>
        </a:p>
      </dgm:t>
    </dgm:pt>
    <dgm:pt modelId="{F541A96D-5FBF-46A5-B9E3-F2681D750B85}">
      <dgm:prSet/>
      <dgm:spPr/>
      <dgm:t>
        <a:bodyPr/>
        <a:lstStyle/>
        <a:p>
          <a:r>
            <a:rPr lang="en-US"/>
            <a:t>Léky </a:t>
          </a:r>
        </a:p>
      </dgm:t>
    </dgm:pt>
    <dgm:pt modelId="{B399F42C-B912-40C6-B695-25D496E54578}" type="parTrans" cxnId="{691D3E80-5CC0-494D-9959-BEFDDAC38733}">
      <dgm:prSet/>
      <dgm:spPr/>
      <dgm:t>
        <a:bodyPr/>
        <a:lstStyle/>
        <a:p>
          <a:endParaRPr lang="en-US"/>
        </a:p>
      </dgm:t>
    </dgm:pt>
    <dgm:pt modelId="{A8FDCBD9-1B73-4D21-8501-BCF7588B430E}" type="sibTrans" cxnId="{691D3E80-5CC0-494D-9959-BEFDDAC38733}">
      <dgm:prSet/>
      <dgm:spPr/>
      <dgm:t>
        <a:bodyPr/>
        <a:lstStyle/>
        <a:p>
          <a:endParaRPr lang="en-US"/>
        </a:p>
      </dgm:t>
    </dgm:pt>
    <dgm:pt modelId="{870A2F76-C7D3-4F47-8B96-61F0C9A84174}">
      <dgm:prSet/>
      <dgm:spPr/>
      <dgm:t>
        <a:bodyPr/>
        <a:lstStyle/>
        <a:p>
          <a:r>
            <a:rPr lang="en-US"/>
            <a:t>Onemocnění mozku</a:t>
          </a:r>
        </a:p>
      </dgm:t>
    </dgm:pt>
    <dgm:pt modelId="{66536F96-0F27-49EF-9AC7-8C707414562E}" type="parTrans" cxnId="{889FCBCE-B002-4F74-96ED-4ED567BEE0BB}">
      <dgm:prSet/>
      <dgm:spPr/>
      <dgm:t>
        <a:bodyPr/>
        <a:lstStyle/>
        <a:p>
          <a:endParaRPr lang="en-US"/>
        </a:p>
      </dgm:t>
    </dgm:pt>
    <dgm:pt modelId="{D44A1D5C-289C-4A58-8884-02359C19F9CB}" type="sibTrans" cxnId="{889FCBCE-B002-4F74-96ED-4ED567BEE0BB}">
      <dgm:prSet/>
      <dgm:spPr/>
      <dgm:t>
        <a:bodyPr/>
        <a:lstStyle/>
        <a:p>
          <a:endParaRPr lang="en-US"/>
        </a:p>
      </dgm:t>
    </dgm:pt>
    <dgm:pt modelId="{B2079389-4219-4445-B175-F1BB26D5EE0C}">
      <dgm:prSet/>
      <dgm:spPr/>
      <dgm:t>
        <a:bodyPr/>
        <a:lstStyle/>
        <a:p>
          <a:r>
            <a:rPr lang="en-US"/>
            <a:t>Migréna</a:t>
          </a:r>
        </a:p>
      </dgm:t>
    </dgm:pt>
    <dgm:pt modelId="{A648B74D-7041-4A65-82DF-8587464652A7}" type="parTrans" cxnId="{90BD5AE2-506C-4677-A234-47A44556655A}">
      <dgm:prSet/>
      <dgm:spPr/>
      <dgm:t>
        <a:bodyPr/>
        <a:lstStyle/>
        <a:p>
          <a:endParaRPr lang="en-US"/>
        </a:p>
      </dgm:t>
    </dgm:pt>
    <dgm:pt modelId="{DE3F5F7E-36A4-4BD7-A418-6B12A073A71E}" type="sibTrans" cxnId="{90BD5AE2-506C-4677-A234-47A44556655A}">
      <dgm:prSet/>
      <dgm:spPr/>
      <dgm:t>
        <a:bodyPr/>
        <a:lstStyle/>
        <a:p>
          <a:endParaRPr lang="en-US"/>
        </a:p>
      </dgm:t>
    </dgm:pt>
    <dgm:pt modelId="{39A9FED5-1C48-410A-97EA-0789BAA7EAE7}">
      <dgm:prSet/>
      <dgm:spPr/>
      <dgm:t>
        <a:bodyPr/>
        <a:lstStyle/>
        <a:p>
          <a:r>
            <a:rPr lang="en-US"/>
            <a:t>Onemocnění oka</a:t>
          </a:r>
        </a:p>
      </dgm:t>
    </dgm:pt>
    <dgm:pt modelId="{5CAA391D-A008-40E6-9E3B-DC1F26A85550}" type="parTrans" cxnId="{AD363833-3DC6-4810-BDD0-19033F5370BC}">
      <dgm:prSet/>
      <dgm:spPr/>
      <dgm:t>
        <a:bodyPr/>
        <a:lstStyle/>
        <a:p>
          <a:endParaRPr lang="en-US"/>
        </a:p>
      </dgm:t>
    </dgm:pt>
    <dgm:pt modelId="{DAFFDB8A-BF3F-459A-8401-A51B2B669A9D}" type="sibTrans" cxnId="{AD363833-3DC6-4810-BDD0-19033F5370BC}">
      <dgm:prSet/>
      <dgm:spPr/>
      <dgm:t>
        <a:bodyPr/>
        <a:lstStyle/>
        <a:p>
          <a:endParaRPr lang="en-US"/>
        </a:p>
      </dgm:t>
    </dgm:pt>
    <dgm:pt modelId="{D48E9196-683A-F940-8956-E4C0336A30D6}" type="pres">
      <dgm:prSet presAssocID="{467E0951-DAEA-4FD1-AD96-DB59D9824D91}" presName="vert0" presStyleCnt="0">
        <dgm:presLayoutVars>
          <dgm:dir/>
          <dgm:animOne val="branch"/>
          <dgm:animLvl val="lvl"/>
        </dgm:presLayoutVars>
      </dgm:prSet>
      <dgm:spPr/>
    </dgm:pt>
    <dgm:pt modelId="{529C4353-A1C1-2746-832B-30B3E2732646}" type="pres">
      <dgm:prSet presAssocID="{D5C5ACA0-126B-4E11-AE4E-1B5A6ACE4C52}" presName="thickLine" presStyleLbl="alignNode1" presStyleIdx="0" presStyleCnt="6"/>
      <dgm:spPr/>
    </dgm:pt>
    <dgm:pt modelId="{45FB47E7-4652-3442-A3C8-796E3BDC0DEC}" type="pres">
      <dgm:prSet presAssocID="{D5C5ACA0-126B-4E11-AE4E-1B5A6ACE4C52}" presName="horz1" presStyleCnt="0"/>
      <dgm:spPr/>
    </dgm:pt>
    <dgm:pt modelId="{55F5207E-2001-3B43-8760-F514420B3A3E}" type="pres">
      <dgm:prSet presAssocID="{D5C5ACA0-126B-4E11-AE4E-1B5A6ACE4C52}" presName="tx1" presStyleLbl="revTx" presStyleIdx="0" presStyleCnt="6"/>
      <dgm:spPr/>
    </dgm:pt>
    <dgm:pt modelId="{0659C245-4E29-6D47-ACF8-1675D4DC6E1A}" type="pres">
      <dgm:prSet presAssocID="{D5C5ACA0-126B-4E11-AE4E-1B5A6ACE4C52}" presName="vert1" presStyleCnt="0"/>
      <dgm:spPr/>
    </dgm:pt>
    <dgm:pt modelId="{17A85C41-0010-A14C-8A2E-E573C8E27607}" type="pres">
      <dgm:prSet presAssocID="{36F57CA0-2B02-452A-8F91-FE683D33D206}" presName="thickLine" presStyleLbl="alignNode1" presStyleIdx="1" presStyleCnt="6"/>
      <dgm:spPr/>
    </dgm:pt>
    <dgm:pt modelId="{3B5EEE1F-4FBE-BC4A-9760-8C9AF2DA6BA9}" type="pres">
      <dgm:prSet presAssocID="{36F57CA0-2B02-452A-8F91-FE683D33D206}" presName="horz1" presStyleCnt="0"/>
      <dgm:spPr/>
    </dgm:pt>
    <dgm:pt modelId="{8ED5DA8B-E38E-704B-9E8B-72ECBE706721}" type="pres">
      <dgm:prSet presAssocID="{36F57CA0-2B02-452A-8F91-FE683D33D206}" presName="tx1" presStyleLbl="revTx" presStyleIdx="1" presStyleCnt="6"/>
      <dgm:spPr/>
    </dgm:pt>
    <dgm:pt modelId="{EE13A8C0-32FE-C143-A9DB-82ACAC6ECAFE}" type="pres">
      <dgm:prSet presAssocID="{36F57CA0-2B02-452A-8F91-FE683D33D206}" presName="vert1" presStyleCnt="0"/>
      <dgm:spPr/>
    </dgm:pt>
    <dgm:pt modelId="{81112572-EF01-5A46-9A16-91C96FD777D2}" type="pres">
      <dgm:prSet presAssocID="{F541A96D-5FBF-46A5-B9E3-F2681D750B85}" presName="thickLine" presStyleLbl="alignNode1" presStyleIdx="2" presStyleCnt="6"/>
      <dgm:spPr/>
    </dgm:pt>
    <dgm:pt modelId="{0DFFA4F7-3A8C-CC49-B4F2-1CD682EB8EEA}" type="pres">
      <dgm:prSet presAssocID="{F541A96D-5FBF-46A5-B9E3-F2681D750B85}" presName="horz1" presStyleCnt="0"/>
      <dgm:spPr/>
    </dgm:pt>
    <dgm:pt modelId="{AB712222-0C4A-9647-A627-D23B46A5696A}" type="pres">
      <dgm:prSet presAssocID="{F541A96D-5FBF-46A5-B9E3-F2681D750B85}" presName="tx1" presStyleLbl="revTx" presStyleIdx="2" presStyleCnt="6"/>
      <dgm:spPr/>
    </dgm:pt>
    <dgm:pt modelId="{A1212FEE-028C-F94D-8A31-98F3CC6FFCAB}" type="pres">
      <dgm:prSet presAssocID="{F541A96D-5FBF-46A5-B9E3-F2681D750B85}" presName="vert1" presStyleCnt="0"/>
      <dgm:spPr/>
    </dgm:pt>
    <dgm:pt modelId="{0AF518EF-102B-E54B-BA85-F554EB7C9CF5}" type="pres">
      <dgm:prSet presAssocID="{870A2F76-C7D3-4F47-8B96-61F0C9A84174}" presName="thickLine" presStyleLbl="alignNode1" presStyleIdx="3" presStyleCnt="6"/>
      <dgm:spPr/>
    </dgm:pt>
    <dgm:pt modelId="{FE14E4F1-E541-974B-9C69-1F90BCC42DC5}" type="pres">
      <dgm:prSet presAssocID="{870A2F76-C7D3-4F47-8B96-61F0C9A84174}" presName="horz1" presStyleCnt="0"/>
      <dgm:spPr/>
    </dgm:pt>
    <dgm:pt modelId="{7E77929D-4393-3D4A-8C2A-425C0BFECD66}" type="pres">
      <dgm:prSet presAssocID="{870A2F76-C7D3-4F47-8B96-61F0C9A84174}" presName="tx1" presStyleLbl="revTx" presStyleIdx="3" presStyleCnt="6"/>
      <dgm:spPr/>
    </dgm:pt>
    <dgm:pt modelId="{1E3EC750-B68A-A34F-BC97-A4BA0EB7D594}" type="pres">
      <dgm:prSet presAssocID="{870A2F76-C7D3-4F47-8B96-61F0C9A84174}" presName="vert1" presStyleCnt="0"/>
      <dgm:spPr/>
    </dgm:pt>
    <dgm:pt modelId="{FB441420-4FE0-E245-BB36-9FD0E460AB0E}" type="pres">
      <dgm:prSet presAssocID="{B2079389-4219-4445-B175-F1BB26D5EE0C}" presName="thickLine" presStyleLbl="alignNode1" presStyleIdx="4" presStyleCnt="6"/>
      <dgm:spPr/>
    </dgm:pt>
    <dgm:pt modelId="{91AD411F-836F-BC4F-A14E-954B1554B83A}" type="pres">
      <dgm:prSet presAssocID="{B2079389-4219-4445-B175-F1BB26D5EE0C}" presName="horz1" presStyleCnt="0"/>
      <dgm:spPr/>
    </dgm:pt>
    <dgm:pt modelId="{2A9C115D-BFAF-EC4D-82CB-9D5B404AA5D2}" type="pres">
      <dgm:prSet presAssocID="{B2079389-4219-4445-B175-F1BB26D5EE0C}" presName="tx1" presStyleLbl="revTx" presStyleIdx="4" presStyleCnt="6"/>
      <dgm:spPr/>
    </dgm:pt>
    <dgm:pt modelId="{73885B76-2DD0-8643-82AD-1F08DCA55A05}" type="pres">
      <dgm:prSet presAssocID="{B2079389-4219-4445-B175-F1BB26D5EE0C}" presName="vert1" presStyleCnt="0"/>
      <dgm:spPr/>
    </dgm:pt>
    <dgm:pt modelId="{1076C216-ECE7-8B46-97D3-AE65D4EA83A9}" type="pres">
      <dgm:prSet presAssocID="{39A9FED5-1C48-410A-97EA-0789BAA7EAE7}" presName="thickLine" presStyleLbl="alignNode1" presStyleIdx="5" presStyleCnt="6"/>
      <dgm:spPr/>
    </dgm:pt>
    <dgm:pt modelId="{2567D5EC-C32D-9642-87D7-59B2D2D61C0F}" type="pres">
      <dgm:prSet presAssocID="{39A9FED5-1C48-410A-97EA-0789BAA7EAE7}" presName="horz1" presStyleCnt="0"/>
      <dgm:spPr/>
    </dgm:pt>
    <dgm:pt modelId="{11022137-0C2F-2646-B7CE-581E228F16B6}" type="pres">
      <dgm:prSet presAssocID="{39A9FED5-1C48-410A-97EA-0789BAA7EAE7}" presName="tx1" presStyleLbl="revTx" presStyleIdx="5" presStyleCnt="6"/>
      <dgm:spPr/>
    </dgm:pt>
    <dgm:pt modelId="{A54088B9-9BCC-7F40-A232-4062204FF8B8}" type="pres">
      <dgm:prSet presAssocID="{39A9FED5-1C48-410A-97EA-0789BAA7EAE7}" presName="vert1" presStyleCnt="0"/>
      <dgm:spPr/>
    </dgm:pt>
  </dgm:ptLst>
  <dgm:cxnLst>
    <dgm:cxn modelId="{F4AB5910-3F2C-3842-8549-B7FB938D18A8}" type="presOf" srcId="{F541A96D-5FBF-46A5-B9E3-F2681D750B85}" destId="{AB712222-0C4A-9647-A627-D23B46A5696A}" srcOrd="0" destOrd="0" presId="urn:microsoft.com/office/officeart/2008/layout/LinedList"/>
    <dgm:cxn modelId="{E62C4111-D26F-B548-8558-BC507D33E168}" type="presOf" srcId="{870A2F76-C7D3-4F47-8B96-61F0C9A84174}" destId="{7E77929D-4393-3D4A-8C2A-425C0BFECD66}" srcOrd="0" destOrd="0" presId="urn:microsoft.com/office/officeart/2008/layout/LinedList"/>
    <dgm:cxn modelId="{26308B1C-25DB-9142-AA7A-ACBC12F3B70B}" type="presOf" srcId="{36F57CA0-2B02-452A-8F91-FE683D33D206}" destId="{8ED5DA8B-E38E-704B-9E8B-72ECBE706721}" srcOrd="0" destOrd="0" presId="urn:microsoft.com/office/officeart/2008/layout/LinedList"/>
    <dgm:cxn modelId="{AD363833-3DC6-4810-BDD0-19033F5370BC}" srcId="{467E0951-DAEA-4FD1-AD96-DB59D9824D91}" destId="{39A9FED5-1C48-410A-97EA-0789BAA7EAE7}" srcOrd="5" destOrd="0" parTransId="{5CAA391D-A008-40E6-9E3B-DC1F26A85550}" sibTransId="{DAFFDB8A-BF3F-459A-8401-A51B2B669A9D}"/>
    <dgm:cxn modelId="{033CFF3A-B214-E84E-9267-F911F2AE06FD}" type="presOf" srcId="{467E0951-DAEA-4FD1-AD96-DB59D9824D91}" destId="{D48E9196-683A-F940-8956-E4C0336A30D6}" srcOrd="0" destOrd="0" presId="urn:microsoft.com/office/officeart/2008/layout/LinedList"/>
    <dgm:cxn modelId="{A8DF8D53-41AB-46FB-86F3-688FA58113C6}" srcId="{467E0951-DAEA-4FD1-AD96-DB59D9824D91}" destId="{36F57CA0-2B02-452A-8F91-FE683D33D206}" srcOrd="1" destOrd="0" parTransId="{242B9FE6-E015-4566-A82A-FD50FBFED73B}" sibTransId="{05D7AC27-09DE-401F-8008-A6486221D2E7}"/>
    <dgm:cxn modelId="{691D3E80-5CC0-494D-9959-BEFDDAC38733}" srcId="{467E0951-DAEA-4FD1-AD96-DB59D9824D91}" destId="{F541A96D-5FBF-46A5-B9E3-F2681D750B85}" srcOrd="2" destOrd="0" parTransId="{B399F42C-B912-40C6-B695-25D496E54578}" sibTransId="{A8FDCBD9-1B73-4D21-8501-BCF7588B430E}"/>
    <dgm:cxn modelId="{1736FA82-1916-4FFC-9451-6010019C2A4C}" srcId="{467E0951-DAEA-4FD1-AD96-DB59D9824D91}" destId="{D5C5ACA0-126B-4E11-AE4E-1B5A6ACE4C52}" srcOrd="0" destOrd="0" parTransId="{BC81154E-40DA-4DF7-9D79-40F1AF275E84}" sibTransId="{8A4C7E15-A329-4E62-BAD8-78BDBE32C103}"/>
    <dgm:cxn modelId="{00102485-D9C3-7548-95B8-FB981E8A107C}" type="presOf" srcId="{39A9FED5-1C48-410A-97EA-0789BAA7EAE7}" destId="{11022137-0C2F-2646-B7CE-581E228F16B6}" srcOrd="0" destOrd="0" presId="urn:microsoft.com/office/officeart/2008/layout/LinedList"/>
    <dgm:cxn modelId="{B67576B9-0210-CB4B-817E-7DD2F87BA0B9}" type="presOf" srcId="{B2079389-4219-4445-B175-F1BB26D5EE0C}" destId="{2A9C115D-BFAF-EC4D-82CB-9D5B404AA5D2}" srcOrd="0" destOrd="0" presId="urn:microsoft.com/office/officeart/2008/layout/LinedList"/>
    <dgm:cxn modelId="{889FCBCE-B002-4F74-96ED-4ED567BEE0BB}" srcId="{467E0951-DAEA-4FD1-AD96-DB59D9824D91}" destId="{870A2F76-C7D3-4F47-8B96-61F0C9A84174}" srcOrd="3" destOrd="0" parTransId="{66536F96-0F27-49EF-9AC7-8C707414562E}" sibTransId="{D44A1D5C-289C-4A58-8884-02359C19F9CB}"/>
    <dgm:cxn modelId="{31C911DF-CF9D-EA40-8BD2-B3D3B00EC183}" type="presOf" srcId="{D5C5ACA0-126B-4E11-AE4E-1B5A6ACE4C52}" destId="{55F5207E-2001-3B43-8760-F514420B3A3E}" srcOrd="0" destOrd="0" presId="urn:microsoft.com/office/officeart/2008/layout/LinedList"/>
    <dgm:cxn modelId="{90BD5AE2-506C-4677-A234-47A44556655A}" srcId="{467E0951-DAEA-4FD1-AD96-DB59D9824D91}" destId="{B2079389-4219-4445-B175-F1BB26D5EE0C}" srcOrd="4" destOrd="0" parTransId="{A648B74D-7041-4A65-82DF-8587464652A7}" sibTransId="{DE3F5F7E-36A4-4BD7-A418-6B12A073A71E}"/>
    <dgm:cxn modelId="{44955956-4FB3-8446-83AD-A22DDC761188}" type="presParOf" srcId="{D48E9196-683A-F940-8956-E4C0336A30D6}" destId="{529C4353-A1C1-2746-832B-30B3E2732646}" srcOrd="0" destOrd="0" presId="urn:microsoft.com/office/officeart/2008/layout/LinedList"/>
    <dgm:cxn modelId="{81CF2B8B-A630-BF49-900C-381F1D2D6E39}" type="presParOf" srcId="{D48E9196-683A-F940-8956-E4C0336A30D6}" destId="{45FB47E7-4652-3442-A3C8-796E3BDC0DEC}" srcOrd="1" destOrd="0" presId="urn:microsoft.com/office/officeart/2008/layout/LinedList"/>
    <dgm:cxn modelId="{C182197A-22E7-A546-A607-887F4ABF84B9}" type="presParOf" srcId="{45FB47E7-4652-3442-A3C8-796E3BDC0DEC}" destId="{55F5207E-2001-3B43-8760-F514420B3A3E}" srcOrd="0" destOrd="0" presId="urn:microsoft.com/office/officeart/2008/layout/LinedList"/>
    <dgm:cxn modelId="{0D971F0C-6B51-BB4A-BBED-8D9C17394964}" type="presParOf" srcId="{45FB47E7-4652-3442-A3C8-796E3BDC0DEC}" destId="{0659C245-4E29-6D47-ACF8-1675D4DC6E1A}" srcOrd="1" destOrd="0" presId="urn:microsoft.com/office/officeart/2008/layout/LinedList"/>
    <dgm:cxn modelId="{A7A893A7-682D-1D49-A0A1-94B2BBD64E13}" type="presParOf" srcId="{D48E9196-683A-F940-8956-E4C0336A30D6}" destId="{17A85C41-0010-A14C-8A2E-E573C8E27607}" srcOrd="2" destOrd="0" presId="urn:microsoft.com/office/officeart/2008/layout/LinedList"/>
    <dgm:cxn modelId="{0F5C290E-8563-FD44-BF5C-D5692348029A}" type="presParOf" srcId="{D48E9196-683A-F940-8956-E4C0336A30D6}" destId="{3B5EEE1F-4FBE-BC4A-9760-8C9AF2DA6BA9}" srcOrd="3" destOrd="0" presId="urn:microsoft.com/office/officeart/2008/layout/LinedList"/>
    <dgm:cxn modelId="{424FC73D-FC9E-0D4F-AE9D-98EF81C4C029}" type="presParOf" srcId="{3B5EEE1F-4FBE-BC4A-9760-8C9AF2DA6BA9}" destId="{8ED5DA8B-E38E-704B-9E8B-72ECBE706721}" srcOrd="0" destOrd="0" presId="urn:microsoft.com/office/officeart/2008/layout/LinedList"/>
    <dgm:cxn modelId="{D551255A-B627-8549-B3DB-2DE551C3E191}" type="presParOf" srcId="{3B5EEE1F-4FBE-BC4A-9760-8C9AF2DA6BA9}" destId="{EE13A8C0-32FE-C143-A9DB-82ACAC6ECAFE}" srcOrd="1" destOrd="0" presId="urn:microsoft.com/office/officeart/2008/layout/LinedList"/>
    <dgm:cxn modelId="{06B692F6-41C1-214B-9FEA-708A2CF6A8F9}" type="presParOf" srcId="{D48E9196-683A-F940-8956-E4C0336A30D6}" destId="{81112572-EF01-5A46-9A16-91C96FD777D2}" srcOrd="4" destOrd="0" presId="urn:microsoft.com/office/officeart/2008/layout/LinedList"/>
    <dgm:cxn modelId="{120DB3DB-8D04-F845-BE0C-3AC805359D36}" type="presParOf" srcId="{D48E9196-683A-F940-8956-E4C0336A30D6}" destId="{0DFFA4F7-3A8C-CC49-B4F2-1CD682EB8EEA}" srcOrd="5" destOrd="0" presId="urn:microsoft.com/office/officeart/2008/layout/LinedList"/>
    <dgm:cxn modelId="{AE4EAB0B-567C-9440-83F2-667C60255CAA}" type="presParOf" srcId="{0DFFA4F7-3A8C-CC49-B4F2-1CD682EB8EEA}" destId="{AB712222-0C4A-9647-A627-D23B46A5696A}" srcOrd="0" destOrd="0" presId="urn:microsoft.com/office/officeart/2008/layout/LinedList"/>
    <dgm:cxn modelId="{6B4632C7-0D32-D143-83B1-E37BDC0BC0C8}" type="presParOf" srcId="{0DFFA4F7-3A8C-CC49-B4F2-1CD682EB8EEA}" destId="{A1212FEE-028C-F94D-8A31-98F3CC6FFCAB}" srcOrd="1" destOrd="0" presId="urn:microsoft.com/office/officeart/2008/layout/LinedList"/>
    <dgm:cxn modelId="{7B6EB2B9-4457-8E41-A5B6-50003E398B91}" type="presParOf" srcId="{D48E9196-683A-F940-8956-E4C0336A30D6}" destId="{0AF518EF-102B-E54B-BA85-F554EB7C9CF5}" srcOrd="6" destOrd="0" presId="urn:microsoft.com/office/officeart/2008/layout/LinedList"/>
    <dgm:cxn modelId="{6CDFB896-86D3-DD48-BB19-379CDDFE8EE7}" type="presParOf" srcId="{D48E9196-683A-F940-8956-E4C0336A30D6}" destId="{FE14E4F1-E541-974B-9C69-1F90BCC42DC5}" srcOrd="7" destOrd="0" presId="urn:microsoft.com/office/officeart/2008/layout/LinedList"/>
    <dgm:cxn modelId="{8C0F3420-3F3C-DA4B-BA58-1261746A1B5F}" type="presParOf" srcId="{FE14E4F1-E541-974B-9C69-1F90BCC42DC5}" destId="{7E77929D-4393-3D4A-8C2A-425C0BFECD66}" srcOrd="0" destOrd="0" presId="urn:microsoft.com/office/officeart/2008/layout/LinedList"/>
    <dgm:cxn modelId="{3315EA15-36B5-204E-BF12-5E0801F204F0}" type="presParOf" srcId="{FE14E4F1-E541-974B-9C69-1F90BCC42DC5}" destId="{1E3EC750-B68A-A34F-BC97-A4BA0EB7D594}" srcOrd="1" destOrd="0" presId="urn:microsoft.com/office/officeart/2008/layout/LinedList"/>
    <dgm:cxn modelId="{71168EED-E558-7B41-8BEC-1C307C2B223A}" type="presParOf" srcId="{D48E9196-683A-F940-8956-E4C0336A30D6}" destId="{FB441420-4FE0-E245-BB36-9FD0E460AB0E}" srcOrd="8" destOrd="0" presId="urn:microsoft.com/office/officeart/2008/layout/LinedList"/>
    <dgm:cxn modelId="{B0BF3B93-3C88-714C-85A9-756D25944B30}" type="presParOf" srcId="{D48E9196-683A-F940-8956-E4C0336A30D6}" destId="{91AD411F-836F-BC4F-A14E-954B1554B83A}" srcOrd="9" destOrd="0" presId="urn:microsoft.com/office/officeart/2008/layout/LinedList"/>
    <dgm:cxn modelId="{61B95741-6577-4F4E-ADE6-053263F0C124}" type="presParOf" srcId="{91AD411F-836F-BC4F-A14E-954B1554B83A}" destId="{2A9C115D-BFAF-EC4D-82CB-9D5B404AA5D2}" srcOrd="0" destOrd="0" presId="urn:microsoft.com/office/officeart/2008/layout/LinedList"/>
    <dgm:cxn modelId="{7E74EB7F-5514-FE49-A2EC-42FB494D0945}" type="presParOf" srcId="{91AD411F-836F-BC4F-A14E-954B1554B83A}" destId="{73885B76-2DD0-8643-82AD-1F08DCA55A05}" srcOrd="1" destOrd="0" presId="urn:microsoft.com/office/officeart/2008/layout/LinedList"/>
    <dgm:cxn modelId="{CE32566D-3A09-C14F-9E85-E51AC30CACCF}" type="presParOf" srcId="{D48E9196-683A-F940-8956-E4C0336A30D6}" destId="{1076C216-ECE7-8B46-97D3-AE65D4EA83A9}" srcOrd="10" destOrd="0" presId="urn:microsoft.com/office/officeart/2008/layout/LinedList"/>
    <dgm:cxn modelId="{7CC4EAF9-E705-B948-BBB8-D93ED2F7C8D9}" type="presParOf" srcId="{D48E9196-683A-F940-8956-E4C0336A30D6}" destId="{2567D5EC-C32D-9642-87D7-59B2D2D61C0F}" srcOrd="11" destOrd="0" presId="urn:microsoft.com/office/officeart/2008/layout/LinedList"/>
    <dgm:cxn modelId="{625A8539-BEB5-274C-A4E6-37F1FD68D7A1}" type="presParOf" srcId="{2567D5EC-C32D-9642-87D7-59B2D2D61C0F}" destId="{11022137-0C2F-2646-B7CE-581E228F16B6}" srcOrd="0" destOrd="0" presId="urn:microsoft.com/office/officeart/2008/layout/LinedList"/>
    <dgm:cxn modelId="{911D850A-B22A-7C41-BA5F-9633324134F7}" type="presParOf" srcId="{2567D5EC-C32D-9642-87D7-59B2D2D61C0F}" destId="{A54088B9-9BCC-7F40-A232-4062204FF8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6AE83A-6EF1-4E61-8C3F-3987F222D76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DD949FD-E61C-493F-BB29-F45BFB5DF1B7}">
      <dgm:prSet/>
      <dgm:spPr/>
      <dgm:t>
        <a:bodyPr/>
        <a:lstStyle/>
        <a:p>
          <a:r>
            <a:rPr lang="cs-CZ"/>
            <a:t>AVPU / GCS</a:t>
          </a:r>
          <a:endParaRPr lang="en-US"/>
        </a:p>
      </dgm:t>
    </dgm:pt>
    <dgm:pt modelId="{D44BBCAD-3F13-462A-ABE9-B45613E5E3E7}" type="parTrans" cxnId="{F3C65902-4781-406A-8CBA-7E8F097C7A98}">
      <dgm:prSet/>
      <dgm:spPr/>
      <dgm:t>
        <a:bodyPr/>
        <a:lstStyle/>
        <a:p>
          <a:endParaRPr lang="en-US"/>
        </a:p>
      </dgm:t>
    </dgm:pt>
    <dgm:pt modelId="{E500B4F7-68DF-4447-A197-CDEAF66D3C83}" type="sibTrans" cxnId="{F3C65902-4781-406A-8CBA-7E8F097C7A98}">
      <dgm:prSet/>
      <dgm:spPr/>
      <dgm:t>
        <a:bodyPr/>
        <a:lstStyle/>
        <a:p>
          <a:endParaRPr lang="en-US"/>
        </a:p>
      </dgm:t>
    </dgm:pt>
    <dgm:pt modelId="{0CB2F0F5-0962-4BE6-8B56-F628E5D6BA4E}">
      <dgm:prSet/>
      <dgm:spPr/>
      <dgm:t>
        <a:bodyPr/>
        <a:lstStyle/>
        <a:p>
          <a:r>
            <a:rPr lang="cs-CZ"/>
            <a:t>Zornice</a:t>
          </a:r>
          <a:endParaRPr lang="en-US"/>
        </a:p>
      </dgm:t>
    </dgm:pt>
    <dgm:pt modelId="{6BD6B955-631E-4E42-AF95-4E9D3230BF49}" type="parTrans" cxnId="{E9DCDC6D-881C-453B-93F2-57545179590A}">
      <dgm:prSet/>
      <dgm:spPr/>
      <dgm:t>
        <a:bodyPr/>
        <a:lstStyle/>
        <a:p>
          <a:endParaRPr lang="en-US"/>
        </a:p>
      </dgm:t>
    </dgm:pt>
    <dgm:pt modelId="{F2C03822-A66D-43C0-B858-6CD837D2F2BE}" type="sibTrans" cxnId="{E9DCDC6D-881C-453B-93F2-57545179590A}">
      <dgm:prSet/>
      <dgm:spPr/>
      <dgm:t>
        <a:bodyPr/>
        <a:lstStyle/>
        <a:p>
          <a:endParaRPr lang="en-US"/>
        </a:p>
      </dgm:t>
    </dgm:pt>
    <dgm:pt modelId="{1BE640A6-47A4-4D23-818B-6A17F4F033E1}">
      <dgm:prSet/>
      <dgm:spPr/>
      <dgm:t>
        <a:bodyPr/>
        <a:lstStyle/>
        <a:p>
          <a:r>
            <a:rPr lang="cs-CZ"/>
            <a:t>Základní neurologické vyšetření </a:t>
          </a:r>
          <a:endParaRPr lang="en-US"/>
        </a:p>
      </dgm:t>
    </dgm:pt>
    <dgm:pt modelId="{1037DD5B-42BD-43B3-ADD6-C149C728703E}" type="parTrans" cxnId="{57885BE4-FC1D-4806-869A-B8121D29B0B3}">
      <dgm:prSet/>
      <dgm:spPr/>
      <dgm:t>
        <a:bodyPr/>
        <a:lstStyle/>
        <a:p>
          <a:endParaRPr lang="en-US"/>
        </a:p>
      </dgm:t>
    </dgm:pt>
    <dgm:pt modelId="{2A5BC296-9A31-4895-8F40-40A94F2B4ADD}" type="sibTrans" cxnId="{57885BE4-FC1D-4806-869A-B8121D29B0B3}">
      <dgm:prSet/>
      <dgm:spPr/>
      <dgm:t>
        <a:bodyPr/>
        <a:lstStyle/>
        <a:p>
          <a:endParaRPr lang="en-US"/>
        </a:p>
      </dgm:t>
    </dgm:pt>
    <dgm:pt modelId="{8AD331F7-7AB7-0A49-AD72-7113F8FA5054}" type="pres">
      <dgm:prSet presAssocID="{C86AE83A-6EF1-4E61-8C3F-3987F222D76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C14D914-B0C2-C64C-847D-625478FFDB74}" type="pres">
      <dgm:prSet presAssocID="{2DD949FD-E61C-493F-BB29-F45BFB5DF1B7}" presName="hierRoot1" presStyleCnt="0"/>
      <dgm:spPr/>
    </dgm:pt>
    <dgm:pt modelId="{3EAD0B5A-07F6-9742-BE54-076F48EFBABA}" type="pres">
      <dgm:prSet presAssocID="{2DD949FD-E61C-493F-BB29-F45BFB5DF1B7}" presName="composite" presStyleCnt="0"/>
      <dgm:spPr/>
    </dgm:pt>
    <dgm:pt modelId="{E46A00BD-4006-BB4A-B23B-052EAE59C09D}" type="pres">
      <dgm:prSet presAssocID="{2DD949FD-E61C-493F-BB29-F45BFB5DF1B7}" presName="background" presStyleLbl="node0" presStyleIdx="0" presStyleCnt="3"/>
      <dgm:spPr/>
    </dgm:pt>
    <dgm:pt modelId="{9C24F5AD-E9BC-9D45-8052-EAB8859BAF5B}" type="pres">
      <dgm:prSet presAssocID="{2DD949FD-E61C-493F-BB29-F45BFB5DF1B7}" presName="text" presStyleLbl="fgAcc0" presStyleIdx="0" presStyleCnt="3">
        <dgm:presLayoutVars>
          <dgm:chPref val="3"/>
        </dgm:presLayoutVars>
      </dgm:prSet>
      <dgm:spPr/>
    </dgm:pt>
    <dgm:pt modelId="{89931348-F73F-6E41-8815-6139D3623A9C}" type="pres">
      <dgm:prSet presAssocID="{2DD949FD-E61C-493F-BB29-F45BFB5DF1B7}" presName="hierChild2" presStyleCnt="0"/>
      <dgm:spPr/>
    </dgm:pt>
    <dgm:pt modelId="{98B7A7B5-2410-CC41-ABC9-652B45D4EF6F}" type="pres">
      <dgm:prSet presAssocID="{0CB2F0F5-0962-4BE6-8B56-F628E5D6BA4E}" presName="hierRoot1" presStyleCnt="0"/>
      <dgm:spPr/>
    </dgm:pt>
    <dgm:pt modelId="{6F1D83B6-D96F-644E-B8F5-5B5A8E0E4B0B}" type="pres">
      <dgm:prSet presAssocID="{0CB2F0F5-0962-4BE6-8B56-F628E5D6BA4E}" presName="composite" presStyleCnt="0"/>
      <dgm:spPr/>
    </dgm:pt>
    <dgm:pt modelId="{0DE54D09-445E-144D-90F7-30801F41C902}" type="pres">
      <dgm:prSet presAssocID="{0CB2F0F5-0962-4BE6-8B56-F628E5D6BA4E}" presName="background" presStyleLbl="node0" presStyleIdx="1" presStyleCnt="3"/>
      <dgm:spPr/>
    </dgm:pt>
    <dgm:pt modelId="{45AA3A19-FB2E-994D-8EC7-CCBBD9978241}" type="pres">
      <dgm:prSet presAssocID="{0CB2F0F5-0962-4BE6-8B56-F628E5D6BA4E}" presName="text" presStyleLbl="fgAcc0" presStyleIdx="1" presStyleCnt="3">
        <dgm:presLayoutVars>
          <dgm:chPref val="3"/>
        </dgm:presLayoutVars>
      </dgm:prSet>
      <dgm:spPr/>
    </dgm:pt>
    <dgm:pt modelId="{697D9CB7-1208-FE4E-BE8B-83415F0B65A1}" type="pres">
      <dgm:prSet presAssocID="{0CB2F0F5-0962-4BE6-8B56-F628E5D6BA4E}" presName="hierChild2" presStyleCnt="0"/>
      <dgm:spPr/>
    </dgm:pt>
    <dgm:pt modelId="{C1099391-8747-8747-8AE3-DA7B8337AE52}" type="pres">
      <dgm:prSet presAssocID="{1BE640A6-47A4-4D23-818B-6A17F4F033E1}" presName="hierRoot1" presStyleCnt="0"/>
      <dgm:spPr/>
    </dgm:pt>
    <dgm:pt modelId="{2C1F9EF2-CB16-2A44-ACE7-5ECBE154525C}" type="pres">
      <dgm:prSet presAssocID="{1BE640A6-47A4-4D23-818B-6A17F4F033E1}" presName="composite" presStyleCnt="0"/>
      <dgm:spPr/>
    </dgm:pt>
    <dgm:pt modelId="{8ADC52F3-B5B6-7241-B47B-FC4282B89D6C}" type="pres">
      <dgm:prSet presAssocID="{1BE640A6-47A4-4D23-818B-6A17F4F033E1}" presName="background" presStyleLbl="node0" presStyleIdx="2" presStyleCnt="3"/>
      <dgm:spPr/>
    </dgm:pt>
    <dgm:pt modelId="{108BBCCC-6F25-2A4C-9449-8DDEF13E5A9D}" type="pres">
      <dgm:prSet presAssocID="{1BE640A6-47A4-4D23-818B-6A17F4F033E1}" presName="text" presStyleLbl="fgAcc0" presStyleIdx="2" presStyleCnt="3">
        <dgm:presLayoutVars>
          <dgm:chPref val="3"/>
        </dgm:presLayoutVars>
      </dgm:prSet>
      <dgm:spPr/>
    </dgm:pt>
    <dgm:pt modelId="{F4D876C7-8024-1343-A23F-A9776A6DD5B4}" type="pres">
      <dgm:prSet presAssocID="{1BE640A6-47A4-4D23-818B-6A17F4F033E1}" presName="hierChild2" presStyleCnt="0"/>
      <dgm:spPr/>
    </dgm:pt>
  </dgm:ptLst>
  <dgm:cxnLst>
    <dgm:cxn modelId="{F3C65902-4781-406A-8CBA-7E8F097C7A98}" srcId="{C86AE83A-6EF1-4E61-8C3F-3987F222D765}" destId="{2DD949FD-E61C-493F-BB29-F45BFB5DF1B7}" srcOrd="0" destOrd="0" parTransId="{D44BBCAD-3F13-462A-ABE9-B45613E5E3E7}" sibTransId="{E500B4F7-68DF-4447-A197-CDEAF66D3C83}"/>
    <dgm:cxn modelId="{4465C406-8FA4-0B47-B896-B693E40F2388}" type="presOf" srcId="{C86AE83A-6EF1-4E61-8C3F-3987F222D765}" destId="{8AD331F7-7AB7-0A49-AD72-7113F8FA5054}" srcOrd="0" destOrd="0" presId="urn:microsoft.com/office/officeart/2005/8/layout/hierarchy1"/>
    <dgm:cxn modelId="{14A26529-C2F9-E340-A3A8-B5B3340B8CD9}" type="presOf" srcId="{1BE640A6-47A4-4D23-818B-6A17F4F033E1}" destId="{108BBCCC-6F25-2A4C-9449-8DDEF13E5A9D}" srcOrd="0" destOrd="0" presId="urn:microsoft.com/office/officeart/2005/8/layout/hierarchy1"/>
    <dgm:cxn modelId="{1DB6B069-82CB-DD43-A23F-DA6E4A4DD775}" type="presOf" srcId="{2DD949FD-E61C-493F-BB29-F45BFB5DF1B7}" destId="{9C24F5AD-E9BC-9D45-8052-EAB8859BAF5B}" srcOrd="0" destOrd="0" presId="urn:microsoft.com/office/officeart/2005/8/layout/hierarchy1"/>
    <dgm:cxn modelId="{E9DCDC6D-881C-453B-93F2-57545179590A}" srcId="{C86AE83A-6EF1-4E61-8C3F-3987F222D765}" destId="{0CB2F0F5-0962-4BE6-8B56-F628E5D6BA4E}" srcOrd="1" destOrd="0" parTransId="{6BD6B955-631E-4E42-AF95-4E9D3230BF49}" sibTransId="{F2C03822-A66D-43C0-B858-6CD837D2F2BE}"/>
    <dgm:cxn modelId="{21534E95-D7F2-2643-82D6-466F86B16923}" type="presOf" srcId="{0CB2F0F5-0962-4BE6-8B56-F628E5D6BA4E}" destId="{45AA3A19-FB2E-994D-8EC7-CCBBD9978241}" srcOrd="0" destOrd="0" presId="urn:microsoft.com/office/officeart/2005/8/layout/hierarchy1"/>
    <dgm:cxn modelId="{57885BE4-FC1D-4806-869A-B8121D29B0B3}" srcId="{C86AE83A-6EF1-4E61-8C3F-3987F222D765}" destId="{1BE640A6-47A4-4D23-818B-6A17F4F033E1}" srcOrd="2" destOrd="0" parTransId="{1037DD5B-42BD-43B3-ADD6-C149C728703E}" sibTransId="{2A5BC296-9A31-4895-8F40-40A94F2B4ADD}"/>
    <dgm:cxn modelId="{B84F54BA-8E32-7B43-885E-A0478853B956}" type="presParOf" srcId="{8AD331F7-7AB7-0A49-AD72-7113F8FA5054}" destId="{CC14D914-B0C2-C64C-847D-625478FFDB74}" srcOrd="0" destOrd="0" presId="urn:microsoft.com/office/officeart/2005/8/layout/hierarchy1"/>
    <dgm:cxn modelId="{F45809A4-4D3D-7F40-8550-6CE588C1DA29}" type="presParOf" srcId="{CC14D914-B0C2-C64C-847D-625478FFDB74}" destId="{3EAD0B5A-07F6-9742-BE54-076F48EFBABA}" srcOrd="0" destOrd="0" presId="urn:microsoft.com/office/officeart/2005/8/layout/hierarchy1"/>
    <dgm:cxn modelId="{48454D4C-6E71-6145-B2F6-29B97C70E46E}" type="presParOf" srcId="{3EAD0B5A-07F6-9742-BE54-076F48EFBABA}" destId="{E46A00BD-4006-BB4A-B23B-052EAE59C09D}" srcOrd="0" destOrd="0" presId="urn:microsoft.com/office/officeart/2005/8/layout/hierarchy1"/>
    <dgm:cxn modelId="{D1CFE6AB-5F32-7A46-8910-8ED51CE25F9C}" type="presParOf" srcId="{3EAD0B5A-07F6-9742-BE54-076F48EFBABA}" destId="{9C24F5AD-E9BC-9D45-8052-EAB8859BAF5B}" srcOrd="1" destOrd="0" presId="urn:microsoft.com/office/officeart/2005/8/layout/hierarchy1"/>
    <dgm:cxn modelId="{5546989F-E4B6-454A-9797-FF709F27D257}" type="presParOf" srcId="{CC14D914-B0C2-C64C-847D-625478FFDB74}" destId="{89931348-F73F-6E41-8815-6139D3623A9C}" srcOrd="1" destOrd="0" presId="urn:microsoft.com/office/officeart/2005/8/layout/hierarchy1"/>
    <dgm:cxn modelId="{B125C536-9BE2-514E-B3E4-ACA571FA83F9}" type="presParOf" srcId="{8AD331F7-7AB7-0A49-AD72-7113F8FA5054}" destId="{98B7A7B5-2410-CC41-ABC9-652B45D4EF6F}" srcOrd="1" destOrd="0" presId="urn:microsoft.com/office/officeart/2005/8/layout/hierarchy1"/>
    <dgm:cxn modelId="{CE0E6688-867E-1140-B093-9EFC07E266A6}" type="presParOf" srcId="{98B7A7B5-2410-CC41-ABC9-652B45D4EF6F}" destId="{6F1D83B6-D96F-644E-B8F5-5B5A8E0E4B0B}" srcOrd="0" destOrd="0" presId="urn:microsoft.com/office/officeart/2005/8/layout/hierarchy1"/>
    <dgm:cxn modelId="{90DABD9C-1DD0-B34B-8279-054A0DB0A310}" type="presParOf" srcId="{6F1D83B6-D96F-644E-B8F5-5B5A8E0E4B0B}" destId="{0DE54D09-445E-144D-90F7-30801F41C902}" srcOrd="0" destOrd="0" presId="urn:microsoft.com/office/officeart/2005/8/layout/hierarchy1"/>
    <dgm:cxn modelId="{B04502BB-C947-B44F-9B88-24D3CEA9DD32}" type="presParOf" srcId="{6F1D83B6-D96F-644E-B8F5-5B5A8E0E4B0B}" destId="{45AA3A19-FB2E-994D-8EC7-CCBBD9978241}" srcOrd="1" destOrd="0" presId="urn:microsoft.com/office/officeart/2005/8/layout/hierarchy1"/>
    <dgm:cxn modelId="{1D5DD03B-A8F1-8541-8076-27CF689C426E}" type="presParOf" srcId="{98B7A7B5-2410-CC41-ABC9-652B45D4EF6F}" destId="{697D9CB7-1208-FE4E-BE8B-83415F0B65A1}" srcOrd="1" destOrd="0" presId="urn:microsoft.com/office/officeart/2005/8/layout/hierarchy1"/>
    <dgm:cxn modelId="{9EB25049-98C4-F743-931B-7659F213AFB2}" type="presParOf" srcId="{8AD331F7-7AB7-0A49-AD72-7113F8FA5054}" destId="{C1099391-8747-8747-8AE3-DA7B8337AE52}" srcOrd="2" destOrd="0" presId="urn:microsoft.com/office/officeart/2005/8/layout/hierarchy1"/>
    <dgm:cxn modelId="{FF420DE6-590D-8A4E-9E4C-CB4BADC3DD14}" type="presParOf" srcId="{C1099391-8747-8747-8AE3-DA7B8337AE52}" destId="{2C1F9EF2-CB16-2A44-ACE7-5ECBE154525C}" srcOrd="0" destOrd="0" presId="urn:microsoft.com/office/officeart/2005/8/layout/hierarchy1"/>
    <dgm:cxn modelId="{0D8D0AAF-BA90-7049-B73D-63E35B84BBC4}" type="presParOf" srcId="{2C1F9EF2-CB16-2A44-ACE7-5ECBE154525C}" destId="{8ADC52F3-B5B6-7241-B47B-FC4282B89D6C}" srcOrd="0" destOrd="0" presId="urn:microsoft.com/office/officeart/2005/8/layout/hierarchy1"/>
    <dgm:cxn modelId="{D6365DE0-8D05-CC4A-AB14-BD46FFFAE4A4}" type="presParOf" srcId="{2C1F9EF2-CB16-2A44-ACE7-5ECBE154525C}" destId="{108BBCCC-6F25-2A4C-9449-8DDEF13E5A9D}" srcOrd="1" destOrd="0" presId="urn:microsoft.com/office/officeart/2005/8/layout/hierarchy1"/>
    <dgm:cxn modelId="{6FA4D6EC-C8E3-924D-935C-A2C2EB38D597}" type="presParOf" srcId="{C1099391-8747-8747-8AE3-DA7B8337AE52}" destId="{F4D876C7-8024-1343-A23F-A9776A6DD5B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1D43A5-2418-42D7-A000-A7A26F2EE978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FFC1000-DAB9-4696-824A-72108F7D02A3}">
      <dgm:prSet custT="1"/>
      <dgm:spPr/>
      <dgm:t>
        <a:bodyPr/>
        <a:lstStyle/>
        <a:p>
          <a:r>
            <a:rPr lang="cs-CZ" sz="2400" dirty="0">
              <a:solidFill>
                <a:schemeClr val="tx1"/>
              </a:solidFill>
            </a:rPr>
            <a:t>Horní končetiny</a:t>
          </a:r>
          <a:endParaRPr lang="en-US" sz="2400" dirty="0">
            <a:solidFill>
              <a:schemeClr val="tx1"/>
            </a:solidFill>
          </a:endParaRPr>
        </a:p>
      </dgm:t>
    </dgm:pt>
    <dgm:pt modelId="{9B9703D0-A60F-4F96-9433-C8F8DEBAC8FF}" type="parTrans" cxnId="{9F821A6A-565A-4578-89DF-2D521B5AEF6B}">
      <dgm:prSet/>
      <dgm:spPr/>
      <dgm:t>
        <a:bodyPr/>
        <a:lstStyle/>
        <a:p>
          <a:endParaRPr lang="en-US"/>
        </a:p>
      </dgm:t>
    </dgm:pt>
    <dgm:pt modelId="{B771E914-0CF2-402E-8F97-BFDE5F334BE3}" type="sibTrans" cxnId="{9F821A6A-565A-4578-89DF-2D521B5AEF6B}">
      <dgm:prSet/>
      <dgm:spPr/>
      <dgm:t>
        <a:bodyPr/>
        <a:lstStyle/>
        <a:p>
          <a:endParaRPr lang="en-US"/>
        </a:p>
      </dgm:t>
    </dgm:pt>
    <dgm:pt modelId="{FF7DD31E-0819-410B-BC28-EBE2D7509457}">
      <dgm:prSet custT="1"/>
      <dgm:spPr/>
      <dgm:t>
        <a:bodyPr/>
        <a:lstStyle/>
        <a:p>
          <a:r>
            <a:rPr lang="cs-CZ" sz="2400"/>
            <a:t>celkově – svalstvo – atrofie/hypertrofie, tonus, svalová síla</a:t>
          </a:r>
          <a:endParaRPr lang="en-US" sz="2400"/>
        </a:p>
      </dgm:t>
    </dgm:pt>
    <dgm:pt modelId="{1E36851E-20F2-4F17-9280-C622BD0B25E5}" type="parTrans" cxnId="{FB0EDD49-85A6-4FBE-BF05-D118AB8F66E5}">
      <dgm:prSet/>
      <dgm:spPr/>
      <dgm:t>
        <a:bodyPr/>
        <a:lstStyle/>
        <a:p>
          <a:endParaRPr lang="en-US"/>
        </a:p>
      </dgm:t>
    </dgm:pt>
    <dgm:pt modelId="{1BD10CFF-B16B-4757-9717-79682524FB47}" type="sibTrans" cxnId="{FB0EDD49-85A6-4FBE-BF05-D118AB8F66E5}">
      <dgm:prSet/>
      <dgm:spPr/>
      <dgm:t>
        <a:bodyPr/>
        <a:lstStyle/>
        <a:p>
          <a:endParaRPr lang="en-US"/>
        </a:p>
      </dgm:t>
    </dgm:pt>
    <dgm:pt modelId="{BC3FBFDD-A1D8-404C-8438-50F897E131FA}">
      <dgm:prSet custT="1"/>
      <dgm:spPr/>
      <dgm:t>
        <a:bodyPr/>
        <a:lstStyle/>
        <a:p>
          <a:r>
            <a:rPr lang="cs-CZ" sz="2400"/>
            <a:t>v bezvědomí pád končetiny (volný při plegii – bržděný) – pozor na poranění</a:t>
          </a:r>
          <a:endParaRPr lang="en-US" sz="2400"/>
        </a:p>
      </dgm:t>
    </dgm:pt>
    <dgm:pt modelId="{0E756F26-4AA0-43A2-A42E-FA2A1737CFF3}" type="parTrans" cxnId="{F23AE2E7-1EB3-4243-BFEC-7EEB0199BC9B}">
      <dgm:prSet/>
      <dgm:spPr/>
      <dgm:t>
        <a:bodyPr/>
        <a:lstStyle/>
        <a:p>
          <a:endParaRPr lang="en-US"/>
        </a:p>
      </dgm:t>
    </dgm:pt>
    <dgm:pt modelId="{D774F336-BD08-4BFB-89A3-D4BE162F942E}" type="sibTrans" cxnId="{F23AE2E7-1EB3-4243-BFEC-7EEB0199BC9B}">
      <dgm:prSet/>
      <dgm:spPr/>
      <dgm:t>
        <a:bodyPr/>
        <a:lstStyle/>
        <a:p>
          <a:endParaRPr lang="en-US"/>
        </a:p>
      </dgm:t>
    </dgm:pt>
    <dgm:pt modelId="{51EE89C8-D01D-48BD-8DEA-D0EE2373B906}">
      <dgm:prSet custT="1"/>
      <dgm:spPr/>
      <dgm:t>
        <a:bodyPr/>
        <a:lstStyle/>
        <a:p>
          <a:r>
            <a:rPr lang="cs-CZ" sz="2400"/>
            <a:t>Mingazziniho příznak </a:t>
          </a:r>
          <a:endParaRPr lang="en-US" sz="2400"/>
        </a:p>
      </dgm:t>
    </dgm:pt>
    <dgm:pt modelId="{8F011718-3034-4AF7-A2B0-BB418F305C6B}" type="parTrans" cxnId="{3935F2CE-4AE5-4413-BD97-C893BC047CAE}">
      <dgm:prSet/>
      <dgm:spPr/>
      <dgm:t>
        <a:bodyPr/>
        <a:lstStyle/>
        <a:p>
          <a:endParaRPr lang="en-US"/>
        </a:p>
      </dgm:t>
    </dgm:pt>
    <dgm:pt modelId="{A83C048C-8255-49E4-A8BC-CD5E6F5CC521}" type="sibTrans" cxnId="{3935F2CE-4AE5-4413-BD97-C893BC047CAE}">
      <dgm:prSet/>
      <dgm:spPr/>
      <dgm:t>
        <a:bodyPr/>
        <a:lstStyle/>
        <a:p>
          <a:endParaRPr lang="en-US"/>
        </a:p>
      </dgm:t>
    </dgm:pt>
    <dgm:pt modelId="{E45403D0-3CF9-4997-9530-B31B9237AE08}">
      <dgm:prSet custT="1"/>
      <dgm:spPr/>
      <dgm:t>
        <a:bodyPr/>
        <a:lstStyle/>
        <a:p>
          <a:r>
            <a:rPr lang="cs-CZ" sz="2400" dirty="0"/>
            <a:t>patří mezi spastické zánikové jevy (při centrální lézi mozku) – po dobu 30 sekund držet předpažené ruce dlaněmi dolů – pokles = M. pozitivní</a:t>
          </a:r>
          <a:endParaRPr lang="en-US" sz="2400" dirty="0"/>
        </a:p>
      </dgm:t>
    </dgm:pt>
    <dgm:pt modelId="{56375536-021F-484F-95D0-23991C12C010}" type="parTrans" cxnId="{1F42ACE0-49E9-47FC-A8AD-7E8A59A5969C}">
      <dgm:prSet/>
      <dgm:spPr/>
      <dgm:t>
        <a:bodyPr/>
        <a:lstStyle/>
        <a:p>
          <a:endParaRPr lang="en-US"/>
        </a:p>
      </dgm:t>
    </dgm:pt>
    <dgm:pt modelId="{BDC41419-19E6-4196-AB2D-92EC21BB5891}" type="sibTrans" cxnId="{1F42ACE0-49E9-47FC-A8AD-7E8A59A5969C}">
      <dgm:prSet/>
      <dgm:spPr/>
      <dgm:t>
        <a:bodyPr/>
        <a:lstStyle/>
        <a:p>
          <a:endParaRPr lang="en-US"/>
        </a:p>
      </dgm:t>
    </dgm:pt>
    <dgm:pt modelId="{E2013AF5-C57C-4C89-BC7A-93E5E7E1451F}">
      <dgm:prSet custT="1"/>
      <dgm:spPr/>
      <dgm:t>
        <a:bodyPr/>
        <a:lstStyle/>
        <a:p>
          <a:r>
            <a:rPr lang="cs-CZ" sz="2400" dirty="0">
              <a:solidFill>
                <a:schemeClr val="tx1"/>
              </a:solidFill>
            </a:rPr>
            <a:t>Dolní končetiny</a:t>
          </a:r>
          <a:endParaRPr lang="en-US" sz="2400" dirty="0">
            <a:solidFill>
              <a:schemeClr val="tx1"/>
            </a:solidFill>
          </a:endParaRPr>
        </a:p>
      </dgm:t>
    </dgm:pt>
    <dgm:pt modelId="{31AAD465-451F-4492-B091-58ABD48B4C61}" type="parTrans" cxnId="{A075226D-1344-472E-882F-BB54BA98CA2C}">
      <dgm:prSet/>
      <dgm:spPr/>
      <dgm:t>
        <a:bodyPr/>
        <a:lstStyle/>
        <a:p>
          <a:endParaRPr lang="en-US"/>
        </a:p>
      </dgm:t>
    </dgm:pt>
    <dgm:pt modelId="{C68FF7A4-282E-476D-B21B-964D7067F391}" type="sibTrans" cxnId="{A075226D-1344-472E-882F-BB54BA98CA2C}">
      <dgm:prSet/>
      <dgm:spPr/>
      <dgm:t>
        <a:bodyPr/>
        <a:lstStyle/>
        <a:p>
          <a:endParaRPr lang="en-US"/>
        </a:p>
      </dgm:t>
    </dgm:pt>
    <dgm:pt modelId="{765DD266-49BD-46CA-9BB9-F88D34CC41F0}">
      <dgm:prSet custT="1"/>
      <dgm:spPr/>
      <dgm:t>
        <a:bodyPr/>
        <a:lstStyle/>
        <a:p>
          <a:r>
            <a:rPr lang="cs-CZ" sz="2400" dirty="0"/>
            <a:t>přednožení vleže na zádech a flexe do pravého úhlu</a:t>
          </a:r>
          <a:endParaRPr lang="en-US" sz="2400" dirty="0"/>
        </a:p>
      </dgm:t>
    </dgm:pt>
    <dgm:pt modelId="{7383C4B0-B0C7-47AB-B37E-FB197FE1DB77}" type="parTrans" cxnId="{F1D8297E-CF28-4275-A34A-A98C23EB3DED}">
      <dgm:prSet/>
      <dgm:spPr/>
      <dgm:t>
        <a:bodyPr/>
        <a:lstStyle/>
        <a:p>
          <a:endParaRPr lang="en-US"/>
        </a:p>
      </dgm:t>
    </dgm:pt>
    <dgm:pt modelId="{C2E119BA-3CCC-49A2-A896-78DF47B82D70}" type="sibTrans" cxnId="{F1D8297E-CF28-4275-A34A-A98C23EB3DED}">
      <dgm:prSet/>
      <dgm:spPr/>
      <dgm:t>
        <a:bodyPr/>
        <a:lstStyle/>
        <a:p>
          <a:endParaRPr lang="en-US"/>
        </a:p>
      </dgm:t>
    </dgm:pt>
    <dgm:pt modelId="{CFC777EE-3972-B245-860D-CC715428719E}" type="pres">
      <dgm:prSet presAssocID="{EA1D43A5-2418-42D7-A000-A7A26F2EE978}" presName="linear" presStyleCnt="0">
        <dgm:presLayoutVars>
          <dgm:dir/>
          <dgm:animLvl val="lvl"/>
          <dgm:resizeHandles val="exact"/>
        </dgm:presLayoutVars>
      </dgm:prSet>
      <dgm:spPr/>
    </dgm:pt>
    <dgm:pt modelId="{58D21D06-E093-4E4E-8858-70F71DED0C4D}" type="pres">
      <dgm:prSet presAssocID="{6FFC1000-DAB9-4696-824A-72108F7D02A3}" presName="parentLin" presStyleCnt="0"/>
      <dgm:spPr/>
    </dgm:pt>
    <dgm:pt modelId="{11754951-F9DF-BB4D-B33F-81E5C591FC6F}" type="pres">
      <dgm:prSet presAssocID="{6FFC1000-DAB9-4696-824A-72108F7D02A3}" presName="parentLeftMargin" presStyleLbl="node1" presStyleIdx="0" presStyleCnt="2"/>
      <dgm:spPr/>
    </dgm:pt>
    <dgm:pt modelId="{84733A54-F131-F242-B4BE-70F75EA69AB4}" type="pres">
      <dgm:prSet presAssocID="{6FFC1000-DAB9-4696-824A-72108F7D02A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47DC95E-B0EF-A648-8BDA-3AC6136460BA}" type="pres">
      <dgm:prSet presAssocID="{6FFC1000-DAB9-4696-824A-72108F7D02A3}" presName="negativeSpace" presStyleCnt="0"/>
      <dgm:spPr/>
    </dgm:pt>
    <dgm:pt modelId="{858D7CFF-6A5C-4644-B732-CF99C154AE8C}" type="pres">
      <dgm:prSet presAssocID="{6FFC1000-DAB9-4696-824A-72108F7D02A3}" presName="childText" presStyleLbl="conFgAcc1" presStyleIdx="0" presStyleCnt="2">
        <dgm:presLayoutVars>
          <dgm:bulletEnabled val="1"/>
        </dgm:presLayoutVars>
      </dgm:prSet>
      <dgm:spPr/>
    </dgm:pt>
    <dgm:pt modelId="{BEF3680E-491C-A847-98DD-002997091CBA}" type="pres">
      <dgm:prSet presAssocID="{B771E914-0CF2-402E-8F97-BFDE5F334BE3}" presName="spaceBetweenRectangles" presStyleCnt="0"/>
      <dgm:spPr/>
    </dgm:pt>
    <dgm:pt modelId="{9FECD5F2-5C26-514A-881B-8549F05770CD}" type="pres">
      <dgm:prSet presAssocID="{E2013AF5-C57C-4C89-BC7A-93E5E7E1451F}" presName="parentLin" presStyleCnt="0"/>
      <dgm:spPr/>
    </dgm:pt>
    <dgm:pt modelId="{D9E3C187-EDA7-E54E-8BC9-71EF6745659A}" type="pres">
      <dgm:prSet presAssocID="{E2013AF5-C57C-4C89-BC7A-93E5E7E1451F}" presName="parentLeftMargin" presStyleLbl="node1" presStyleIdx="0" presStyleCnt="2"/>
      <dgm:spPr/>
    </dgm:pt>
    <dgm:pt modelId="{614FF70F-FB12-E84D-B5B5-F845C50C552F}" type="pres">
      <dgm:prSet presAssocID="{E2013AF5-C57C-4C89-BC7A-93E5E7E1451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C76B9A-21DD-8647-994F-DDC71A347E6D}" type="pres">
      <dgm:prSet presAssocID="{E2013AF5-C57C-4C89-BC7A-93E5E7E1451F}" presName="negativeSpace" presStyleCnt="0"/>
      <dgm:spPr/>
    </dgm:pt>
    <dgm:pt modelId="{49C3A3F3-109A-2741-B510-113469533D99}" type="pres">
      <dgm:prSet presAssocID="{E2013AF5-C57C-4C89-BC7A-93E5E7E1451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52E7910-6113-B444-A31F-E0F672AE0684}" type="presOf" srcId="{51EE89C8-D01D-48BD-8DEA-D0EE2373B906}" destId="{858D7CFF-6A5C-4644-B732-CF99C154AE8C}" srcOrd="0" destOrd="2" presId="urn:microsoft.com/office/officeart/2005/8/layout/list1"/>
    <dgm:cxn modelId="{5C4E0028-FA80-054B-B393-8BAD54117818}" type="presOf" srcId="{EA1D43A5-2418-42D7-A000-A7A26F2EE978}" destId="{CFC777EE-3972-B245-860D-CC715428719E}" srcOrd="0" destOrd="0" presId="urn:microsoft.com/office/officeart/2005/8/layout/list1"/>
    <dgm:cxn modelId="{F0CC8028-A3D6-6747-8930-C4B3CB8CD0FB}" type="presOf" srcId="{FF7DD31E-0819-410B-BC28-EBE2D7509457}" destId="{858D7CFF-6A5C-4644-B732-CF99C154AE8C}" srcOrd="0" destOrd="0" presId="urn:microsoft.com/office/officeart/2005/8/layout/list1"/>
    <dgm:cxn modelId="{6502C732-544C-8A4E-B06A-B21261755543}" type="presOf" srcId="{6FFC1000-DAB9-4696-824A-72108F7D02A3}" destId="{11754951-F9DF-BB4D-B33F-81E5C591FC6F}" srcOrd="0" destOrd="0" presId="urn:microsoft.com/office/officeart/2005/8/layout/list1"/>
    <dgm:cxn modelId="{85639543-8F3B-2B43-A459-3A5C427FC7D9}" type="presOf" srcId="{E2013AF5-C57C-4C89-BC7A-93E5E7E1451F}" destId="{614FF70F-FB12-E84D-B5B5-F845C50C552F}" srcOrd="1" destOrd="0" presId="urn:microsoft.com/office/officeart/2005/8/layout/list1"/>
    <dgm:cxn modelId="{2AAF9643-4A01-2243-A6E2-1DFFEBBEABC3}" type="presOf" srcId="{6FFC1000-DAB9-4696-824A-72108F7D02A3}" destId="{84733A54-F131-F242-B4BE-70F75EA69AB4}" srcOrd="1" destOrd="0" presId="urn:microsoft.com/office/officeart/2005/8/layout/list1"/>
    <dgm:cxn modelId="{FB0EDD49-85A6-4FBE-BF05-D118AB8F66E5}" srcId="{6FFC1000-DAB9-4696-824A-72108F7D02A3}" destId="{FF7DD31E-0819-410B-BC28-EBE2D7509457}" srcOrd="0" destOrd="0" parTransId="{1E36851E-20F2-4F17-9280-C622BD0B25E5}" sibTransId="{1BD10CFF-B16B-4757-9717-79682524FB47}"/>
    <dgm:cxn modelId="{9B42ED4D-84E8-EC4E-97AC-8E63592D67A6}" type="presOf" srcId="{765DD266-49BD-46CA-9BB9-F88D34CC41F0}" destId="{49C3A3F3-109A-2741-B510-113469533D99}" srcOrd="0" destOrd="0" presId="urn:microsoft.com/office/officeart/2005/8/layout/list1"/>
    <dgm:cxn modelId="{3FFF0D5F-1605-8E4A-B4DA-3C2A59199ADB}" type="presOf" srcId="{BC3FBFDD-A1D8-404C-8438-50F897E131FA}" destId="{858D7CFF-6A5C-4644-B732-CF99C154AE8C}" srcOrd="0" destOrd="1" presId="urn:microsoft.com/office/officeart/2005/8/layout/list1"/>
    <dgm:cxn modelId="{9F821A6A-565A-4578-89DF-2D521B5AEF6B}" srcId="{EA1D43A5-2418-42D7-A000-A7A26F2EE978}" destId="{6FFC1000-DAB9-4696-824A-72108F7D02A3}" srcOrd="0" destOrd="0" parTransId="{9B9703D0-A60F-4F96-9433-C8F8DEBAC8FF}" sibTransId="{B771E914-0CF2-402E-8F97-BFDE5F334BE3}"/>
    <dgm:cxn modelId="{A075226D-1344-472E-882F-BB54BA98CA2C}" srcId="{EA1D43A5-2418-42D7-A000-A7A26F2EE978}" destId="{E2013AF5-C57C-4C89-BC7A-93E5E7E1451F}" srcOrd="1" destOrd="0" parTransId="{31AAD465-451F-4492-B091-58ABD48B4C61}" sibTransId="{C68FF7A4-282E-476D-B21B-964D7067F391}"/>
    <dgm:cxn modelId="{37A9A56D-51C7-5A4F-A846-227BBFF9CD93}" type="presOf" srcId="{E2013AF5-C57C-4C89-BC7A-93E5E7E1451F}" destId="{D9E3C187-EDA7-E54E-8BC9-71EF6745659A}" srcOrd="0" destOrd="0" presId="urn:microsoft.com/office/officeart/2005/8/layout/list1"/>
    <dgm:cxn modelId="{F1D8297E-CF28-4275-A34A-A98C23EB3DED}" srcId="{E2013AF5-C57C-4C89-BC7A-93E5E7E1451F}" destId="{765DD266-49BD-46CA-9BB9-F88D34CC41F0}" srcOrd="0" destOrd="0" parTransId="{7383C4B0-B0C7-47AB-B37E-FB197FE1DB77}" sibTransId="{C2E119BA-3CCC-49A2-A896-78DF47B82D70}"/>
    <dgm:cxn modelId="{3935F2CE-4AE5-4413-BD97-C893BC047CAE}" srcId="{6FFC1000-DAB9-4696-824A-72108F7D02A3}" destId="{51EE89C8-D01D-48BD-8DEA-D0EE2373B906}" srcOrd="2" destOrd="0" parTransId="{8F011718-3034-4AF7-A2B0-BB418F305C6B}" sibTransId="{A83C048C-8255-49E4-A8BC-CD5E6F5CC521}"/>
    <dgm:cxn modelId="{1F42ACE0-49E9-47FC-A8AD-7E8A59A5969C}" srcId="{51EE89C8-D01D-48BD-8DEA-D0EE2373B906}" destId="{E45403D0-3CF9-4997-9530-B31B9237AE08}" srcOrd="0" destOrd="0" parTransId="{56375536-021F-484F-95D0-23991C12C010}" sibTransId="{BDC41419-19E6-4196-AB2D-92EC21BB5891}"/>
    <dgm:cxn modelId="{F23AE2E7-1EB3-4243-BFEC-7EEB0199BC9B}" srcId="{6FFC1000-DAB9-4696-824A-72108F7D02A3}" destId="{BC3FBFDD-A1D8-404C-8438-50F897E131FA}" srcOrd="1" destOrd="0" parTransId="{0E756F26-4AA0-43A2-A42E-FA2A1737CFF3}" sibTransId="{D774F336-BD08-4BFB-89A3-D4BE162F942E}"/>
    <dgm:cxn modelId="{2A11ABFA-830D-7243-8912-8D3AFD5B4391}" type="presOf" srcId="{E45403D0-3CF9-4997-9530-B31B9237AE08}" destId="{858D7CFF-6A5C-4644-B732-CF99C154AE8C}" srcOrd="0" destOrd="3" presId="urn:microsoft.com/office/officeart/2005/8/layout/list1"/>
    <dgm:cxn modelId="{EA135659-C039-3A41-B211-2996CAD03498}" type="presParOf" srcId="{CFC777EE-3972-B245-860D-CC715428719E}" destId="{58D21D06-E093-4E4E-8858-70F71DED0C4D}" srcOrd="0" destOrd="0" presId="urn:microsoft.com/office/officeart/2005/8/layout/list1"/>
    <dgm:cxn modelId="{40751C4F-F368-1649-850D-28A422861535}" type="presParOf" srcId="{58D21D06-E093-4E4E-8858-70F71DED0C4D}" destId="{11754951-F9DF-BB4D-B33F-81E5C591FC6F}" srcOrd="0" destOrd="0" presId="urn:microsoft.com/office/officeart/2005/8/layout/list1"/>
    <dgm:cxn modelId="{62FA185A-A73C-6A4B-87B0-CEFB0F1B1BE2}" type="presParOf" srcId="{58D21D06-E093-4E4E-8858-70F71DED0C4D}" destId="{84733A54-F131-F242-B4BE-70F75EA69AB4}" srcOrd="1" destOrd="0" presId="urn:microsoft.com/office/officeart/2005/8/layout/list1"/>
    <dgm:cxn modelId="{56518AAB-D8E1-7E41-B876-90E0BF141399}" type="presParOf" srcId="{CFC777EE-3972-B245-860D-CC715428719E}" destId="{147DC95E-B0EF-A648-8BDA-3AC6136460BA}" srcOrd="1" destOrd="0" presId="urn:microsoft.com/office/officeart/2005/8/layout/list1"/>
    <dgm:cxn modelId="{ED383E1E-431E-0E46-A8B8-126D7CAD725E}" type="presParOf" srcId="{CFC777EE-3972-B245-860D-CC715428719E}" destId="{858D7CFF-6A5C-4644-B732-CF99C154AE8C}" srcOrd="2" destOrd="0" presId="urn:microsoft.com/office/officeart/2005/8/layout/list1"/>
    <dgm:cxn modelId="{D00F5B9C-709E-9D46-BF39-8DFF6BA90B36}" type="presParOf" srcId="{CFC777EE-3972-B245-860D-CC715428719E}" destId="{BEF3680E-491C-A847-98DD-002997091CBA}" srcOrd="3" destOrd="0" presId="urn:microsoft.com/office/officeart/2005/8/layout/list1"/>
    <dgm:cxn modelId="{309BB4B7-69B8-854B-B011-B43952DF0C6F}" type="presParOf" srcId="{CFC777EE-3972-B245-860D-CC715428719E}" destId="{9FECD5F2-5C26-514A-881B-8549F05770CD}" srcOrd="4" destOrd="0" presId="urn:microsoft.com/office/officeart/2005/8/layout/list1"/>
    <dgm:cxn modelId="{C93EC51D-8E49-4949-B377-7324D9FC9B6F}" type="presParOf" srcId="{9FECD5F2-5C26-514A-881B-8549F05770CD}" destId="{D9E3C187-EDA7-E54E-8BC9-71EF6745659A}" srcOrd="0" destOrd="0" presId="urn:microsoft.com/office/officeart/2005/8/layout/list1"/>
    <dgm:cxn modelId="{E40244B7-4A5F-0644-9C84-67BBE319529B}" type="presParOf" srcId="{9FECD5F2-5C26-514A-881B-8549F05770CD}" destId="{614FF70F-FB12-E84D-B5B5-F845C50C552F}" srcOrd="1" destOrd="0" presId="urn:microsoft.com/office/officeart/2005/8/layout/list1"/>
    <dgm:cxn modelId="{9DDC1543-80EE-AF4A-920E-A6CF9DC30AB6}" type="presParOf" srcId="{CFC777EE-3972-B245-860D-CC715428719E}" destId="{22C76B9A-21DD-8647-994F-DDC71A347E6D}" srcOrd="5" destOrd="0" presId="urn:microsoft.com/office/officeart/2005/8/layout/list1"/>
    <dgm:cxn modelId="{760E1DA4-9D1E-D841-9F51-F13DEDD0BCF6}" type="presParOf" srcId="{CFC777EE-3972-B245-860D-CC715428719E}" destId="{49C3A3F3-109A-2741-B510-113469533D9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ED6018-F58B-4118-9EB4-9E538805AEC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5946BE1-74EE-426B-8C33-795AD0BBD342}">
      <dgm:prSet custT="1"/>
      <dgm:spPr/>
      <dgm:t>
        <a:bodyPr/>
        <a:lstStyle/>
        <a:p>
          <a:r>
            <a:rPr lang="cs-CZ" sz="2400"/>
            <a:t>N.I – n. olfactorius</a:t>
          </a:r>
          <a:endParaRPr lang="en-US" sz="2400"/>
        </a:p>
      </dgm:t>
    </dgm:pt>
    <dgm:pt modelId="{3819059B-223E-48C2-8FD8-EF03C497BAD4}" type="parTrans" cxnId="{24DB18AA-9DCA-474F-9DFD-71A4E5F6ABBE}">
      <dgm:prSet/>
      <dgm:spPr/>
      <dgm:t>
        <a:bodyPr/>
        <a:lstStyle/>
        <a:p>
          <a:endParaRPr lang="en-US"/>
        </a:p>
      </dgm:t>
    </dgm:pt>
    <dgm:pt modelId="{BBF8D034-DFE6-41D2-BEE8-7E94CFA8A2C2}" type="sibTrans" cxnId="{24DB18AA-9DCA-474F-9DFD-71A4E5F6ABBE}">
      <dgm:prSet/>
      <dgm:spPr/>
      <dgm:t>
        <a:bodyPr/>
        <a:lstStyle/>
        <a:p>
          <a:endParaRPr lang="en-US"/>
        </a:p>
      </dgm:t>
    </dgm:pt>
    <dgm:pt modelId="{BF100607-DC6D-4FA6-9DF8-61181DD70906}">
      <dgm:prSet custT="1"/>
      <dgm:spPr/>
      <dgm:t>
        <a:bodyPr/>
        <a:lstStyle/>
        <a:p>
          <a:r>
            <a:rPr lang="cs-CZ" sz="2400"/>
            <a:t>N. II – opticus – perimetr – rozsah zorného pole</a:t>
          </a:r>
          <a:endParaRPr lang="en-US" sz="2400"/>
        </a:p>
      </dgm:t>
    </dgm:pt>
    <dgm:pt modelId="{BE8678D3-8093-45FE-9DC9-3C3F4721FAA0}" type="parTrans" cxnId="{44F60086-1A77-4823-A3EF-C81484BFE90F}">
      <dgm:prSet/>
      <dgm:spPr/>
      <dgm:t>
        <a:bodyPr/>
        <a:lstStyle/>
        <a:p>
          <a:endParaRPr lang="en-US"/>
        </a:p>
      </dgm:t>
    </dgm:pt>
    <dgm:pt modelId="{157B9027-CB84-4F37-8D2A-C4F8F202E8C5}" type="sibTrans" cxnId="{44F60086-1A77-4823-A3EF-C81484BFE90F}">
      <dgm:prSet/>
      <dgm:spPr/>
      <dgm:t>
        <a:bodyPr/>
        <a:lstStyle/>
        <a:p>
          <a:endParaRPr lang="en-US"/>
        </a:p>
      </dgm:t>
    </dgm:pt>
    <dgm:pt modelId="{9F2FA726-A3B6-4A21-9DDA-5D277D9CD4A9}">
      <dgm:prSet custT="1"/>
      <dgm:spPr/>
      <dgm:t>
        <a:bodyPr/>
        <a:lstStyle/>
        <a:p>
          <a:r>
            <a:rPr lang="cs-CZ" sz="2400"/>
            <a:t>Okohybné nervy – pohyb bulbů, diplopie, nystagmus</a:t>
          </a:r>
          <a:endParaRPr lang="en-US" sz="2400"/>
        </a:p>
      </dgm:t>
    </dgm:pt>
    <dgm:pt modelId="{6509F7EA-5495-4B24-A700-35A162DF2F2F}" type="parTrans" cxnId="{DC3192AC-ABFD-455A-A62B-B168A28AE1F1}">
      <dgm:prSet/>
      <dgm:spPr/>
      <dgm:t>
        <a:bodyPr/>
        <a:lstStyle/>
        <a:p>
          <a:endParaRPr lang="en-US"/>
        </a:p>
      </dgm:t>
    </dgm:pt>
    <dgm:pt modelId="{F1AF5297-35E4-42DB-BD4F-9E3C8F587E15}" type="sibTrans" cxnId="{DC3192AC-ABFD-455A-A62B-B168A28AE1F1}">
      <dgm:prSet/>
      <dgm:spPr/>
      <dgm:t>
        <a:bodyPr/>
        <a:lstStyle/>
        <a:p>
          <a:endParaRPr lang="en-US"/>
        </a:p>
      </dgm:t>
    </dgm:pt>
    <dgm:pt modelId="{ED9EF812-90F1-4F98-A887-D5C3DE70F6C6}">
      <dgm:prSet custT="1"/>
      <dgm:spPr/>
      <dgm:t>
        <a:bodyPr/>
        <a:lstStyle/>
        <a:p>
          <a:r>
            <a:rPr lang="cs-CZ" sz="2400"/>
            <a:t>Zornice – fotoreakce přímá, nepřímá, na osvit, na konvergenci</a:t>
          </a:r>
          <a:endParaRPr lang="en-US" sz="2400"/>
        </a:p>
      </dgm:t>
    </dgm:pt>
    <dgm:pt modelId="{B74364DA-4F2B-401F-B52C-BB7300A214B7}" type="parTrans" cxnId="{406326A3-74DF-46D5-9DCC-BF00B5A277E8}">
      <dgm:prSet/>
      <dgm:spPr/>
      <dgm:t>
        <a:bodyPr/>
        <a:lstStyle/>
        <a:p>
          <a:endParaRPr lang="en-US"/>
        </a:p>
      </dgm:t>
    </dgm:pt>
    <dgm:pt modelId="{A5F7D6EC-68F0-472B-BA83-60F0FF064F7E}" type="sibTrans" cxnId="{406326A3-74DF-46D5-9DCC-BF00B5A277E8}">
      <dgm:prSet/>
      <dgm:spPr/>
      <dgm:t>
        <a:bodyPr/>
        <a:lstStyle/>
        <a:p>
          <a:endParaRPr lang="en-US"/>
        </a:p>
      </dgm:t>
    </dgm:pt>
    <dgm:pt modelId="{110BF4F1-6DFB-44DC-94E4-1730489E9578}">
      <dgm:prSet custT="1"/>
      <dgm:spPr/>
      <dgm:t>
        <a:bodyPr/>
        <a:lstStyle/>
        <a:p>
          <a:r>
            <a:rPr lang="cs-CZ" sz="2400"/>
            <a:t>N. trigeminus</a:t>
          </a:r>
          <a:endParaRPr lang="en-US" sz="2400"/>
        </a:p>
      </dgm:t>
    </dgm:pt>
    <dgm:pt modelId="{9704BBD7-AA3B-443A-AB9A-18A8C0131A12}" type="parTrans" cxnId="{D9C0B761-DDCA-4D57-A715-02FFAE825E01}">
      <dgm:prSet/>
      <dgm:spPr/>
      <dgm:t>
        <a:bodyPr/>
        <a:lstStyle/>
        <a:p>
          <a:endParaRPr lang="en-US"/>
        </a:p>
      </dgm:t>
    </dgm:pt>
    <dgm:pt modelId="{094F2865-D09D-4DDD-AFAE-CFEC807E41F9}" type="sibTrans" cxnId="{D9C0B761-DDCA-4D57-A715-02FFAE825E01}">
      <dgm:prSet/>
      <dgm:spPr/>
      <dgm:t>
        <a:bodyPr/>
        <a:lstStyle/>
        <a:p>
          <a:endParaRPr lang="en-US"/>
        </a:p>
      </dgm:t>
    </dgm:pt>
    <dgm:pt modelId="{3BA7D609-5E3A-485D-A28C-BB4C0BDBBFE1}">
      <dgm:prSet custT="1"/>
      <dgm:spPr/>
      <dgm:t>
        <a:bodyPr/>
        <a:lstStyle/>
        <a:p>
          <a:r>
            <a:rPr lang="cs-CZ" sz="2400"/>
            <a:t>N. facialis – symetrie mimikyIX – XI. – dysartrie</a:t>
          </a:r>
          <a:endParaRPr lang="en-US" sz="2400"/>
        </a:p>
      </dgm:t>
    </dgm:pt>
    <dgm:pt modelId="{0E509E5D-3DE3-4513-B8A8-ACCEE1206B24}" type="parTrans" cxnId="{E6F2DDBC-A50D-4E04-946A-E3BA74514228}">
      <dgm:prSet/>
      <dgm:spPr/>
      <dgm:t>
        <a:bodyPr/>
        <a:lstStyle/>
        <a:p>
          <a:endParaRPr lang="en-US"/>
        </a:p>
      </dgm:t>
    </dgm:pt>
    <dgm:pt modelId="{3B8E33F7-1112-4057-998B-B7C11EE7AC17}" type="sibTrans" cxnId="{E6F2DDBC-A50D-4E04-946A-E3BA74514228}">
      <dgm:prSet/>
      <dgm:spPr/>
      <dgm:t>
        <a:bodyPr/>
        <a:lstStyle/>
        <a:p>
          <a:endParaRPr lang="en-US"/>
        </a:p>
      </dgm:t>
    </dgm:pt>
    <dgm:pt modelId="{02CC1B50-56EB-4FF3-A55B-CAF775604363}">
      <dgm:prSet custT="1"/>
      <dgm:spPr/>
      <dgm:t>
        <a:bodyPr/>
        <a:lstStyle/>
        <a:p>
          <a:r>
            <a:rPr lang="cs-CZ" sz="2400"/>
            <a:t>POZOR: AFAZIE - nerozumí nebo není  schopen vyjádřit se nebo oboje!</a:t>
          </a:r>
          <a:endParaRPr lang="en-US" sz="2400"/>
        </a:p>
      </dgm:t>
    </dgm:pt>
    <dgm:pt modelId="{40E84A4C-B77E-45E6-B960-280FCB071A6C}" type="parTrans" cxnId="{7F6147E1-5899-41E2-A8A2-71B0EB6AC030}">
      <dgm:prSet/>
      <dgm:spPr/>
      <dgm:t>
        <a:bodyPr/>
        <a:lstStyle/>
        <a:p>
          <a:endParaRPr lang="en-US"/>
        </a:p>
      </dgm:t>
    </dgm:pt>
    <dgm:pt modelId="{549506FE-FC6C-4D96-8B02-2B4A6753EE9D}" type="sibTrans" cxnId="{7F6147E1-5899-41E2-A8A2-71B0EB6AC030}">
      <dgm:prSet/>
      <dgm:spPr/>
      <dgm:t>
        <a:bodyPr/>
        <a:lstStyle/>
        <a:p>
          <a:endParaRPr lang="en-US"/>
        </a:p>
      </dgm:t>
    </dgm:pt>
    <dgm:pt modelId="{F7865054-D703-47F9-910E-F9CF40FFC628}">
      <dgm:prSet custT="1"/>
      <dgm:spPr/>
      <dgm:t>
        <a:bodyPr/>
        <a:lstStyle/>
        <a:p>
          <a:r>
            <a:rPr lang="cs-CZ" sz="2400"/>
            <a:t>XII – n. hypoglossus – plazení jazyka</a:t>
          </a:r>
          <a:endParaRPr lang="en-US" sz="2400"/>
        </a:p>
      </dgm:t>
    </dgm:pt>
    <dgm:pt modelId="{F93F7353-670E-4BF2-BBE1-9AFBC77255FC}" type="parTrans" cxnId="{C0C85496-1C3C-400E-9B60-67487FDB14E3}">
      <dgm:prSet/>
      <dgm:spPr/>
      <dgm:t>
        <a:bodyPr/>
        <a:lstStyle/>
        <a:p>
          <a:endParaRPr lang="en-US"/>
        </a:p>
      </dgm:t>
    </dgm:pt>
    <dgm:pt modelId="{83C761A3-6BDA-4B65-B900-15093281F203}" type="sibTrans" cxnId="{C0C85496-1C3C-400E-9B60-67487FDB14E3}">
      <dgm:prSet/>
      <dgm:spPr/>
      <dgm:t>
        <a:bodyPr/>
        <a:lstStyle/>
        <a:p>
          <a:endParaRPr lang="en-US"/>
        </a:p>
      </dgm:t>
    </dgm:pt>
    <dgm:pt modelId="{5FB980D6-0D11-DC43-8DEE-276085B169BD}" type="pres">
      <dgm:prSet presAssocID="{35ED6018-F58B-4118-9EB4-9E538805AECB}" presName="vert0" presStyleCnt="0">
        <dgm:presLayoutVars>
          <dgm:dir/>
          <dgm:animOne val="branch"/>
          <dgm:animLvl val="lvl"/>
        </dgm:presLayoutVars>
      </dgm:prSet>
      <dgm:spPr/>
    </dgm:pt>
    <dgm:pt modelId="{4ECF1136-161C-E844-B9E1-AA2086AAF26B}" type="pres">
      <dgm:prSet presAssocID="{85946BE1-74EE-426B-8C33-795AD0BBD342}" presName="thickLine" presStyleLbl="alignNode1" presStyleIdx="0" presStyleCnt="8"/>
      <dgm:spPr/>
    </dgm:pt>
    <dgm:pt modelId="{1DB5226A-F9F3-8846-B2EB-F0F98D33AE42}" type="pres">
      <dgm:prSet presAssocID="{85946BE1-74EE-426B-8C33-795AD0BBD342}" presName="horz1" presStyleCnt="0"/>
      <dgm:spPr/>
    </dgm:pt>
    <dgm:pt modelId="{B292588F-9E02-5148-948A-9DFE45B55F1A}" type="pres">
      <dgm:prSet presAssocID="{85946BE1-74EE-426B-8C33-795AD0BBD342}" presName="tx1" presStyleLbl="revTx" presStyleIdx="0" presStyleCnt="8"/>
      <dgm:spPr/>
    </dgm:pt>
    <dgm:pt modelId="{3231D654-3C29-9246-8F58-395A36FFD9AE}" type="pres">
      <dgm:prSet presAssocID="{85946BE1-74EE-426B-8C33-795AD0BBD342}" presName="vert1" presStyleCnt="0"/>
      <dgm:spPr/>
    </dgm:pt>
    <dgm:pt modelId="{820B26A3-1925-F24E-906F-865520F6294D}" type="pres">
      <dgm:prSet presAssocID="{BF100607-DC6D-4FA6-9DF8-61181DD70906}" presName="thickLine" presStyleLbl="alignNode1" presStyleIdx="1" presStyleCnt="8"/>
      <dgm:spPr/>
    </dgm:pt>
    <dgm:pt modelId="{50159D2A-13BE-EF48-8853-BE154A7EC8BD}" type="pres">
      <dgm:prSet presAssocID="{BF100607-DC6D-4FA6-9DF8-61181DD70906}" presName="horz1" presStyleCnt="0"/>
      <dgm:spPr/>
    </dgm:pt>
    <dgm:pt modelId="{F4D98FD5-9F8F-2448-8395-17B3BE9837A9}" type="pres">
      <dgm:prSet presAssocID="{BF100607-DC6D-4FA6-9DF8-61181DD70906}" presName="tx1" presStyleLbl="revTx" presStyleIdx="1" presStyleCnt="8"/>
      <dgm:spPr/>
    </dgm:pt>
    <dgm:pt modelId="{F0C05ACF-4E96-5E4F-AAFD-96635B6D3C66}" type="pres">
      <dgm:prSet presAssocID="{BF100607-DC6D-4FA6-9DF8-61181DD70906}" presName="vert1" presStyleCnt="0"/>
      <dgm:spPr/>
    </dgm:pt>
    <dgm:pt modelId="{761F1740-F0C9-194E-8505-13573A13362A}" type="pres">
      <dgm:prSet presAssocID="{9F2FA726-A3B6-4A21-9DDA-5D277D9CD4A9}" presName="thickLine" presStyleLbl="alignNode1" presStyleIdx="2" presStyleCnt="8"/>
      <dgm:spPr/>
    </dgm:pt>
    <dgm:pt modelId="{4FC76B62-D22D-6144-8317-07FFE60C72C0}" type="pres">
      <dgm:prSet presAssocID="{9F2FA726-A3B6-4A21-9DDA-5D277D9CD4A9}" presName="horz1" presStyleCnt="0"/>
      <dgm:spPr/>
    </dgm:pt>
    <dgm:pt modelId="{94F4AE44-F5F5-E547-A907-95A416254A17}" type="pres">
      <dgm:prSet presAssocID="{9F2FA726-A3B6-4A21-9DDA-5D277D9CD4A9}" presName="tx1" presStyleLbl="revTx" presStyleIdx="2" presStyleCnt="8"/>
      <dgm:spPr/>
    </dgm:pt>
    <dgm:pt modelId="{C1B16E19-4BE9-BB4B-A1B2-4E40D479A3FF}" type="pres">
      <dgm:prSet presAssocID="{9F2FA726-A3B6-4A21-9DDA-5D277D9CD4A9}" presName="vert1" presStyleCnt="0"/>
      <dgm:spPr/>
    </dgm:pt>
    <dgm:pt modelId="{334D773B-1591-2A4B-96F2-49E91EABB1EC}" type="pres">
      <dgm:prSet presAssocID="{ED9EF812-90F1-4F98-A887-D5C3DE70F6C6}" presName="thickLine" presStyleLbl="alignNode1" presStyleIdx="3" presStyleCnt="8"/>
      <dgm:spPr/>
    </dgm:pt>
    <dgm:pt modelId="{AF7B3489-2204-8048-8F8B-720833F79993}" type="pres">
      <dgm:prSet presAssocID="{ED9EF812-90F1-4F98-A887-D5C3DE70F6C6}" presName="horz1" presStyleCnt="0"/>
      <dgm:spPr/>
    </dgm:pt>
    <dgm:pt modelId="{DE42BC0B-9E5C-8C44-951B-0ADC868B77F1}" type="pres">
      <dgm:prSet presAssocID="{ED9EF812-90F1-4F98-A887-D5C3DE70F6C6}" presName="tx1" presStyleLbl="revTx" presStyleIdx="3" presStyleCnt="8"/>
      <dgm:spPr/>
    </dgm:pt>
    <dgm:pt modelId="{1D98C636-6FE1-4E43-B456-B3FB0E638606}" type="pres">
      <dgm:prSet presAssocID="{ED9EF812-90F1-4F98-A887-D5C3DE70F6C6}" presName="vert1" presStyleCnt="0"/>
      <dgm:spPr/>
    </dgm:pt>
    <dgm:pt modelId="{9FE57980-0A86-C141-842C-A829E553EF08}" type="pres">
      <dgm:prSet presAssocID="{110BF4F1-6DFB-44DC-94E4-1730489E9578}" presName="thickLine" presStyleLbl="alignNode1" presStyleIdx="4" presStyleCnt="8"/>
      <dgm:spPr/>
    </dgm:pt>
    <dgm:pt modelId="{9B3F6390-E3CA-024B-89AA-87C65E9E4086}" type="pres">
      <dgm:prSet presAssocID="{110BF4F1-6DFB-44DC-94E4-1730489E9578}" presName="horz1" presStyleCnt="0"/>
      <dgm:spPr/>
    </dgm:pt>
    <dgm:pt modelId="{44CB33E9-9080-E840-9931-D0907C757108}" type="pres">
      <dgm:prSet presAssocID="{110BF4F1-6DFB-44DC-94E4-1730489E9578}" presName="tx1" presStyleLbl="revTx" presStyleIdx="4" presStyleCnt="8"/>
      <dgm:spPr/>
    </dgm:pt>
    <dgm:pt modelId="{BF16899A-29FD-894F-8FE9-300F8832C406}" type="pres">
      <dgm:prSet presAssocID="{110BF4F1-6DFB-44DC-94E4-1730489E9578}" presName="vert1" presStyleCnt="0"/>
      <dgm:spPr/>
    </dgm:pt>
    <dgm:pt modelId="{1A1E661F-2BB0-4044-A830-9697CBB445F2}" type="pres">
      <dgm:prSet presAssocID="{3BA7D609-5E3A-485D-A28C-BB4C0BDBBFE1}" presName="thickLine" presStyleLbl="alignNode1" presStyleIdx="5" presStyleCnt="8"/>
      <dgm:spPr/>
    </dgm:pt>
    <dgm:pt modelId="{FE2A4632-3907-9B40-A194-4ED71B607582}" type="pres">
      <dgm:prSet presAssocID="{3BA7D609-5E3A-485D-A28C-BB4C0BDBBFE1}" presName="horz1" presStyleCnt="0"/>
      <dgm:spPr/>
    </dgm:pt>
    <dgm:pt modelId="{B5C3DE32-8565-7D41-ADE5-31A1785A976E}" type="pres">
      <dgm:prSet presAssocID="{3BA7D609-5E3A-485D-A28C-BB4C0BDBBFE1}" presName="tx1" presStyleLbl="revTx" presStyleIdx="5" presStyleCnt="8"/>
      <dgm:spPr/>
    </dgm:pt>
    <dgm:pt modelId="{BE08BEBA-DC26-4243-A82E-6CFBCCB0267E}" type="pres">
      <dgm:prSet presAssocID="{3BA7D609-5E3A-485D-A28C-BB4C0BDBBFE1}" presName="vert1" presStyleCnt="0"/>
      <dgm:spPr/>
    </dgm:pt>
    <dgm:pt modelId="{587E2BC1-E1DB-504A-ADD9-45F886229950}" type="pres">
      <dgm:prSet presAssocID="{02CC1B50-56EB-4FF3-A55B-CAF775604363}" presName="thickLine" presStyleLbl="alignNode1" presStyleIdx="6" presStyleCnt="8"/>
      <dgm:spPr/>
    </dgm:pt>
    <dgm:pt modelId="{9B530851-DD4A-B84B-8AD9-5D8264E979AC}" type="pres">
      <dgm:prSet presAssocID="{02CC1B50-56EB-4FF3-A55B-CAF775604363}" presName="horz1" presStyleCnt="0"/>
      <dgm:spPr/>
    </dgm:pt>
    <dgm:pt modelId="{201FB0F9-1DFD-7B47-8E04-E1469A278E1F}" type="pres">
      <dgm:prSet presAssocID="{02CC1B50-56EB-4FF3-A55B-CAF775604363}" presName="tx1" presStyleLbl="revTx" presStyleIdx="6" presStyleCnt="8"/>
      <dgm:spPr/>
    </dgm:pt>
    <dgm:pt modelId="{888FB78D-9465-754F-9690-133993FEEE6C}" type="pres">
      <dgm:prSet presAssocID="{02CC1B50-56EB-4FF3-A55B-CAF775604363}" presName="vert1" presStyleCnt="0"/>
      <dgm:spPr/>
    </dgm:pt>
    <dgm:pt modelId="{8C5E03CA-8CF4-A549-98CA-13B54E251E32}" type="pres">
      <dgm:prSet presAssocID="{F7865054-D703-47F9-910E-F9CF40FFC628}" presName="thickLine" presStyleLbl="alignNode1" presStyleIdx="7" presStyleCnt="8"/>
      <dgm:spPr/>
    </dgm:pt>
    <dgm:pt modelId="{08D50B34-7465-284D-9C86-4F8B35BF6DF2}" type="pres">
      <dgm:prSet presAssocID="{F7865054-D703-47F9-910E-F9CF40FFC628}" presName="horz1" presStyleCnt="0"/>
      <dgm:spPr/>
    </dgm:pt>
    <dgm:pt modelId="{CD74A87A-0209-B747-9AEB-3AFFBA426713}" type="pres">
      <dgm:prSet presAssocID="{F7865054-D703-47F9-910E-F9CF40FFC628}" presName="tx1" presStyleLbl="revTx" presStyleIdx="7" presStyleCnt="8"/>
      <dgm:spPr/>
    </dgm:pt>
    <dgm:pt modelId="{AA0DA130-3FE8-B04A-B82B-E70AA9635C20}" type="pres">
      <dgm:prSet presAssocID="{F7865054-D703-47F9-910E-F9CF40FFC628}" presName="vert1" presStyleCnt="0"/>
      <dgm:spPr/>
    </dgm:pt>
  </dgm:ptLst>
  <dgm:cxnLst>
    <dgm:cxn modelId="{40984019-FC58-6A4F-905B-F23D85AFCD29}" type="presOf" srcId="{F7865054-D703-47F9-910E-F9CF40FFC628}" destId="{CD74A87A-0209-B747-9AEB-3AFFBA426713}" srcOrd="0" destOrd="0" presId="urn:microsoft.com/office/officeart/2008/layout/LinedList"/>
    <dgm:cxn modelId="{F4D67A22-8C66-8C43-95B5-25D33AA50549}" type="presOf" srcId="{ED9EF812-90F1-4F98-A887-D5C3DE70F6C6}" destId="{DE42BC0B-9E5C-8C44-951B-0ADC868B77F1}" srcOrd="0" destOrd="0" presId="urn:microsoft.com/office/officeart/2008/layout/LinedList"/>
    <dgm:cxn modelId="{C0BFC02F-A6E3-FA4D-92D4-73A8E93B5981}" type="presOf" srcId="{9F2FA726-A3B6-4A21-9DDA-5D277D9CD4A9}" destId="{94F4AE44-F5F5-E547-A907-95A416254A17}" srcOrd="0" destOrd="0" presId="urn:microsoft.com/office/officeart/2008/layout/LinedList"/>
    <dgm:cxn modelId="{0D023033-8672-5043-9BFB-EFEB630B2835}" type="presOf" srcId="{35ED6018-F58B-4118-9EB4-9E538805AECB}" destId="{5FB980D6-0D11-DC43-8DEE-276085B169BD}" srcOrd="0" destOrd="0" presId="urn:microsoft.com/office/officeart/2008/layout/LinedList"/>
    <dgm:cxn modelId="{CF0A993A-2568-1E42-A89F-DEDA0AC484E6}" type="presOf" srcId="{BF100607-DC6D-4FA6-9DF8-61181DD70906}" destId="{F4D98FD5-9F8F-2448-8395-17B3BE9837A9}" srcOrd="0" destOrd="0" presId="urn:microsoft.com/office/officeart/2008/layout/LinedList"/>
    <dgm:cxn modelId="{D9C0B761-DDCA-4D57-A715-02FFAE825E01}" srcId="{35ED6018-F58B-4118-9EB4-9E538805AECB}" destId="{110BF4F1-6DFB-44DC-94E4-1730489E9578}" srcOrd="4" destOrd="0" parTransId="{9704BBD7-AA3B-443A-AB9A-18A8C0131A12}" sibTransId="{094F2865-D09D-4DDD-AFAE-CFEC807E41F9}"/>
    <dgm:cxn modelId="{44F60086-1A77-4823-A3EF-C81484BFE90F}" srcId="{35ED6018-F58B-4118-9EB4-9E538805AECB}" destId="{BF100607-DC6D-4FA6-9DF8-61181DD70906}" srcOrd="1" destOrd="0" parTransId="{BE8678D3-8093-45FE-9DC9-3C3F4721FAA0}" sibTransId="{157B9027-CB84-4F37-8D2A-C4F8F202E8C5}"/>
    <dgm:cxn modelId="{C0C85496-1C3C-400E-9B60-67487FDB14E3}" srcId="{35ED6018-F58B-4118-9EB4-9E538805AECB}" destId="{F7865054-D703-47F9-910E-F9CF40FFC628}" srcOrd="7" destOrd="0" parTransId="{F93F7353-670E-4BF2-BBE1-9AFBC77255FC}" sibTransId="{83C761A3-6BDA-4B65-B900-15093281F203}"/>
    <dgm:cxn modelId="{315A1F9E-E650-B244-AE4A-93C1A476346C}" type="presOf" srcId="{85946BE1-74EE-426B-8C33-795AD0BBD342}" destId="{B292588F-9E02-5148-948A-9DFE45B55F1A}" srcOrd="0" destOrd="0" presId="urn:microsoft.com/office/officeart/2008/layout/LinedList"/>
    <dgm:cxn modelId="{406326A3-74DF-46D5-9DCC-BF00B5A277E8}" srcId="{35ED6018-F58B-4118-9EB4-9E538805AECB}" destId="{ED9EF812-90F1-4F98-A887-D5C3DE70F6C6}" srcOrd="3" destOrd="0" parTransId="{B74364DA-4F2B-401F-B52C-BB7300A214B7}" sibTransId="{A5F7D6EC-68F0-472B-BA83-60F0FF064F7E}"/>
    <dgm:cxn modelId="{24DB18AA-9DCA-474F-9DFD-71A4E5F6ABBE}" srcId="{35ED6018-F58B-4118-9EB4-9E538805AECB}" destId="{85946BE1-74EE-426B-8C33-795AD0BBD342}" srcOrd="0" destOrd="0" parTransId="{3819059B-223E-48C2-8FD8-EF03C497BAD4}" sibTransId="{BBF8D034-DFE6-41D2-BEE8-7E94CFA8A2C2}"/>
    <dgm:cxn modelId="{DC3192AC-ABFD-455A-A62B-B168A28AE1F1}" srcId="{35ED6018-F58B-4118-9EB4-9E538805AECB}" destId="{9F2FA726-A3B6-4A21-9DDA-5D277D9CD4A9}" srcOrd="2" destOrd="0" parTransId="{6509F7EA-5495-4B24-A700-35A162DF2F2F}" sibTransId="{F1AF5297-35E4-42DB-BD4F-9E3C8F587E15}"/>
    <dgm:cxn modelId="{E6F2DDBC-A50D-4E04-946A-E3BA74514228}" srcId="{35ED6018-F58B-4118-9EB4-9E538805AECB}" destId="{3BA7D609-5E3A-485D-A28C-BB4C0BDBBFE1}" srcOrd="5" destOrd="0" parTransId="{0E509E5D-3DE3-4513-B8A8-ACCEE1206B24}" sibTransId="{3B8E33F7-1112-4057-998B-B7C11EE7AC17}"/>
    <dgm:cxn modelId="{2D5C40D5-E824-3D42-AC83-5E9A94C174FC}" type="presOf" srcId="{110BF4F1-6DFB-44DC-94E4-1730489E9578}" destId="{44CB33E9-9080-E840-9931-D0907C757108}" srcOrd="0" destOrd="0" presId="urn:microsoft.com/office/officeart/2008/layout/LinedList"/>
    <dgm:cxn modelId="{7B9930D6-73C7-CE45-B72A-4D5FAE672C24}" type="presOf" srcId="{3BA7D609-5E3A-485D-A28C-BB4C0BDBBFE1}" destId="{B5C3DE32-8565-7D41-ADE5-31A1785A976E}" srcOrd="0" destOrd="0" presId="urn:microsoft.com/office/officeart/2008/layout/LinedList"/>
    <dgm:cxn modelId="{7F6147E1-5899-41E2-A8A2-71B0EB6AC030}" srcId="{35ED6018-F58B-4118-9EB4-9E538805AECB}" destId="{02CC1B50-56EB-4FF3-A55B-CAF775604363}" srcOrd="6" destOrd="0" parTransId="{40E84A4C-B77E-45E6-B960-280FCB071A6C}" sibTransId="{549506FE-FC6C-4D96-8B02-2B4A6753EE9D}"/>
    <dgm:cxn modelId="{A52646E5-7DEF-F54A-9E12-6CDDA9632B3C}" type="presOf" srcId="{02CC1B50-56EB-4FF3-A55B-CAF775604363}" destId="{201FB0F9-1DFD-7B47-8E04-E1469A278E1F}" srcOrd="0" destOrd="0" presId="urn:microsoft.com/office/officeart/2008/layout/LinedList"/>
    <dgm:cxn modelId="{954AA56B-03AD-5B42-85DB-6BB0F0CDBE5E}" type="presParOf" srcId="{5FB980D6-0D11-DC43-8DEE-276085B169BD}" destId="{4ECF1136-161C-E844-B9E1-AA2086AAF26B}" srcOrd="0" destOrd="0" presId="urn:microsoft.com/office/officeart/2008/layout/LinedList"/>
    <dgm:cxn modelId="{80611225-E32A-7244-B5D2-23E80CB5EEEC}" type="presParOf" srcId="{5FB980D6-0D11-DC43-8DEE-276085B169BD}" destId="{1DB5226A-F9F3-8846-B2EB-F0F98D33AE42}" srcOrd="1" destOrd="0" presId="urn:microsoft.com/office/officeart/2008/layout/LinedList"/>
    <dgm:cxn modelId="{FEF9C18E-7BDE-7A49-AF20-1C0AAB2CFBB4}" type="presParOf" srcId="{1DB5226A-F9F3-8846-B2EB-F0F98D33AE42}" destId="{B292588F-9E02-5148-948A-9DFE45B55F1A}" srcOrd="0" destOrd="0" presId="urn:microsoft.com/office/officeart/2008/layout/LinedList"/>
    <dgm:cxn modelId="{3A597B7A-5EF0-5444-8BEC-5DEACF7866D7}" type="presParOf" srcId="{1DB5226A-F9F3-8846-B2EB-F0F98D33AE42}" destId="{3231D654-3C29-9246-8F58-395A36FFD9AE}" srcOrd="1" destOrd="0" presId="urn:microsoft.com/office/officeart/2008/layout/LinedList"/>
    <dgm:cxn modelId="{D694CAD1-3120-E947-9EEA-F69CEB1D8B71}" type="presParOf" srcId="{5FB980D6-0D11-DC43-8DEE-276085B169BD}" destId="{820B26A3-1925-F24E-906F-865520F6294D}" srcOrd="2" destOrd="0" presId="urn:microsoft.com/office/officeart/2008/layout/LinedList"/>
    <dgm:cxn modelId="{09F2F965-CB34-AF44-A5F6-09CAB5213D6E}" type="presParOf" srcId="{5FB980D6-0D11-DC43-8DEE-276085B169BD}" destId="{50159D2A-13BE-EF48-8853-BE154A7EC8BD}" srcOrd="3" destOrd="0" presId="urn:microsoft.com/office/officeart/2008/layout/LinedList"/>
    <dgm:cxn modelId="{DB8AB091-60EA-A849-B2C7-C685B1336961}" type="presParOf" srcId="{50159D2A-13BE-EF48-8853-BE154A7EC8BD}" destId="{F4D98FD5-9F8F-2448-8395-17B3BE9837A9}" srcOrd="0" destOrd="0" presId="urn:microsoft.com/office/officeart/2008/layout/LinedList"/>
    <dgm:cxn modelId="{62C61E66-297E-8545-A7AF-AF4FF2AAE4D4}" type="presParOf" srcId="{50159D2A-13BE-EF48-8853-BE154A7EC8BD}" destId="{F0C05ACF-4E96-5E4F-AAFD-96635B6D3C66}" srcOrd="1" destOrd="0" presId="urn:microsoft.com/office/officeart/2008/layout/LinedList"/>
    <dgm:cxn modelId="{EA90CFC5-13BF-6C40-9850-FE024637051B}" type="presParOf" srcId="{5FB980D6-0D11-DC43-8DEE-276085B169BD}" destId="{761F1740-F0C9-194E-8505-13573A13362A}" srcOrd="4" destOrd="0" presId="urn:microsoft.com/office/officeart/2008/layout/LinedList"/>
    <dgm:cxn modelId="{E7AFFD83-46A6-EC41-8072-87E98D54C8F2}" type="presParOf" srcId="{5FB980D6-0D11-DC43-8DEE-276085B169BD}" destId="{4FC76B62-D22D-6144-8317-07FFE60C72C0}" srcOrd="5" destOrd="0" presId="urn:microsoft.com/office/officeart/2008/layout/LinedList"/>
    <dgm:cxn modelId="{3640AD5E-8456-E648-836B-1AB7A1879021}" type="presParOf" srcId="{4FC76B62-D22D-6144-8317-07FFE60C72C0}" destId="{94F4AE44-F5F5-E547-A907-95A416254A17}" srcOrd="0" destOrd="0" presId="urn:microsoft.com/office/officeart/2008/layout/LinedList"/>
    <dgm:cxn modelId="{6A12F449-261E-7847-A85F-F123C5CED61C}" type="presParOf" srcId="{4FC76B62-D22D-6144-8317-07FFE60C72C0}" destId="{C1B16E19-4BE9-BB4B-A1B2-4E40D479A3FF}" srcOrd="1" destOrd="0" presId="urn:microsoft.com/office/officeart/2008/layout/LinedList"/>
    <dgm:cxn modelId="{B070FD40-61B4-1B42-B91B-EF657EB86860}" type="presParOf" srcId="{5FB980D6-0D11-DC43-8DEE-276085B169BD}" destId="{334D773B-1591-2A4B-96F2-49E91EABB1EC}" srcOrd="6" destOrd="0" presId="urn:microsoft.com/office/officeart/2008/layout/LinedList"/>
    <dgm:cxn modelId="{D1995C6A-AA4C-1E42-BBE4-E9371C9F1FE0}" type="presParOf" srcId="{5FB980D6-0D11-DC43-8DEE-276085B169BD}" destId="{AF7B3489-2204-8048-8F8B-720833F79993}" srcOrd="7" destOrd="0" presId="urn:microsoft.com/office/officeart/2008/layout/LinedList"/>
    <dgm:cxn modelId="{5289B3E6-9EFC-254D-B445-3779D95D105D}" type="presParOf" srcId="{AF7B3489-2204-8048-8F8B-720833F79993}" destId="{DE42BC0B-9E5C-8C44-951B-0ADC868B77F1}" srcOrd="0" destOrd="0" presId="urn:microsoft.com/office/officeart/2008/layout/LinedList"/>
    <dgm:cxn modelId="{71F9C22E-18A6-EC4A-8757-5AB582E6A7A6}" type="presParOf" srcId="{AF7B3489-2204-8048-8F8B-720833F79993}" destId="{1D98C636-6FE1-4E43-B456-B3FB0E638606}" srcOrd="1" destOrd="0" presId="urn:microsoft.com/office/officeart/2008/layout/LinedList"/>
    <dgm:cxn modelId="{5C8A2D32-1C04-E945-8F22-78C344E6ABF8}" type="presParOf" srcId="{5FB980D6-0D11-DC43-8DEE-276085B169BD}" destId="{9FE57980-0A86-C141-842C-A829E553EF08}" srcOrd="8" destOrd="0" presId="urn:microsoft.com/office/officeart/2008/layout/LinedList"/>
    <dgm:cxn modelId="{30E5AD4F-0D44-9348-8414-D352456FF370}" type="presParOf" srcId="{5FB980D6-0D11-DC43-8DEE-276085B169BD}" destId="{9B3F6390-E3CA-024B-89AA-87C65E9E4086}" srcOrd="9" destOrd="0" presId="urn:microsoft.com/office/officeart/2008/layout/LinedList"/>
    <dgm:cxn modelId="{4F453F10-AE64-9D4A-9A41-02224F6615E1}" type="presParOf" srcId="{9B3F6390-E3CA-024B-89AA-87C65E9E4086}" destId="{44CB33E9-9080-E840-9931-D0907C757108}" srcOrd="0" destOrd="0" presId="urn:microsoft.com/office/officeart/2008/layout/LinedList"/>
    <dgm:cxn modelId="{F3EFAF63-DC69-1942-885F-CF166754A218}" type="presParOf" srcId="{9B3F6390-E3CA-024B-89AA-87C65E9E4086}" destId="{BF16899A-29FD-894F-8FE9-300F8832C406}" srcOrd="1" destOrd="0" presId="urn:microsoft.com/office/officeart/2008/layout/LinedList"/>
    <dgm:cxn modelId="{B497851A-0B77-5440-A644-E7BE7CD4DEDE}" type="presParOf" srcId="{5FB980D6-0D11-DC43-8DEE-276085B169BD}" destId="{1A1E661F-2BB0-4044-A830-9697CBB445F2}" srcOrd="10" destOrd="0" presId="urn:microsoft.com/office/officeart/2008/layout/LinedList"/>
    <dgm:cxn modelId="{6C1840EE-1806-854F-BCE8-567E7858A731}" type="presParOf" srcId="{5FB980D6-0D11-DC43-8DEE-276085B169BD}" destId="{FE2A4632-3907-9B40-A194-4ED71B607582}" srcOrd="11" destOrd="0" presId="urn:microsoft.com/office/officeart/2008/layout/LinedList"/>
    <dgm:cxn modelId="{9CD37C93-F55C-494A-98D8-7711EF38D11D}" type="presParOf" srcId="{FE2A4632-3907-9B40-A194-4ED71B607582}" destId="{B5C3DE32-8565-7D41-ADE5-31A1785A976E}" srcOrd="0" destOrd="0" presId="urn:microsoft.com/office/officeart/2008/layout/LinedList"/>
    <dgm:cxn modelId="{323EEE79-4B67-FD41-8149-503A20CC155B}" type="presParOf" srcId="{FE2A4632-3907-9B40-A194-4ED71B607582}" destId="{BE08BEBA-DC26-4243-A82E-6CFBCCB0267E}" srcOrd="1" destOrd="0" presId="urn:microsoft.com/office/officeart/2008/layout/LinedList"/>
    <dgm:cxn modelId="{2AC38AA3-B807-A843-9ACA-5EF402E05367}" type="presParOf" srcId="{5FB980D6-0D11-DC43-8DEE-276085B169BD}" destId="{587E2BC1-E1DB-504A-ADD9-45F886229950}" srcOrd="12" destOrd="0" presId="urn:microsoft.com/office/officeart/2008/layout/LinedList"/>
    <dgm:cxn modelId="{0157C21E-AABD-A14E-9808-8F037E924860}" type="presParOf" srcId="{5FB980D6-0D11-DC43-8DEE-276085B169BD}" destId="{9B530851-DD4A-B84B-8AD9-5D8264E979AC}" srcOrd="13" destOrd="0" presId="urn:microsoft.com/office/officeart/2008/layout/LinedList"/>
    <dgm:cxn modelId="{2FBFA039-213C-D94F-AB08-D95418358504}" type="presParOf" srcId="{9B530851-DD4A-B84B-8AD9-5D8264E979AC}" destId="{201FB0F9-1DFD-7B47-8E04-E1469A278E1F}" srcOrd="0" destOrd="0" presId="urn:microsoft.com/office/officeart/2008/layout/LinedList"/>
    <dgm:cxn modelId="{99534154-FCF8-D647-AEDB-46DC31960387}" type="presParOf" srcId="{9B530851-DD4A-B84B-8AD9-5D8264E979AC}" destId="{888FB78D-9465-754F-9690-133993FEEE6C}" srcOrd="1" destOrd="0" presId="urn:microsoft.com/office/officeart/2008/layout/LinedList"/>
    <dgm:cxn modelId="{9B2CBAE3-9FC0-9E4B-8941-D24B0642F112}" type="presParOf" srcId="{5FB980D6-0D11-DC43-8DEE-276085B169BD}" destId="{8C5E03CA-8CF4-A549-98CA-13B54E251E32}" srcOrd="14" destOrd="0" presId="urn:microsoft.com/office/officeart/2008/layout/LinedList"/>
    <dgm:cxn modelId="{72DAAE3C-5BC5-CD4B-B83B-B00E8DB1F2C1}" type="presParOf" srcId="{5FB980D6-0D11-DC43-8DEE-276085B169BD}" destId="{08D50B34-7465-284D-9C86-4F8B35BF6DF2}" srcOrd="15" destOrd="0" presId="urn:microsoft.com/office/officeart/2008/layout/LinedList"/>
    <dgm:cxn modelId="{68A21A81-3CB0-0646-BF5B-C2EEFD677671}" type="presParOf" srcId="{08D50B34-7465-284D-9C86-4F8B35BF6DF2}" destId="{CD74A87A-0209-B747-9AEB-3AFFBA426713}" srcOrd="0" destOrd="0" presId="urn:microsoft.com/office/officeart/2008/layout/LinedList"/>
    <dgm:cxn modelId="{C345DAF2-4986-424D-8074-6CE783D4E35B}" type="presParOf" srcId="{08D50B34-7465-284D-9C86-4F8B35BF6DF2}" destId="{AA0DA130-3FE8-B04A-B82B-E70AA9635C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32253-5B98-B440-A9FB-7B97556CE9C0}">
      <dsp:nvSpPr>
        <dsp:cNvPr id="0" name=""/>
        <dsp:cNvSpPr/>
      </dsp:nvSpPr>
      <dsp:spPr>
        <a:xfrm>
          <a:off x="0" y="1964"/>
          <a:ext cx="1082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B086E-D979-1242-973C-F20222F477C2}">
      <dsp:nvSpPr>
        <dsp:cNvPr id="0" name=""/>
        <dsp:cNvSpPr/>
      </dsp:nvSpPr>
      <dsp:spPr>
        <a:xfrm>
          <a:off x="0" y="1964"/>
          <a:ext cx="108204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Osobní – věk, pohlaví, váha</a:t>
          </a:r>
          <a:endParaRPr lang="en-US" sz="3000" kern="1200"/>
        </a:p>
      </dsp:txBody>
      <dsp:txXfrm>
        <a:off x="0" y="1964"/>
        <a:ext cx="10820400" cy="670032"/>
      </dsp:txXfrm>
    </dsp:sp>
    <dsp:sp modelId="{8EEF2A23-030E-0140-88B9-1BA0DC5A03AE}">
      <dsp:nvSpPr>
        <dsp:cNvPr id="0" name=""/>
        <dsp:cNvSpPr/>
      </dsp:nvSpPr>
      <dsp:spPr>
        <a:xfrm>
          <a:off x="0" y="671997"/>
          <a:ext cx="1082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0903B-08A0-EF4D-A41C-20F2DF1D2823}">
      <dsp:nvSpPr>
        <dsp:cNvPr id="0" name=""/>
        <dsp:cNvSpPr/>
      </dsp:nvSpPr>
      <dsp:spPr>
        <a:xfrm>
          <a:off x="0" y="671997"/>
          <a:ext cx="108204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Nynější onemocnění</a:t>
          </a:r>
          <a:endParaRPr lang="en-US" sz="3000" kern="1200"/>
        </a:p>
      </dsp:txBody>
      <dsp:txXfrm>
        <a:off x="0" y="671997"/>
        <a:ext cx="10820400" cy="670032"/>
      </dsp:txXfrm>
    </dsp:sp>
    <dsp:sp modelId="{A45F844E-578B-CC47-9805-7809A6ABE74D}">
      <dsp:nvSpPr>
        <dsp:cNvPr id="0" name=""/>
        <dsp:cNvSpPr/>
      </dsp:nvSpPr>
      <dsp:spPr>
        <a:xfrm>
          <a:off x="0" y="1342029"/>
          <a:ext cx="1082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00823-8984-214F-B546-0FF67CE4D915}">
      <dsp:nvSpPr>
        <dsp:cNvPr id="0" name=""/>
        <dsp:cNvSpPr/>
      </dsp:nvSpPr>
      <dsp:spPr>
        <a:xfrm>
          <a:off x="0" y="1342029"/>
          <a:ext cx="108204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Farmakologie</a:t>
          </a:r>
          <a:endParaRPr lang="en-US" sz="3000" kern="1200"/>
        </a:p>
      </dsp:txBody>
      <dsp:txXfrm>
        <a:off x="0" y="1342029"/>
        <a:ext cx="10820400" cy="670032"/>
      </dsp:txXfrm>
    </dsp:sp>
    <dsp:sp modelId="{1637EEB5-FCB6-BB43-A4ED-14A7981CD9D8}">
      <dsp:nvSpPr>
        <dsp:cNvPr id="0" name=""/>
        <dsp:cNvSpPr/>
      </dsp:nvSpPr>
      <dsp:spPr>
        <a:xfrm>
          <a:off x="0" y="2012062"/>
          <a:ext cx="1082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80056-2894-9A45-8CC1-0D6B2C5B4226}">
      <dsp:nvSpPr>
        <dsp:cNvPr id="0" name=""/>
        <dsp:cNvSpPr/>
      </dsp:nvSpPr>
      <dsp:spPr>
        <a:xfrm>
          <a:off x="0" y="2012062"/>
          <a:ext cx="108204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Alergie</a:t>
          </a:r>
          <a:endParaRPr lang="en-US" sz="3000" kern="1200"/>
        </a:p>
      </dsp:txBody>
      <dsp:txXfrm>
        <a:off x="0" y="2012062"/>
        <a:ext cx="10820400" cy="670032"/>
      </dsp:txXfrm>
    </dsp:sp>
    <dsp:sp modelId="{BF71FD73-C152-F94E-A0A5-A7F7C33F53FB}">
      <dsp:nvSpPr>
        <dsp:cNvPr id="0" name=""/>
        <dsp:cNvSpPr/>
      </dsp:nvSpPr>
      <dsp:spPr>
        <a:xfrm>
          <a:off x="0" y="2682095"/>
          <a:ext cx="1082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2E510-8117-6D4D-909D-75B1D698E995}">
      <dsp:nvSpPr>
        <dsp:cNvPr id="0" name=""/>
        <dsp:cNvSpPr/>
      </dsp:nvSpPr>
      <dsp:spPr>
        <a:xfrm>
          <a:off x="0" y="2682095"/>
          <a:ext cx="108204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Sociální</a:t>
          </a:r>
          <a:endParaRPr lang="en-US" sz="3000" kern="1200" dirty="0"/>
        </a:p>
      </dsp:txBody>
      <dsp:txXfrm>
        <a:off x="0" y="2682095"/>
        <a:ext cx="10820400" cy="670032"/>
      </dsp:txXfrm>
    </dsp:sp>
    <dsp:sp modelId="{5EF3335F-C32F-464D-9F6E-6DD62D6C6BE3}">
      <dsp:nvSpPr>
        <dsp:cNvPr id="0" name=""/>
        <dsp:cNvSpPr/>
      </dsp:nvSpPr>
      <dsp:spPr>
        <a:xfrm>
          <a:off x="0" y="3352127"/>
          <a:ext cx="1082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E18A5-1D84-E646-B037-301BBACFCA39}">
      <dsp:nvSpPr>
        <dsp:cNvPr id="0" name=""/>
        <dsp:cNvSpPr/>
      </dsp:nvSpPr>
      <dsp:spPr>
        <a:xfrm>
          <a:off x="0" y="3352127"/>
          <a:ext cx="108204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Pracovní</a:t>
          </a:r>
          <a:endParaRPr lang="en-US" sz="3000" kern="1200"/>
        </a:p>
      </dsp:txBody>
      <dsp:txXfrm>
        <a:off x="0" y="3352127"/>
        <a:ext cx="10820400" cy="6700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8A1B7-5214-0046-9C97-E51914BF696E}">
      <dsp:nvSpPr>
        <dsp:cNvPr id="0" name=""/>
        <dsp:cNvSpPr/>
      </dsp:nvSpPr>
      <dsp:spPr>
        <a:xfrm>
          <a:off x="3170" y="831960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A6604-00BF-ED43-BA25-370477E903A1}">
      <dsp:nvSpPr>
        <dsp:cNvPr id="0" name=""/>
        <dsp:cNvSpPr/>
      </dsp:nvSpPr>
      <dsp:spPr>
        <a:xfrm>
          <a:off x="254659" y="107087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AVPU / GCS</a:t>
          </a:r>
          <a:endParaRPr lang="en-US" sz="2400" kern="1200"/>
        </a:p>
      </dsp:txBody>
      <dsp:txXfrm>
        <a:off x="296755" y="1112971"/>
        <a:ext cx="2179215" cy="1353072"/>
      </dsp:txXfrm>
    </dsp:sp>
    <dsp:sp modelId="{0502942A-ABE3-2A43-BA62-7617DBF04A8B}">
      <dsp:nvSpPr>
        <dsp:cNvPr id="0" name=""/>
        <dsp:cNvSpPr/>
      </dsp:nvSpPr>
      <dsp:spPr>
        <a:xfrm>
          <a:off x="2769557" y="831960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D88C2-2845-3A47-A226-6D19D1E501DC}">
      <dsp:nvSpPr>
        <dsp:cNvPr id="0" name=""/>
        <dsp:cNvSpPr/>
      </dsp:nvSpPr>
      <dsp:spPr>
        <a:xfrm>
          <a:off x="3021047" y="107087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Zornice</a:t>
          </a:r>
          <a:endParaRPr lang="en-US" sz="2400" kern="1200"/>
        </a:p>
      </dsp:txBody>
      <dsp:txXfrm>
        <a:off x="3063143" y="1112971"/>
        <a:ext cx="2179215" cy="1353072"/>
      </dsp:txXfrm>
    </dsp:sp>
    <dsp:sp modelId="{6AF1D32E-43FD-3245-96ED-5C4586DA6996}">
      <dsp:nvSpPr>
        <dsp:cNvPr id="0" name=""/>
        <dsp:cNvSpPr/>
      </dsp:nvSpPr>
      <dsp:spPr>
        <a:xfrm>
          <a:off x="5535944" y="831960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5021D-5E8A-1244-B25A-F863DC228F4F}">
      <dsp:nvSpPr>
        <dsp:cNvPr id="0" name=""/>
        <dsp:cNvSpPr/>
      </dsp:nvSpPr>
      <dsp:spPr>
        <a:xfrm>
          <a:off x="5787434" y="107087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Základní neurologické vyšetření</a:t>
          </a:r>
          <a:endParaRPr lang="en-US" sz="2400" kern="1200"/>
        </a:p>
      </dsp:txBody>
      <dsp:txXfrm>
        <a:off x="5829530" y="1112971"/>
        <a:ext cx="2179215" cy="1353072"/>
      </dsp:txXfrm>
    </dsp:sp>
    <dsp:sp modelId="{033A750C-A17F-DC4C-AE45-2F2968FC7610}">
      <dsp:nvSpPr>
        <dsp:cNvPr id="0" name=""/>
        <dsp:cNvSpPr/>
      </dsp:nvSpPr>
      <dsp:spPr>
        <a:xfrm>
          <a:off x="8302332" y="831960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EBA47-2B90-014D-AB58-924A4D19FEF2}">
      <dsp:nvSpPr>
        <dsp:cNvPr id="0" name=""/>
        <dsp:cNvSpPr/>
      </dsp:nvSpPr>
      <dsp:spPr>
        <a:xfrm>
          <a:off x="8553822" y="107087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FAST, MEND </a:t>
          </a:r>
          <a:endParaRPr lang="en-US" sz="2400" kern="1200"/>
        </a:p>
      </dsp:txBody>
      <dsp:txXfrm>
        <a:off x="8595918" y="1112971"/>
        <a:ext cx="2179215" cy="13530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CD22E-E5F0-134B-80B4-FA1273B901C3}">
      <dsp:nvSpPr>
        <dsp:cNvPr id="0" name=""/>
        <dsp:cNvSpPr/>
      </dsp:nvSpPr>
      <dsp:spPr>
        <a:xfrm>
          <a:off x="345876" y="3220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Stav vědomí – škála GCS / AVPU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4741" y="42085"/>
        <a:ext cx="2133855" cy="1249221"/>
      </dsp:txXfrm>
    </dsp:sp>
    <dsp:sp modelId="{4FF8CE7A-CC91-CB40-9F9C-1702E40A3D14}">
      <dsp:nvSpPr>
        <dsp:cNvPr id="0" name=""/>
        <dsp:cNvSpPr/>
      </dsp:nvSpPr>
      <dsp:spPr>
        <a:xfrm>
          <a:off x="2752082" y="392459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752082" y="502154"/>
        <a:ext cx="328199" cy="329083"/>
      </dsp:txXfrm>
    </dsp:sp>
    <dsp:sp modelId="{FA72FF12-6694-0B4A-9E22-AD9AB72D36DF}">
      <dsp:nvSpPr>
        <dsp:cNvPr id="0" name=""/>
        <dsp:cNvSpPr/>
      </dsp:nvSpPr>
      <dsp:spPr>
        <a:xfrm>
          <a:off x="3442096" y="3220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Orientace (osobou, místem, časem)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480961" y="42085"/>
        <a:ext cx="2133855" cy="1249221"/>
      </dsp:txXfrm>
    </dsp:sp>
    <dsp:sp modelId="{F43C4941-66D8-7941-99FA-F8DD37D103A5}">
      <dsp:nvSpPr>
        <dsp:cNvPr id="0" name=""/>
        <dsp:cNvSpPr/>
      </dsp:nvSpPr>
      <dsp:spPr>
        <a:xfrm>
          <a:off x="5848302" y="392459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848302" y="502154"/>
        <a:ext cx="328199" cy="329083"/>
      </dsp:txXfrm>
    </dsp:sp>
    <dsp:sp modelId="{820EACF7-C41E-0F42-8AB1-9E4217E5C07F}">
      <dsp:nvSpPr>
        <dsp:cNvPr id="0" name=""/>
        <dsp:cNvSpPr/>
      </dsp:nvSpPr>
      <dsp:spPr>
        <a:xfrm>
          <a:off x="6538317" y="3220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Zornice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6577182" y="42085"/>
        <a:ext cx="2133855" cy="1249221"/>
      </dsp:txXfrm>
    </dsp:sp>
    <dsp:sp modelId="{52D0FFE3-2B74-F54D-87C0-666565A6C96A}">
      <dsp:nvSpPr>
        <dsp:cNvPr id="0" name=""/>
        <dsp:cNvSpPr/>
      </dsp:nvSpPr>
      <dsp:spPr>
        <a:xfrm>
          <a:off x="8944522" y="392459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944522" y="502154"/>
        <a:ext cx="328199" cy="329083"/>
      </dsp:txXfrm>
    </dsp:sp>
    <dsp:sp modelId="{43B63AE1-DC1D-804C-9C75-0858E8F6BDE3}">
      <dsp:nvSpPr>
        <dsp:cNvPr id="0" name=""/>
        <dsp:cNvSpPr/>
      </dsp:nvSpPr>
      <dsp:spPr>
        <a:xfrm>
          <a:off x="9634537" y="3220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Nystagmus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9673402" y="42085"/>
        <a:ext cx="2133855" cy="1249221"/>
      </dsp:txXfrm>
    </dsp:sp>
    <dsp:sp modelId="{D4796461-1DC9-794F-BABB-EEA8DE841892}">
      <dsp:nvSpPr>
        <dsp:cNvPr id="0" name=""/>
        <dsp:cNvSpPr/>
      </dsp:nvSpPr>
      <dsp:spPr>
        <a:xfrm rot="5400000">
          <a:off x="10505902" y="1484982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0575789" y="1524791"/>
        <a:ext cx="329083" cy="328199"/>
      </dsp:txXfrm>
    </dsp:sp>
    <dsp:sp modelId="{05E35D07-449A-4545-B053-66D4F2BA1407}">
      <dsp:nvSpPr>
        <dsp:cNvPr id="0" name=""/>
        <dsp:cNvSpPr/>
      </dsp:nvSpPr>
      <dsp:spPr>
        <a:xfrm>
          <a:off x="9634537" y="2214806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Symetrie miminky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9673402" y="2253671"/>
        <a:ext cx="2133855" cy="1249221"/>
      </dsp:txXfrm>
    </dsp:sp>
    <dsp:sp modelId="{8B8C229E-A828-AB47-8549-8319BFBCCC95}">
      <dsp:nvSpPr>
        <dsp:cNvPr id="0" name=""/>
        <dsp:cNvSpPr/>
      </dsp:nvSpPr>
      <dsp:spPr>
        <a:xfrm rot="10800000">
          <a:off x="8971061" y="2604045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9111718" y="2713740"/>
        <a:ext cx="328199" cy="329083"/>
      </dsp:txXfrm>
    </dsp:sp>
    <dsp:sp modelId="{1EC21DD0-1DF6-AA4C-A034-57C7E48A02D4}">
      <dsp:nvSpPr>
        <dsp:cNvPr id="0" name=""/>
        <dsp:cNvSpPr/>
      </dsp:nvSpPr>
      <dsp:spPr>
        <a:xfrm>
          <a:off x="6538317" y="2214806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Poruchy řeči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6577182" y="2253671"/>
        <a:ext cx="2133855" cy="1249221"/>
      </dsp:txXfrm>
    </dsp:sp>
    <dsp:sp modelId="{7CCE14FC-DEB9-D040-8394-8AD6C3D51E0E}">
      <dsp:nvSpPr>
        <dsp:cNvPr id="0" name=""/>
        <dsp:cNvSpPr/>
      </dsp:nvSpPr>
      <dsp:spPr>
        <a:xfrm rot="10800000">
          <a:off x="5874841" y="2604045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6015498" y="2713740"/>
        <a:ext cx="328199" cy="329083"/>
      </dsp:txXfrm>
    </dsp:sp>
    <dsp:sp modelId="{9DC235A1-62D0-5F41-A461-6C60226ABAFC}">
      <dsp:nvSpPr>
        <dsp:cNvPr id="0" name=""/>
        <dsp:cNvSpPr/>
      </dsp:nvSpPr>
      <dsp:spPr>
        <a:xfrm>
          <a:off x="3442096" y="2214806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Symetrie pohybů a čití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480961" y="2253671"/>
        <a:ext cx="2133855" cy="1249221"/>
      </dsp:txXfrm>
    </dsp:sp>
    <dsp:sp modelId="{B981612E-95BD-C646-ADE8-1116BBE871EF}">
      <dsp:nvSpPr>
        <dsp:cNvPr id="0" name=""/>
        <dsp:cNvSpPr/>
      </dsp:nvSpPr>
      <dsp:spPr>
        <a:xfrm rot="10800000">
          <a:off x="2778621" y="2604045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919278" y="2713740"/>
        <a:ext cx="328199" cy="329083"/>
      </dsp:txXfrm>
    </dsp:sp>
    <dsp:sp modelId="{19A28916-06A5-0A44-AD6B-003E076E7527}">
      <dsp:nvSpPr>
        <dsp:cNvPr id="0" name=""/>
        <dsp:cNvSpPr/>
      </dsp:nvSpPr>
      <dsp:spPr>
        <a:xfrm>
          <a:off x="345876" y="2214806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Taxe – přesnost pohybů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4741" y="2253671"/>
        <a:ext cx="2133855" cy="1249221"/>
      </dsp:txXfrm>
    </dsp:sp>
    <dsp:sp modelId="{03C5E75B-4BD7-AA49-BB18-DF748A6ADABF}">
      <dsp:nvSpPr>
        <dsp:cNvPr id="0" name=""/>
        <dsp:cNvSpPr/>
      </dsp:nvSpPr>
      <dsp:spPr>
        <a:xfrm rot="5400000">
          <a:off x="1217241" y="3696568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287128" y="3736377"/>
        <a:ext cx="329083" cy="328199"/>
      </dsp:txXfrm>
    </dsp:sp>
    <dsp:sp modelId="{45E45F24-691A-F342-8736-2A1DFB52773A}">
      <dsp:nvSpPr>
        <dsp:cNvPr id="0" name=""/>
        <dsp:cNvSpPr/>
      </dsp:nvSpPr>
      <dsp:spPr>
        <a:xfrm>
          <a:off x="345876" y="4426392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Rovnováha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4741" y="4465257"/>
        <a:ext cx="2133855" cy="1249221"/>
      </dsp:txXfrm>
    </dsp:sp>
    <dsp:sp modelId="{ED2C4D9E-3CE4-A04A-8258-6ED3ECEE5E6B}">
      <dsp:nvSpPr>
        <dsp:cNvPr id="0" name=""/>
        <dsp:cNvSpPr/>
      </dsp:nvSpPr>
      <dsp:spPr>
        <a:xfrm>
          <a:off x="2752082" y="4815631"/>
          <a:ext cx="468856" cy="5484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752082" y="4925326"/>
        <a:ext cx="328199" cy="329083"/>
      </dsp:txXfrm>
    </dsp:sp>
    <dsp:sp modelId="{C4077428-7D9E-654A-905B-CEDC9277CDB2}">
      <dsp:nvSpPr>
        <dsp:cNvPr id="0" name=""/>
        <dsp:cNvSpPr/>
      </dsp:nvSpPr>
      <dsp:spPr>
        <a:xfrm>
          <a:off x="3442096" y="4426392"/>
          <a:ext cx="2211585" cy="1326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Meningeální příznaky (není-li trauma)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480961" y="4465257"/>
        <a:ext cx="2133855" cy="124922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DE168-F00E-D349-A876-C93C440E82DB}">
      <dsp:nvSpPr>
        <dsp:cNvPr id="0" name=""/>
        <dsp:cNvSpPr/>
      </dsp:nvSpPr>
      <dsp:spPr>
        <a:xfrm>
          <a:off x="0" y="814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0C007-C8F9-C44C-8034-CFC6A40A951E}">
      <dsp:nvSpPr>
        <dsp:cNvPr id="0" name=""/>
        <dsp:cNvSpPr/>
      </dsp:nvSpPr>
      <dsp:spPr>
        <a:xfrm>
          <a:off x="0" y="814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RA: (rodinná anamnéza)</a:t>
          </a:r>
          <a:endParaRPr lang="en-US" sz="2400" kern="1200"/>
        </a:p>
      </dsp:txBody>
      <dsp:txXfrm>
        <a:off x="0" y="814"/>
        <a:ext cx="8451273" cy="666933"/>
      </dsp:txXfrm>
    </dsp:sp>
    <dsp:sp modelId="{D7A5736E-B74B-7045-99A6-4D3F8C1578FB}">
      <dsp:nvSpPr>
        <dsp:cNvPr id="0" name=""/>
        <dsp:cNvSpPr/>
      </dsp:nvSpPr>
      <dsp:spPr>
        <a:xfrm>
          <a:off x="0" y="667747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3B0B9-FC36-8140-B734-98931AE54EC3}">
      <dsp:nvSpPr>
        <dsp:cNvPr id="0" name=""/>
        <dsp:cNvSpPr/>
      </dsp:nvSpPr>
      <dsp:spPr>
        <a:xfrm>
          <a:off x="0" y="667747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OA: (osobní anamnéza)</a:t>
          </a:r>
          <a:endParaRPr lang="en-US" sz="2400" kern="1200"/>
        </a:p>
      </dsp:txBody>
      <dsp:txXfrm>
        <a:off x="0" y="667747"/>
        <a:ext cx="8451273" cy="666933"/>
      </dsp:txXfrm>
    </dsp:sp>
    <dsp:sp modelId="{CE456F1B-D352-734C-98C8-1425F45A4E70}">
      <dsp:nvSpPr>
        <dsp:cNvPr id="0" name=""/>
        <dsp:cNvSpPr/>
      </dsp:nvSpPr>
      <dsp:spPr>
        <a:xfrm>
          <a:off x="0" y="1334681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6D627-E4D4-D044-816D-65E3BE9FA359}">
      <dsp:nvSpPr>
        <dsp:cNvPr id="0" name=""/>
        <dsp:cNvSpPr/>
      </dsp:nvSpPr>
      <dsp:spPr>
        <a:xfrm>
          <a:off x="0" y="1334681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AA: (alergická anamnéza)</a:t>
          </a:r>
          <a:endParaRPr lang="en-US" sz="2400" kern="1200"/>
        </a:p>
      </dsp:txBody>
      <dsp:txXfrm>
        <a:off x="0" y="1334681"/>
        <a:ext cx="8451273" cy="666933"/>
      </dsp:txXfrm>
    </dsp:sp>
    <dsp:sp modelId="{5EA1E659-EBD9-3347-96CA-87E491CCB6B9}">
      <dsp:nvSpPr>
        <dsp:cNvPr id="0" name=""/>
        <dsp:cNvSpPr/>
      </dsp:nvSpPr>
      <dsp:spPr>
        <a:xfrm>
          <a:off x="0" y="2001614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3FBCA-BC0D-724E-A69C-4191A06C388D}">
      <dsp:nvSpPr>
        <dsp:cNvPr id="0" name=""/>
        <dsp:cNvSpPr/>
      </dsp:nvSpPr>
      <dsp:spPr>
        <a:xfrm>
          <a:off x="0" y="2001614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FA: (farmakologická anamnéza)</a:t>
          </a:r>
          <a:endParaRPr lang="en-US" sz="2400" kern="1200"/>
        </a:p>
      </dsp:txBody>
      <dsp:txXfrm>
        <a:off x="0" y="2001614"/>
        <a:ext cx="8451273" cy="666933"/>
      </dsp:txXfrm>
    </dsp:sp>
    <dsp:sp modelId="{4B2A6352-D9A7-844E-9D0A-8219405631F5}">
      <dsp:nvSpPr>
        <dsp:cNvPr id="0" name=""/>
        <dsp:cNvSpPr/>
      </dsp:nvSpPr>
      <dsp:spPr>
        <a:xfrm>
          <a:off x="0" y="2668548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1586B-59F0-924D-9D3B-B90841D11EC2}">
      <dsp:nvSpPr>
        <dsp:cNvPr id="0" name=""/>
        <dsp:cNvSpPr/>
      </dsp:nvSpPr>
      <dsp:spPr>
        <a:xfrm>
          <a:off x="0" y="2668548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NO: (nynější onemocnění)</a:t>
          </a:r>
          <a:endParaRPr lang="en-US" sz="2400" kern="1200" dirty="0"/>
        </a:p>
      </dsp:txBody>
      <dsp:txXfrm>
        <a:off x="0" y="2668548"/>
        <a:ext cx="8451273" cy="666933"/>
      </dsp:txXfrm>
    </dsp:sp>
    <dsp:sp modelId="{44F2E168-6147-CA4D-8E1C-CCAF4052D4BB}">
      <dsp:nvSpPr>
        <dsp:cNvPr id="0" name=""/>
        <dsp:cNvSpPr/>
      </dsp:nvSpPr>
      <dsp:spPr>
        <a:xfrm>
          <a:off x="0" y="3335481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BEB1F-B2FA-C64A-839B-532448401E0F}">
      <dsp:nvSpPr>
        <dsp:cNvPr id="0" name=""/>
        <dsp:cNvSpPr/>
      </dsp:nvSpPr>
      <dsp:spPr>
        <a:xfrm>
          <a:off x="0" y="3335481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Obj.: (Objektivní nález)</a:t>
          </a:r>
          <a:endParaRPr lang="en-US" sz="2400" kern="1200"/>
        </a:p>
      </dsp:txBody>
      <dsp:txXfrm>
        <a:off x="0" y="3335481"/>
        <a:ext cx="8451273" cy="666933"/>
      </dsp:txXfrm>
    </dsp:sp>
    <dsp:sp modelId="{71D2C3BA-4788-C046-A6E8-D46E7E5D5D9A}">
      <dsp:nvSpPr>
        <dsp:cNvPr id="0" name=""/>
        <dsp:cNvSpPr/>
      </dsp:nvSpPr>
      <dsp:spPr>
        <a:xfrm>
          <a:off x="0" y="4002414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68AE2-612E-644B-811C-D273E95B4B5D}">
      <dsp:nvSpPr>
        <dsp:cNvPr id="0" name=""/>
        <dsp:cNvSpPr/>
      </dsp:nvSpPr>
      <dsp:spPr>
        <a:xfrm>
          <a:off x="0" y="4002414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Celkový stav, hlava, krk, hrudník, břicho, končetiny </a:t>
          </a:r>
          <a:endParaRPr lang="en-US" sz="2400" kern="1200" dirty="0"/>
        </a:p>
      </dsp:txBody>
      <dsp:txXfrm>
        <a:off x="0" y="4002414"/>
        <a:ext cx="8451273" cy="666933"/>
      </dsp:txXfrm>
    </dsp:sp>
    <dsp:sp modelId="{00FD6B02-01BE-4540-84B8-FBBA0C6CB34C}">
      <dsp:nvSpPr>
        <dsp:cNvPr id="0" name=""/>
        <dsp:cNvSpPr/>
      </dsp:nvSpPr>
      <dsp:spPr>
        <a:xfrm>
          <a:off x="0" y="4669348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4E2B7-E95A-C540-9ADB-BF2692AC808D}">
      <dsp:nvSpPr>
        <dsp:cNvPr id="0" name=""/>
        <dsp:cNvSpPr/>
      </dsp:nvSpPr>
      <dsp:spPr>
        <a:xfrm>
          <a:off x="0" y="4669348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(pohled, poslech, poklep, pohmat)</a:t>
          </a:r>
          <a:endParaRPr lang="en-US" sz="2400" kern="1200"/>
        </a:p>
      </dsp:txBody>
      <dsp:txXfrm>
        <a:off x="0" y="4669348"/>
        <a:ext cx="8451273" cy="666933"/>
      </dsp:txXfrm>
    </dsp:sp>
    <dsp:sp modelId="{415CCE8A-1DC5-134F-9568-073465C86703}">
      <dsp:nvSpPr>
        <dsp:cNvPr id="0" name=""/>
        <dsp:cNvSpPr/>
      </dsp:nvSpPr>
      <dsp:spPr>
        <a:xfrm>
          <a:off x="0" y="5336281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7FFD2-91F3-6B46-956B-5F5A3F5A4988}">
      <dsp:nvSpPr>
        <dsp:cNvPr id="0" name=""/>
        <dsp:cNvSpPr/>
      </dsp:nvSpPr>
      <dsp:spPr>
        <a:xfrm>
          <a:off x="0" y="5336281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Pomocná vyšetření</a:t>
          </a:r>
          <a:endParaRPr lang="en-US" sz="2400" kern="1200"/>
        </a:p>
      </dsp:txBody>
      <dsp:txXfrm>
        <a:off x="0" y="5336281"/>
        <a:ext cx="8451273" cy="666933"/>
      </dsp:txXfrm>
    </dsp:sp>
    <dsp:sp modelId="{DB02C02D-AB35-9940-888D-7AB7223CA3C0}">
      <dsp:nvSpPr>
        <dsp:cNvPr id="0" name=""/>
        <dsp:cNvSpPr/>
      </dsp:nvSpPr>
      <dsp:spPr>
        <a:xfrm>
          <a:off x="0" y="6003215"/>
          <a:ext cx="84512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D3E0B-5335-1B4C-845F-DB0D4E33353C}">
      <dsp:nvSpPr>
        <dsp:cNvPr id="0" name=""/>
        <dsp:cNvSpPr/>
      </dsp:nvSpPr>
      <dsp:spPr>
        <a:xfrm>
          <a:off x="0" y="6003215"/>
          <a:ext cx="8451273" cy="66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Monitorování – dle dostupných přístrojů (TK, Tf, RR, </a:t>
          </a:r>
          <a:endParaRPr lang="en-US" sz="2400" kern="1200"/>
        </a:p>
      </dsp:txBody>
      <dsp:txXfrm>
        <a:off x="0" y="6003215"/>
        <a:ext cx="8451273" cy="666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BA391-B18C-1C42-9335-ACE20473404D}">
      <dsp:nvSpPr>
        <dsp:cNvPr id="0" name=""/>
        <dsp:cNvSpPr/>
      </dsp:nvSpPr>
      <dsp:spPr>
        <a:xfrm>
          <a:off x="2905869" y="913"/>
          <a:ext cx="4507795" cy="2862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8D144-3CEA-114F-82B9-2C0CF00118AF}">
      <dsp:nvSpPr>
        <dsp:cNvPr id="0" name=""/>
        <dsp:cNvSpPr/>
      </dsp:nvSpPr>
      <dsp:spPr>
        <a:xfrm>
          <a:off x="3406735" y="476736"/>
          <a:ext cx="4507795" cy="2862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/>
            <a:t>AVPU / GCS</a:t>
          </a:r>
          <a:endParaRPr lang="en-US" sz="6500" kern="1200"/>
        </a:p>
      </dsp:txBody>
      <dsp:txXfrm>
        <a:off x="3490573" y="560574"/>
        <a:ext cx="4340119" cy="26947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BA391-B18C-1C42-9335-ACE20473404D}">
      <dsp:nvSpPr>
        <dsp:cNvPr id="0" name=""/>
        <dsp:cNvSpPr/>
      </dsp:nvSpPr>
      <dsp:spPr>
        <a:xfrm>
          <a:off x="151105" y="913"/>
          <a:ext cx="4507795" cy="2862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8D144-3CEA-114F-82B9-2C0CF00118AF}">
      <dsp:nvSpPr>
        <dsp:cNvPr id="0" name=""/>
        <dsp:cNvSpPr/>
      </dsp:nvSpPr>
      <dsp:spPr>
        <a:xfrm>
          <a:off x="651971" y="476736"/>
          <a:ext cx="4507795" cy="2862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/>
            <a:t>AVPU / GCS</a:t>
          </a:r>
          <a:endParaRPr lang="en-US" sz="6500" kern="1200"/>
        </a:p>
      </dsp:txBody>
      <dsp:txXfrm>
        <a:off x="735809" y="560574"/>
        <a:ext cx="4340119" cy="2694774"/>
      </dsp:txXfrm>
    </dsp:sp>
    <dsp:sp modelId="{81178241-73A6-F544-B25D-E69E741DA12E}">
      <dsp:nvSpPr>
        <dsp:cNvPr id="0" name=""/>
        <dsp:cNvSpPr/>
      </dsp:nvSpPr>
      <dsp:spPr>
        <a:xfrm>
          <a:off x="5660633" y="913"/>
          <a:ext cx="4507795" cy="2862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3F62A-4A0D-0640-834F-F2506A943128}">
      <dsp:nvSpPr>
        <dsp:cNvPr id="0" name=""/>
        <dsp:cNvSpPr/>
      </dsp:nvSpPr>
      <dsp:spPr>
        <a:xfrm>
          <a:off x="6161499" y="476736"/>
          <a:ext cx="4507795" cy="2862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/>
            <a:t>Zornice</a:t>
          </a:r>
          <a:endParaRPr lang="en-US" sz="6500" kern="1200"/>
        </a:p>
      </dsp:txBody>
      <dsp:txXfrm>
        <a:off x="6245337" y="560574"/>
        <a:ext cx="4340119" cy="2694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6ACE2-8C69-F14D-BC87-29EED21EF1B7}">
      <dsp:nvSpPr>
        <dsp:cNvPr id="0" name=""/>
        <dsp:cNvSpPr/>
      </dsp:nvSpPr>
      <dsp:spPr>
        <a:xfrm>
          <a:off x="0" y="0"/>
          <a:ext cx="397763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751FD4-FD59-D045-9543-8AE1190A5CF5}">
      <dsp:nvSpPr>
        <dsp:cNvPr id="0" name=""/>
        <dsp:cNvSpPr/>
      </dsp:nvSpPr>
      <dsp:spPr>
        <a:xfrm>
          <a:off x="0" y="0"/>
          <a:ext cx="3977639" cy="96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Změna osvětlení</a:t>
          </a:r>
        </a:p>
      </dsp:txBody>
      <dsp:txXfrm>
        <a:off x="0" y="0"/>
        <a:ext cx="3977639" cy="963527"/>
      </dsp:txXfrm>
    </dsp:sp>
    <dsp:sp modelId="{43FD4A12-6374-8244-ADF6-65F3D9B934C6}">
      <dsp:nvSpPr>
        <dsp:cNvPr id="0" name=""/>
        <dsp:cNvSpPr/>
      </dsp:nvSpPr>
      <dsp:spPr>
        <a:xfrm>
          <a:off x="0" y="963528"/>
          <a:ext cx="397763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09801A-1525-4446-816B-13A66E6E1685}">
      <dsp:nvSpPr>
        <dsp:cNvPr id="0" name=""/>
        <dsp:cNvSpPr/>
      </dsp:nvSpPr>
      <dsp:spPr>
        <a:xfrm>
          <a:off x="0" y="963527"/>
          <a:ext cx="3977639" cy="96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Pohled do dálky</a:t>
          </a:r>
        </a:p>
      </dsp:txBody>
      <dsp:txXfrm>
        <a:off x="0" y="963527"/>
        <a:ext cx="3977639" cy="963527"/>
      </dsp:txXfrm>
    </dsp:sp>
    <dsp:sp modelId="{9846D159-AA34-E14E-B578-A1E8B217CB1E}">
      <dsp:nvSpPr>
        <dsp:cNvPr id="0" name=""/>
        <dsp:cNvSpPr/>
      </dsp:nvSpPr>
      <dsp:spPr>
        <a:xfrm>
          <a:off x="0" y="1927056"/>
          <a:ext cx="397763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7B4E23-F20D-3F48-8518-D72491E790DE}">
      <dsp:nvSpPr>
        <dsp:cNvPr id="0" name=""/>
        <dsp:cNvSpPr/>
      </dsp:nvSpPr>
      <dsp:spPr>
        <a:xfrm>
          <a:off x="0" y="1927055"/>
          <a:ext cx="3977639" cy="96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Léky a drogy</a:t>
          </a:r>
        </a:p>
      </dsp:txBody>
      <dsp:txXfrm>
        <a:off x="0" y="1927055"/>
        <a:ext cx="3977639" cy="963527"/>
      </dsp:txXfrm>
    </dsp:sp>
    <dsp:sp modelId="{969D94F0-43A5-1B4B-BDE0-7E3F143347DB}">
      <dsp:nvSpPr>
        <dsp:cNvPr id="0" name=""/>
        <dsp:cNvSpPr/>
      </dsp:nvSpPr>
      <dsp:spPr>
        <a:xfrm>
          <a:off x="0" y="2890583"/>
          <a:ext cx="397763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9E8744-13F7-9949-B83F-6658ACE17E47}">
      <dsp:nvSpPr>
        <dsp:cNvPr id="0" name=""/>
        <dsp:cNvSpPr/>
      </dsp:nvSpPr>
      <dsp:spPr>
        <a:xfrm>
          <a:off x="0" y="2890583"/>
          <a:ext cx="3977639" cy="963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Hornerův syndrom</a:t>
          </a:r>
        </a:p>
      </dsp:txBody>
      <dsp:txXfrm>
        <a:off x="0" y="2890583"/>
        <a:ext cx="3977639" cy="9635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A8D71-AA71-294B-A2C7-B659361797E5}">
      <dsp:nvSpPr>
        <dsp:cNvPr id="0" name=""/>
        <dsp:cNvSpPr/>
      </dsp:nvSpPr>
      <dsp:spPr>
        <a:xfrm>
          <a:off x="0" y="470"/>
          <a:ext cx="39776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756DBA-3B6E-484A-91C3-BFF587D42416}">
      <dsp:nvSpPr>
        <dsp:cNvPr id="0" name=""/>
        <dsp:cNvSpPr/>
      </dsp:nvSpPr>
      <dsp:spPr>
        <a:xfrm>
          <a:off x="0" y="470"/>
          <a:ext cx="3977639" cy="55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Osvětlení</a:t>
          </a:r>
        </a:p>
      </dsp:txBody>
      <dsp:txXfrm>
        <a:off x="0" y="470"/>
        <a:ext cx="3977639" cy="550453"/>
      </dsp:txXfrm>
    </dsp:sp>
    <dsp:sp modelId="{A5E8D871-376C-724E-B87B-33262DC3D465}">
      <dsp:nvSpPr>
        <dsp:cNvPr id="0" name=""/>
        <dsp:cNvSpPr/>
      </dsp:nvSpPr>
      <dsp:spPr>
        <a:xfrm>
          <a:off x="0" y="550923"/>
          <a:ext cx="39776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8B5129-4840-AF45-A1F6-92FE19F86A21}">
      <dsp:nvSpPr>
        <dsp:cNvPr id="0" name=""/>
        <dsp:cNvSpPr/>
      </dsp:nvSpPr>
      <dsp:spPr>
        <a:xfrm>
          <a:off x="0" y="550923"/>
          <a:ext cx="3977639" cy="55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Stres</a:t>
          </a:r>
        </a:p>
      </dsp:txBody>
      <dsp:txXfrm>
        <a:off x="0" y="550923"/>
        <a:ext cx="3977639" cy="550453"/>
      </dsp:txXfrm>
    </dsp:sp>
    <dsp:sp modelId="{0DC53700-E6CA-DD44-80F4-FB3A5A1CECBB}">
      <dsp:nvSpPr>
        <dsp:cNvPr id="0" name=""/>
        <dsp:cNvSpPr/>
      </dsp:nvSpPr>
      <dsp:spPr>
        <a:xfrm>
          <a:off x="0" y="1101376"/>
          <a:ext cx="39776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2AA19A7-19A9-FC47-9167-577C0319F88E}">
      <dsp:nvSpPr>
        <dsp:cNvPr id="0" name=""/>
        <dsp:cNvSpPr/>
      </dsp:nvSpPr>
      <dsp:spPr>
        <a:xfrm>
          <a:off x="0" y="1101376"/>
          <a:ext cx="3977639" cy="55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Pohled do dálky</a:t>
          </a:r>
        </a:p>
      </dsp:txBody>
      <dsp:txXfrm>
        <a:off x="0" y="1101376"/>
        <a:ext cx="3977639" cy="550453"/>
      </dsp:txXfrm>
    </dsp:sp>
    <dsp:sp modelId="{FD31D7F8-42A4-C144-B804-522E75064446}">
      <dsp:nvSpPr>
        <dsp:cNvPr id="0" name=""/>
        <dsp:cNvSpPr/>
      </dsp:nvSpPr>
      <dsp:spPr>
        <a:xfrm>
          <a:off x="0" y="1651829"/>
          <a:ext cx="39776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D1D26E-7A96-1B4F-9435-F38792EB866A}">
      <dsp:nvSpPr>
        <dsp:cNvPr id="0" name=""/>
        <dsp:cNvSpPr/>
      </dsp:nvSpPr>
      <dsp:spPr>
        <a:xfrm>
          <a:off x="0" y="1651829"/>
          <a:ext cx="3977639" cy="55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Léky a drogy</a:t>
          </a:r>
        </a:p>
      </dsp:txBody>
      <dsp:txXfrm>
        <a:off x="0" y="1651829"/>
        <a:ext cx="3977639" cy="550453"/>
      </dsp:txXfrm>
    </dsp:sp>
    <dsp:sp modelId="{1875C369-01A6-C046-824A-C2C4E7A8AD96}">
      <dsp:nvSpPr>
        <dsp:cNvPr id="0" name=""/>
        <dsp:cNvSpPr/>
      </dsp:nvSpPr>
      <dsp:spPr>
        <a:xfrm>
          <a:off x="0" y="2202282"/>
          <a:ext cx="39776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8991908-70F1-224A-8ED1-271EB0A084C3}">
      <dsp:nvSpPr>
        <dsp:cNvPr id="0" name=""/>
        <dsp:cNvSpPr/>
      </dsp:nvSpPr>
      <dsp:spPr>
        <a:xfrm>
          <a:off x="0" y="2202282"/>
          <a:ext cx="3977639" cy="55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Epidurální krvácení</a:t>
          </a:r>
        </a:p>
      </dsp:txBody>
      <dsp:txXfrm>
        <a:off x="0" y="2202282"/>
        <a:ext cx="3977639" cy="550453"/>
      </dsp:txXfrm>
    </dsp:sp>
    <dsp:sp modelId="{6016B9DE-18F3-074D-8C8B-8E1610CABD25}">
      <dsp:nvSpPr>
        <dsp:cNvPr id="0" name=""/>
        <dsp:cNvSpPr/>
      </dsp:nvSpPr>
      <dsp:spPr>
        <a:xfrm>
          <a:off x="0" y="2752735"/>
          <a:ext cx="39776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D73047-3568-2E49-B001-F16BECD0E3E4}">
      <dsp:nvSpPr>
        <dsp:cNvPr id="0" name=""/>
        <dsp:cNvSpPr/>
      </dsp:nvSpPr>
      <dsp:spPr>
        <a:xfrm>
          <a:off x="0" y="2752735"/>
          <a:ext cx="3977639" cy="55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Mozková mrtvice</a:t>
          </a:r>
        </a:p>
      </dsp:txBody>
      <dsp:txXfrm>
        <a:off x="0" y="2752735"/>
        <a:ext cx="3977639" cy="550453"/>
      </dsp:txXfrm>
    </dsp:sp>
    <dsp:sp modelId="{3DD8BBF0-3B6D-5C4B-92BA-01074B3A64F8}">
      <dsp:nvSpPr>
        <dsp:cNvPr id="0" name=""/>
        <dsp:cNvSpPr/>
      </dsp:nvSpPr>
      <dsp:spPr>
        <a:xfrm>
          <a:off x="0" y="3303188"/>
          <a:ext cx="39776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15CC77-4029-2B4F-A1A7-6A189E62CBF3}">
      <dsp:nvSpPr>
        <dsp:cNvPr id="0" name=""/>
        <dsp:cNvSpPr/>
      </dsp:nvSpPr>
      <dsp:spPr>
        <a:xfrm>
          <a:off x="0" y="3303188"/>
          <a:ext cx="3977639" cy="55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Nitrolební přetlak</a:t>
          </a:r>
        </a:p>
      </dsp:txBody>
      <dsp:txXfrm>
        <a:off x="0" y="3303188"/>
        <a:ext cx="3977639" cy="5504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C4353-A1C1-2746-832B-30B3E2732646}">
      <dsp:nvSpPr>
        <dsp:cNvPr id="0" name=""/>
        <dsp:cNvSpPr/>
      </dsp:nvSpPr>
      <dsp:spPr>
        <a:xfrm>
          <a:off x="0" y="1964"/>
          <a:ext cx="5816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5207E-2001-3B43-8760-F514420B3A3E}">
      <dsp:nvSpPr>
        <dsp:cNvPr id="0" name=""/>
        <dsp:cNvSpPr/>
      </dsp:nvSpPr>
      <dsp:spPr>
        <a:xfrm>
          <a:off x="0" y="1964"/>
          <a:ext cx="58166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Normální nález</a:t>
          </a:r>
        </a:p>
      </dsp:txBody>
      <dsp:txXfrm>
        <a:off x="0" y="1964"/>
        <a:ext cx="5816600" cy="670032"/>
      </dsp:txXfrm>
    </dsp:sp>
    <dsp:sp modelId="{17A85C41-0010-A14C-8A2E-E573C8E27607}">
      <dsp:nvSpPr>
        <dsp:cNvPr id="0" name=""/>
        <dsp:cNvSpPr/>
      </dsp:nvSpPr>
      <dsp:spPr>
        <a:xfrm>
          <a:off x="0" y="671997"/>
          <a:ext cx="5816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5DA8B-E38E-704B-9E8B-72ECBE706721}">
      <dsp:nvSpPr>
        <dsp:cNvPr id="0" name=""/>
        <dsp:cNvSpPr/>
      </dsp:nvSpPr>
      <dsp:spPr>
        <a:xfrm>
          <a:off x="0" y="671997"/>
          <a:ext cx="58166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Hornerův syndrome</a:t>
          </a:r>
        </a:p>
      </dsp:txBody>
      <dsp:txXfrm>
        <a:off x="0" y="671997"/>
        <a:ext cx="5816600" cy="670032"/>
      </dsp:txXfrm>
    </dsp:sp>
    <dsp:sp modelId="{81112572-EF01-5A46-9A16-91C96FD777D2}">
      <dsp:nvSpPr>
        <dsp:cNvPr id="0" name=""/>
        <dsp:cNvSpPr/>
      </dsp:nvSpPr>
      <dsp:spPr>
        <a:xfrm>
          <a:off x="0" y="1342029"/>
          <a:ext cx="5816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12222-0C4A-9647-A627-D23B46A5696A}">
      <dsp:nvSpPr>
        <dsp:cNvPr id="0" name=""/>
        <dsp:cNvSpPr/>
      </dsp:nvSpPr>
      <dsp:spPr>
        <a:xfrm>
          <a:off x="0" y="1342029"/>
          <a:ext cx="58166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Léky </a:t>
          </a:r>
        </a:p>
      </dsp:txBody>
      <dsp:txXfrm>
        <a:off x="0" y="1342029"/>
        <a:ext cx="5816600" cy="670032"/>
      </dsp:txXfrm>
    </dsp:sp>
    <dsp:sp modelId="{0AF518EF-102B-E54B-BA85-F554EB7C9CF5}">
      <dsp:nvSpPr>
        <dsp:cNvPr id="0" name=""/>
        <dsp:cNvSpPr/>
      </dsp:nvSpPr>
      <dsp:spPr>
        <a:xfrm>
          <a:off x="0" y="2012062"/>
          <a:ext cx="5816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7929D-4393-3D4A-8C2A-425C0BFECD66}">
      <dsp:nvSpPr>
        <dsp:cNvPr id="0" name=""/>
        <dsp:cNvSpPr/>
      </dsp:nvSpPr>
      <dsp:spPr>
        <a:xfrm>
          <a:off x="0" y="2012062"/>
          <a:ext cx="58166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Onemocnění mozku</a:t>
          </a:r>
        </a:p>
      </dsp:txBody>
      <dsp:txXfrm>
        <a:off x="0" y="2012062"/>
        <a:ext cx="5816600" cy="670032"/>
      </dsp:txXfrm>
    </dsp:sp>
    <dsp:sp modelId="{FB441420-4FE0-E245-BB36-9FD0E460AB0E}">
      <dsp:nvSpPr>
        <dsp:cNvPr id="0" name=""/>
        <dsp:cNvSpPr/>
      </dsp:nvSpPr>
      <dsp:spPr>
        <a:xfrm>
          <a:off x="0" y="2682095"/>
          <a:ext cx="5816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C115D-BFAF-EC4D-82CB-9D5B404AA5D2}">
      <dsp:nvSpPr>
        <dsp:cNvPr id="0" name=""/>
        <dsp:cNvSpPr/>
      </dsp:nvSpPr>
      <dsp:spPr>
        <a:xfrm>
          <a:off x="0" y="2682095"/>
          <a:ext cx="58166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Migréna</a:t>
          </a:r>
        </a:p>
      </dsp:txBody>
      <dsp:txXfrm>
        <a:off x="0" y="2682095"/>
        <a:ext cx="5816600" cy="670032"/>
      </dsp:txXfrm>
    </dsp:sp>
    <dsp:sp modelId="{1076C216-ECE7-8B46-97D3-AE65D4EA83A9}">
      <dsp:nvSpPr>
        <dsp:cNvPr id="0" name=""/>
        <dsp:cNvSpPr/>
      </dsp:nvSpPr>
      <dsp:spPr>
        <a:xfrm>
          <a:off x="0" y="3352127"/>
          <a:ext cx="5816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22137-0C2F-2646-B7CE-581E228F16B6}">
      <dsp:nvSpPr>
        <dsp:cNvPr id="0" name=""/>
        <dsp:cNvSpPr/>
      </dsp:nvSpPr>
      <dsp:spPr>
        <a:xfrm>
          <a:off x="0" y="3352127"/>
          <a:ext cx="5816600" cy="67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Onemocnění oka</a:t>
          </a:r>
        </a:p>
      </dsp:txBody>
      <dsp:txXfrm>
        <a:off x="0" y="3352127"/>
        <a:ext cx="5816600" cy="6700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A00BD-4006-BB4A-B23B-052EAE59C09D}">
      <dsp:nvSpPr>
        <dsp:cNvPr id="0" name=""/>
        <dsp:cNvSpPr/>
      </dsp:nvSpPr>
      <dsp:spPr>
        <a:xfrm>
          <a:off x="0" y="54320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4F5AD-E9BC-9D45-8052-EAB8859BAF5B}">
      <dsp:nvSpPr>
        <dsp:cNvPr id="0" name=""/>
        <dsp:cNvSpPr/>
      </dsp:nvSpPr>
      <dsp:spPr>
        <a:xfrm>
          <a:off x="338137" y="864437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AVPU / GCS</a:t>
          </a:r>
          <a:endParaRPr lang="en-US" sz="3300" kern="1200"/>
        </a:p>
      </dsp:txBody>
      <dsp:txXfrm>
        <a:off x="394737" y="921037"/>
        <a:ext cx="2930037" cy="1819255"/>
      </dsp:txXfrm>
    </dsp:sp>
    <dsp:sp modelId="{0DE54D09-445E-144D-90F7-30801F41C902}">
      <dsp:nvSpPr>
        <dsp:cNvPr id="0" name=""/>
        <dsp:cNvSpPr/>
      </dsp:nvSpPr>
      <dsp:spPr>
        <a:xfrm>
          <a:off x="3719512" y="54320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A3A19-FB2E-994D-8EC7-CCBBD9978241}">
      <dsp:nvSpPr>
        <dsp:cNvPr id="0" name=""/>
        <dsp:cNvSpPr/>
      </dsp:nvSpPr>
      <dsp:spPr>
        <a:xfrm>
          <a:off x="4057650" y="864437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Zornice</a:t>
          </a:r>
          <a:endParaRPr lang="en-US" sz="3300" kern="1200"/>
        </a:p>
      </dsp:txBody>
      <dsp:txXfrm>
        <a:off x="4114250" y="921037"/>
        <a:ext cx="2930037" cy="1819255"/>
      </dsp:txXfrm>
    </dsp:sp>
    <dsp:sp modelId="{8ADC52F3-B5B6-7241-B47B-FC4282B89D6C}">
      <dsp:nvSpPr>
        <dsp:cNvPr id="0" name=""/>
        <dsp:cNvSpPr/>
      </dsp:nvSpPr>
      <dsp:spPr>
        <a:xfrm>
          <a:off x="7439025" y="54320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BBCCC-6F25-2A4C-9449-8DDEF13E5A9D}">
      <dsp:nvSpPr>
        <dsp:cNvPr id="0" name=""/>
        <dsp:cNvSpPr/>
      </dsp:nvSpPr>
      <dsp:spPr>
        <a:xfrm>
          <a:off x="7777162" y="864437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Základní neurologické vyšetření </a:t>
          </a:r>
          <a:endParaRPr lang="en-US" sz="3300" kern="1200"/>
        </a:p>
      </dsp:txBody>
      <dsp:txXfrm>
        <a:off x="7833762" y="921037"/>
        <a:ext cx="2930037" cy="18192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D7CFF-6A5C-4644-B732-CF99C154AE8C}">
      <dsp:nvSpPr>
        <dsp:cNvPr id="0" name=""/>
        <dsp:cNvSpPr/>
      </dsp:nvSpPr>
      <dsp:spPr>
        <a:xfrm>
          <a:off x="0" y="194227"/>
          <a:ext cx="10820400" cy="3030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783" tIns="270764" rIns="83978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celkově – svalstvo – atrofie/hypertrofie, tonus, svalová síla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v bezvědomí pád končetiny (volný při plegii – bržděný) – pozor na poranění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Mingazziniho příznak </a:t>
          </a:r>
          <a:endParaRPr lang="en-US" sz="2400" kern="120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patří mezi spastické zánikové jevy (při centrální lézi mozku) – po dobu 30 sekund držet předpažené ruce dlaněmi dolů – pokles = M. pozitivní</a:t>
          </a:r>
          <a:endParaRPr lang="en-US" sz="2400" kern="1200" dirty="0"/>
        </a:p>
      </dsp:txBody>
      <dsp:txXfrm>
        <a:off x="0" y="194227"/>
        <a:ext cx="10820400" cy="3030299"/>
      </dsp:txXfrm>
    </dsp:sp>
    <dsp:sp modelId="{84733A54-F131-F242-B4BE-70F75EA69AB4}">
      <dsp:nvSpPr>
        <dsp:cNvPr id="0" name=""/>
        <dsp:cNvSpPr/>
      </dsp:nvSpPr>
      <dsp:spPr>
        <a:xfrm>
          <a:off x="541020" y="2347"/>
          <a:ext cx="7574280" cy="3837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Horní končetiny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59754" y="21081"/>
        <a:ext cx="7536812" cy="346292"/>
      </dsp:txXfrm>
    </dsp:sp>
    <dsp:sp modelId="{49C3A3F3-109A-2741-B510-113469533D99}">
      <dsp:nvSpPr>
        <dsp:cNvPr id="0" name=""/>
        <dsp:cNvSpPr/>
      </dsp:nvSpPr>
      <dsp:spPr>
        <a:xfrm>
          <a:off x="0" y="3486607"/>
          <a:ext cx="10820400" cy="778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783" tIns="270764" rIns="83978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přednožení vleže na zádech a flexe do pravého úhlu</a:t>
          </a:r>
          <a:endParaRPr lang="en-US" sz="2400" kern="1200" dirty="0"/>
        </a:p>
      </dsp:txBody>
      <dsp:txXfrm>
        <a:off x="0" y="3486607"/>
        <a:ext cx="10820400" cy="778049"/>
      </dsp:txXfrm>
    </dsp:sp>
    <dsp:sp modelId="{614FF70F-FB12-E84D-B5B5-F845C50C552F}">
      <dsp:nvSpPr>
        <dsp:cNvPr id="0" name=""/>
        <dsp:cNvSpPr/>
      </dsp:nvSpPr>
      <dsp:spPr>
        <a:xfrm>
          <a:off x="541020" y="3294727"/>
          <a:ext cx="7574280" cy="3837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Dolní končetiny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59754" y="3313461"/>
        <a:ext cx="7536812" cy="3462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F1136-161C-E844-B9E1-AA2086AAF26B}">
      <dsp:nvSpPr>
        <dsp:cNvPr id="0" name=""/>
        <dsp:cNvSpPr/>
      </dsp:nvSpPr>
      <dsp:spPr>
        <a:xfrm>
          <a:off x="0" y="0"/>
          <a:ext cx="7086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92588F-9E02-5148-948A-9DFE45B55F1A}">
      <dsp:nvSpPr>
        <dsp:cNvPr id="0" name=""/>
        <dsp:cNvSpPr/>
      </dsp:nvSpPr>
      <dsp:spPr>
        <a:xfrm>
          <a:off x="0" y="0"/>
          <a:ext cx="7086600" cy="7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N.I – n. olfactorius</a:t>
          </a:r>
          <a:endParaRPr lang="en-US" sz="2400" kern="1200"/>
        </a:p>
      </dsp:txBody>
      <dsp:txXfrm>
        <a:off x="0" y="0"/>
        <a:ext cx="7086600" cy="797502"/>
      </dsp:txXfrm>
    </dsp:sp>
    <dsp:sp modelId="{820B26A3-1925-F24E-906F-865520F6294D}">
      <dsp:nvSpPr>
        <dsp:cNvPr id="0" name=""/>
        <dsp:cNvSpPr/>
      </dsp:nvSpPr>
      <dsp:spPr>
        <a:xfrm>
          <a:off x="0" y="797502"/>
          <a:ext cx="7086600" cy="0"/>
        </a:xfrm>
        <a:prstGeom prst="line">
          <a:avLst/>
        </a:prstGeom>
        <a:gradFill rotWithShape="0">
          <a:gsLst>
            <a:gs pos="0">
              <a:schemeClr val="accent2">
                <a:hueOff val="145667"/>
                <a:satOff val="-380"/>
                <a:lumOff val="896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145667"/>
                <a:satOff val="-380"/>
                <a:lumOff val="896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145667"/>
              <a:satOff val="-380"/>
              <a:lumOff val="896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D98FD5-9F8F-2448-8395-17B3BE9837A9}">
      <dsp:nvSpPr>
        <dsp:cNvPr id="0" name=""/>
        <dsp:cNvSpPr/>
      </dsp:nvSpPr>
      <dsp:spPr>
        <a:xfrm>
          <a:off x="0" y="797502"/>
          <a:ext cx="7086600" cy="7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N. II – opticus – perimetr – rozsah zorného pole</a:t>
          </a:r>
          <a:endParaRPr lang="en-US" sz="2400" kern="1200"/>
        </a:p>
      </dsp:txBody>
      <dsp:txXfrm>
        <a:off x="0" y="797502"/>
        <a:ext cx="7086600" cy="797502"/>
      </dsp:txXfrm>
    </dsp:sp>
    <dsp:sp modelId="{761F1740-F0C9-194E-8505-13573A13362A}">
      <dsp:nvSpPr>
        <dsp:cNvPr id="0" name=""/>
        <dsp:cNvSpPr/>
      </dsp:nvSpPr>
      <dsp:spPr>
        <a:xfrm>
          <a:off x="0" y="1595004"/>
          <a:ext cx="7086600" cy="0"/>
        </a:xfrm>
        <a:prstGeom prst="line">
          <a:avLst/>
        </a:prstGeom>
        <a:gradFill rotWithShape="0">
          <a:gsLst>
            <a:gs pos="0">
              <a:schemeClr val="accent2">
                <a:hueOff val="291334"/>
                <a:satOff val="-759"/>
                <a:lumOff val="1793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291334"/>
                <a:satOff val="-759"/>
                <a:lumOff val="1793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291334"/>
              <a:satOff val="-759"/>
              <a:lumOff val="1793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F4AE44-F5F5-E547-A907-95A416254A17}">
      <dsp:nvSpPr>
        <dsp:cNvPr id="0" name=""/>
        <dsp:cNvSpPr/>
      </dsp:nvSpPr>
      <dsp:spPr>
        <a:xfrm>
          <a:off x="0" y="1595004"/>
          <a:ext cx="7086600" cy="7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Okohybné nervy – pohyb bulbů, diplopie, nystagmus</a:t>
          </a:r>
          <a:endParaRPr lang="en-US" sz="2400" kern="1200"/>
        </a:p>
      </dsp:txBody>
      <dsp:txXfrm>
        <a:off x="0" y="1595004"/>
        <a:ext cx="7086600" cy="797502"/>
      </dsp:txXfrm>
    </dsp:sp>
    <dsp:sp modelId="{334D773B-1591-2A4B-96F2-49E91EABB1EC}">
      <dsp:nvSpPr>
        <dsp:cNvPr id="0" name=""/>
        <dsp:cNvSpPr/>
      </dsp:nvSpPr>
      <dsp:spPr>
        <a:xfrm>
          <a:off x="0" y="2392506"/>
          <a:ext cx="7086600" cy="0"/>
        </a:xfrm>
        <a:prstGeom prst="line">
          <a:avLst/>
        </a:prstGeom>
        <a:gradFill rotWithShape="0">
          <a:gsLst>
            <a:gs pos="0">
              <a:schemeClr val="accent2">
                <a:hueOff val="437001"/>
                <a:satOff val="-1139"/>
                <a:lumOff val="2689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437001"/>
                <a:satOff val="-1139"/>
                <a:lumOff val="2689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437001"/>
              <a:satOff val="-1139"/>
              <a:lumOff val="2689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42BC0B-9E5C-8C44-951B-0ADC868B77F1}">
      <dsp:nvSpPr>
        <dsp:cNvPr id="0" name=""/>
        <dsp:cNvSpPr/>
      </dsp:nvSpPr>
      <dsp:spPr>
        <a:xfrm>
          <a:off x="0" y="2392506"/>
          <a:ext cx="7086600" cy="7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Zornice – fotoreakce přímá, nepřímá, na osvit, na konvergenci</a:t>
          </a:r>
          <a:endParaRPr lang="en-US" sz="2400" kern="1200"/>
        </a:p>
      </dsp:txBody>
      <dsp:txXfrm>
        <a:off x="0" y="2392506"/>
        <a:ext cx="7086600" cy="797502"/>
      </dsp:txXfrm>
    </dsp:sp>
    <dsp:sp modelId="{9FE57980-0A86-C141-842C-A829E553EF08}">
      <dsp:nvSpPr>
        <dsp:cNvPr id="0" name=""/>
        <dsp:cNvSpPr/>
      </dsp:nvSpPr>
      <dsp:spPr>
        <a:xfrm>
          <a:off x="0" y="3190009"/>
          <a:ext cx="7086600" cy="0"/>
        </a:xfrm>
        <a:prstGeom prst="line">
          <a:avLst/>
        </a:prstGeom>
        <a:gradFill rotWithShape="0">
          <a:gsLst>
            <a:gs pos="0">
              <a:schemeClr val="accent2">
                <a:hueOff val="582667"/>
                <a:satOff val="-1519"/>
                <a:lumOff val="3585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582667"/>
                <a:satOff val="-1519"/>
                <a:lumOff val="3585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582667"/>
              <a:satOff val="-1519"/>
              <a:lumOff val="3585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CB33E9-9080-E840-9931-D0907C757108}">
      <dsp:nvSpPr>
        <dsp:cNvPr id="0" name=""/>
        <dsp:cNvSpPr/>
      </dsp:nvSpPr>
      <dsp:spPr>
        <a:xfrm>
          <a:off x="0" y="3190009"/>
          <a:ext cx="7086600" cy="7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N. trigeminus</a:t>
          </a:r>
          <a:endParaRPr lang="en-US" sz="2400" kern="1200"/>
        </a:p>
      </dsp:txBody>
      <dsp:txXfrm>
        <a:off x="0" y="3190009"/>
        <a:ext cx="7086600" cy="797502"/>
      </dsp:txXfrm>
    </dsp:sp>
    <dsp:sp modelId="{1A1E661F-2BB0-4044-A830-9697CBB445F2}">
      <dsp:nvSpPr>
        <dsp:cNvPr id="0" name=""/>
        <dsp:cNvSpPr/>
      </dsp:nvSpPr>
      <dsp:spPr>
        <a:xfrm>
          <a:off x="0" y="3987511"/>
          <a:ext cx="7086600" cy="0"/>
        </a:xfrm>
        <a:prstGeom prst="line">
          <a:avLst/>
        </a:prstGeom>
        <a:gradFill rotWithShape="0">
          <a:gsLst>
            <a:gs pos="0">
              <a:schemeClr val="accent2">
                <a:hueOff val="728334"/>
                <a:satOff val="-1899"/>
                <a:lumOff val="4481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728334"/>
                <a:satOff val="-1899"/>
                <a:lumOff val="4481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728334"/>
              <a:satOff val="-1899"/>
              <a:lumOff val="4481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C3DE32-8565-7D41-ADE5-31A1785A976E}">
      <dsp:nvSpPr>
        <dsp:cNvPr id="0" name=""/>
        <dsp:cNvSpPr/>
      </dsp:nvSpPr>
      <dsp:spPr>
        <a:xfrm>
          <a:off x="0" y="3987511"/>
          <a:ext cx="7086600" cy="7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N. facialis – symetrie mimikyIX – XI. – dysartrie</a:t>
          </a:r>
          <a:endParaRPr lang="en-US" sz="2400" kern="1200"/>
        </a:p>
      </dsp:txBody>
      <dsp:txXfrm>
        <a:off x="0" y="3987511"/>
        <a:ext cx="7086600" cy="797502"/>
      </dsp:txXfrm>
    </dsp:sp>
    <dsp:sp modelId="{587E2BC1-E1DB-504A-ADD9-45F886229950}">
      <dsp:nvSpPr>
        <dsp:cNvPr id="0" name=""/>
        <dsp:cNvSpPr/>
      </dsp:nvSpPr>
      <dsp:spPr>
        <a:xfrm>
          <a:off x="0" y="4785013"/>
          <a:ext cx="7086600" cy="0"/>
        </a:xfrm>
        <a:prstGeom prst="line">
          <a:avLst/>
        </a:prstGeom>
        <a:gradFill rotWithShape="0">
          <a:gsLst>
            <a:gs pos="0">
              <a:schemeClr val="accent2">
                <a:hueOff val="874001"/>
                <a:satOff val="-2278"/>
                <a:lumOff val="5378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874001"/>
                <a:satOff val="-2278"/>
                <a:lumOff val="5378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874001"/>
              <a:satOff val="-2278"/>
              <a:lumOff val="5378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1FB0F9-1DFD-7B47-8E04-E1469A278E1F}">
      <dsp:nvSpPr>
        <dsp:cNvPr id="0" name=""/>
        <dsp:cNvSpPr/>
      </dsp:nvSpPr>
      <dsp:spPr>
        <a:xfrm>
          <a:off x="0" y="4785013"/>
          <a:ext cx="7086600" cy="7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POZOR: AFAZIE - nerozumí nebo není  schopen vyjádřit se nebo oboje!</a:t>
          </a:r>
          <a:endParaRPr lang="en-US" sz="2400" kern="1200"/>
        </a:p>
      </dsp:txBody>
      <dsp:txXfrm>
        <a:off x="0" y="4785013"/>
        <a:ext cx="7086600" cy="797502"/>
      </dsp:txXfrm>
    </dsp:sp>
    <dsp:sp modelId="{8C5E03CA-8CF4-A549-98CA-13B54E251E32}">
      <dsp:nvSpPr>
        <dsp:cNvPr id="0" name=""/>
        <dsp:cNvSpPr/>
      </dsp:nvSpPr>
      <dsp:spPr>
        <a:xfrm>
          <a:off x="0" y="5582515"/>
          <a:ext cx="7086600" cy="0"/>
        </a:xfrm>
        <a:prstGeom prst="line">
          <a:avLst/>
        </a:prstGeom>
        <a:gradFill rotWithShape="0">
          <a:gsLst>
            <a:gs pos="0">
              <a:schemeClr val="accent2">
                <a:hueOff val="1019668"/>
                <a:satOff val="-2658"/>
                <a:lumOff val="627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1019668"/>
                <a:satOff val="-2658"/>
                <a:lumOff val="627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1019668"/>
              <a:satOff val="-2658"/>
              <a:lumOff val="6274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4A87A-0209-B747-9AEB-3AFFBA426713}">
      <dsp:nvSpPr>
        <dsp:cNvPr id="0" name=""/>
        <dsp:cNvSpPr/>
      </dsp:nvSpPr>
      <dsp:spPr>
        <a:xfrm>
          <a:off x="0" y="5582515"/>
          <a:ext cx="7086600" cy="797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XII – n. hypoglossus – plazení jazyka</a:t>
          </a:r>
          <a:endParaRPr lang="en-US" sz="2400" kern="1200"/>
        </a:p>
      </dsp:txBody>
      <dsp:txXfrm>
        <a:off x="0" y="5582515"/>
        <a:ext cx="7086600" cy="797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C0D48-6F2B-E548-80F9-040E50E1217F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3082-CF2A-D24B-AF31-8C6B1F7F9A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56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efajir.cz/antidepresiva-nezadouci-ucinky" TargetMode="External"/><Relationship Id="rId13" Type="http://schemas.openxmlformats.org/officeDocument/2006/relationships/hyperlink" Target="https://www.stefajir.cz/mozkove-pleny" TargetMode="External"/><Relationship Id="rId18" Type="http://schemas.openxmlformats.org/officeDocument/2006/relationships/hyperlink" Target="https://www.stefajir.cz/mozek-obecne-informace" TargetMode="External"/><Relationship Id="rId3" Type="http://schemas.openxmlformats.org/officeDocument/2006/relationships/hyperlink" Target="http://www.stefajir.cz/zuzeni-zornic" TargetMode="External"/><Relationship Id="rId7" Type="http://schemas.openxmlformats.org/officeDocument/2006/relationships/hyperlink" Target="http://www.stefajir.cz/uzivani-pervitinu" TargetMode="External"/><Relationship Id="rId12" Type="http://schemas.openxmlformats.org/officeDocument/2006/relationships/hyperlink" Target="http://www.stefajir.cz/epiduralni-hematom" TargetMode="External"/><Relationship Id="rId17" Type="http://schemas.openxmlformats.org/officeDocument/2006/relationships/hyperlink" Target="http://www.stefajir.cz/nitrolebni-hypertenze" TargetMode="External"/><Relationship Id="rId2" Type="http://schemas.openxmlformats.org/officeDocument/2006/relationships/slide" Target="../slides/slide20.xml"/><Relationship Id="rId16" Type="http://schemas.openxmlformats.org/officeDocument/2006/relationships/hyperlink" Target="http://www.stefajir.cz/mozkova-mrtvice-neboli-cevni-mozkova-prihoda-cmp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tefajir.cz/uzivani-kokainu" TargetMode="External"/><Relationship Id="rId11" Type="http://schemas.openxmlformats.org/officeDocument/2006/relationships/hyperlink" Target="http://www.stefajir.cz/otrava-tisem-cervenym" TargetMode="External"/><Relationship Id="rId5" Type="http://schemas.openxmlformats.org/officeDocument/2006/relationships/hyperlink" Target="http://www.stefajir.cz/uzivani-marihuany" TargetMode="External"/><Relationship Id="rId15" Type="http://schemas.openxmlformats.org/officeDocument/2006/relationships/hyperlink" Target="https://www.stefajir.cz/parasympatikus" TargetMode="External"/><Relationship Id="rId10" Type="http://schemas.openxmlformats.org/officeDocument/2006/relationships/hyperlink" Target="http://www.stefajir.cz/otrava-durmanem" TargetMode="External"/><Relationship Id="rId4" Type="http://schemas.openxmlformats.org/officeDocument/2006/relationships/hyperlink" Target="https://www.stefajir.cz/oko-obecne-informace" TargetMode="External"/><Relationship Id="rId9" Type="http://schemas.openxmlformats.org/officeDocument/2006/relationships/hyperlink" Target="http://www.stefajir.cz/otrava-rulikem-zlomocnym" TargetMode="External"/><Relationship Id="rId14" Type="http://schemas.openxmlformats.org/officeDocument/2006/relationships/hyperlink" Target="https://www.stefajir.cz/nervus-oculomotorius" TargetMode="Externa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efajir.cz/nervus-oculomotorius" TargetMode="External"/><Relationship Id="rId13" Type="http://schemas.openxmlformats.org/officeDocument/2006/relationships/hyperlink" Target="http://www.stefajir.cz/bolest-hlavy" TargetMode="External"/><Relationship Id="rId3" Type="http://schemas.openxmlformats.org/officeDocument/2006/relationships/hyperlink" Target="https://www.stefajir.cz/oko-obecne-informace" TargetMode="External"/><Relationship Id="rId7" Type="http://schemas.openxmlformats.org/officeDocument/2006/relationships/hyperlink" Target="https://www.stefajir.cz/mozek-obecne-informace" TargetMode="External"/><Relationship Id="rId12" Type="http://schemas.openxmlformats.org/officeDocument/2006/relationships/hyperlink" Target="http://www.stefajir.cz/migrena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tefajir.cz/parasympatikus" TargetMode="External"/><Relationship Id="rId11" Type="http://schemas.openxmlformats.org/officeDocument/2006/relationships/hyperlink" Target="http://www.stefajir.cz/mozkova-mrtvice-neboli-cevni-mozkova-prihoda-cmp" TargetMode="External"/><Relationship Id="rId5" Type="http://schemas.openxmlformats.org/officeDocument/2006/relationships/hyperlink" Target="https://www.stefajir.cz/sympatikus" TargetMode="External"/><Relationship Id="rId10" Type="http://schemas.openxmlformats.org/officeDocument/2006/relationships/hyperlink" Target="http://www.stefajir.cz/epiduralni-hematom" TargetMode="External"/><Relationship Id="rId4" Type="http://schemas.openxmlformats.org/officeDocument/2006/relationships/hyperlink" Target="http://www.stefajir.cz/horneruv-syndrom" TargetMode="External"/><Relationship Id="rId9" Type="http://schemas.openxmlformats.org/officeDocument/2006/relationships/hyperlink" Target="http://www.stefajir.cz/rakovina-mozku" TargetMode="External"/><Relationship Id="rId14" Type="http://schemas.openxmlformats.org/officeDocument/2006/relationships/hyperlink" Target="https://www.stefajir.cz/svaly-oka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Lasegue%C5%AFv_p%C5%99%C3%ADznak" TargetMode="External"/><Relationship Id="rId3" Type="http://schemas.openxmlformats.org/officeDocument/2006/relationships/hyperlink" Target="https://www.wikiskripta.eu/w/Cefalea" TargetMode="External"/><Relationship Id="rId7" Type="http://schemas.openxmlformats.org/officeDocument/2006/relationships/hyperlink" Target="https://www.wikiskripta.eu/w/P%C5%99%C3%ADznak_trojno%C5%BEky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ikiskripta.eu/w/Spine_sign" TargetMode="External"/><Relationship Id="rId5" Type="http://schemas.openxmlformats.org/officeDocument/2006/relationships/hyperlink" Target="https://www.wikiskripta.eu/w/Brudzinsk%C3%A9ho_p%C5%99%C3%ADznak" TargetMode="External"/><Relationship Id="rId4" Type="http://schemas.openxmlformats.org/officeDocument/2006/relationships/hyperlink" Target="https://www.wikiskripta.eu/w/P%C5%99%C3%ADznak_opozice_%C5%A1%C3%ADje" TargetMode="External"/><Relationship Id="rId9" Type="http://schemas.openxmlformats.org/officeDocument/2006/relationships/hyperlink" Target="https://www.wikiskripta.eu/w/Kernig%C5%AFv_p%C5%99%C3%ADznak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Glaukom" TargetMode="External"/><Relationship Id="rId13" Type="http://schemas.openxmlformats.org/officeDocument/2006/relationships/hyperlink" Target="https://cs.wikipedia.org/wiki/Roztrou%C5%A1en%C3%A1_skler%C3%B3za" TargetMode="External"/><Relationship Id="rId3" Type="http://schemas.openxmlformats.org/officeDocument/2006/relationships/hyperlink" Target="https://cs.wikipedia.org/wiki/Zornice" TargetMode="External"/><Relationship Id="rId7" Type="http://schemas.openxmlformats.org/officeDocument/2006/relationships/hyperlink" Target="https://cs.wikipedia.org/w/index.php?title=Horner%C5%AFv_syndrom&amp;action=edit&amp;redlink=1" TargetMode="External"/><Relationship Id="rId12" Type="http://schemas.openxmlformats.org/officeDocument/2006/relationships/hyperlink" Target="https://cs.wikipedia.org/w/index.php?title=Nitrolebn%C3%ADm_krv%C3%A1cen%C3%AD&amp;action=edit&amp;redlink=1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Sympatikus" TargetMode="External"/><Relationship Id="rId11" Type="http://schemas.openxmlformats.org/officeDocument/2006/relationships/hyperlink" Target="https://cs.wikipedia.org/wiki/Trauma_(medic%C3%ADna)" TargetMode="External"/><Relationship Id="rId5" Type="http://schemas.openxmlformats.org/officeDocument/2006/relationships/hyperlink" Target="https://cs.wikipedia.org/wiki/Parasympatikus" TargetMode="External"/><Relationship Id="rId15" Type="http://schemas.openxmlformats.org/officeDocument/2006/relationships/hyperlink" Target="https://cs.wikipedia.org/w/index.php?title=Miotika&amp;action=edit&amp;redlink=1" TargetMode="External"/><Relationship Id="rId10" Type="http://schemas.openxmlformats.org/officeDocument/2006/relationships/hyperlink" Target="https://cs.wikipedia.org/wiki/Tumor" TargetMode="External"/><Relationship Id="rId4" Type="http://schemas.openxmlformats.org/officeDocument/2006/relationships/hyperlink" Target="https://cs.wikipedia.org/wiki/Anizokorie#cite_note-1" TargetMode="External"/><Relationship Id="rId9" Type="http://schemas.openxmlformats.org/officeDocument/2006/relationships/hyperlink" Target="https://cs.wikipedia.org/wiki/Aneurysma" TargetMode="External"/><Relationship Id="rId14" Type="http://schemas.openxmlformats.org/officeDocument/2006/relationships/hyperlink" Target="https://cs.wikipedia.org/w/index.php?title=Mydriatika&amp;action=edit&amp;redlink=1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efajir.cz/otrava-organofosfaty" TargetMode="External"/><Relationship Id="rId13" Type="http://schemas.openxmlformats.org/officeDocument/2006/relationships/hyperlink" Target="https://www.stefajir.cz/plice-obecne-informace" TargetMode="External"/><Relationship Id="rId3" Type="http://schemas.openxmlformats.org/officeDocument/2006/relationships/hyperlink" Target="http://www.stefajir.cz/rozsirene-zornice" TargetMode="External"/><Relationship Id="rId7" Type="http://schemas.openxmlformats.org/officeDocument/2006/relationships/hyperlink" Target="http://www.stefajir.cz/antipsychotika" TargetMode="External"/><Relationship Id="rId12" Type="http://schemas.openxmlformats.org/officeDocument/2006/relationships/hyperlink" Target="http://www.stefajir.cz/rakovina-plic" TargetMode="External"/><Relationship Id="rId17" Type="http://schemas.openxmlformats.org/officeDocument/2006/relationships/hyperlink" Target="https://www.stefajir.cz/mozkovy-kmen" TargetMode="External"/><Relationship Id="rId2" Type="http://schemas.openxmlformats.org/officeDocument/2006/relationships/slide" Target="../slides/slide19.xml"/><Relationship Id="rId16" Type="http://schemas.openxmlformats.org/officeDocument/2006/relationships/hyperlink" Target="http://www.stefajir.cz/rakovina-mozku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tefajir.cz/lecba-bolesti" TargetMode="External"/><Relationship Id="rId11" Type="http://schemas.openxmlformats.org/officeDocument/2006/relationships/hyperlink" Target="https://www.stefajir.cz/oko-obecne-informace" TargetMode="External"/><Relationship Id="rId5" Type="http://schemas.openxmlformats.org/officeDocument/2006/relationships/hyperlink" Target="https://www.stefajir.cz/parasympatikus" TargetMode="External"/><Relationship Id="rId15" Type="http://schemas.openxmlformats.org/officeDocument/2006/relationships/hyperlink" Target="http://www.stefajir.cz/mozkova-mrtvice-neboli-cevni-mozkova-prihoda-cmp" TargetMode="External"/><Relationship Id="rId10" Type="http://schemas.openxmlformats.org/officeDocument/2006/relationships/hyperlink" Target="https://www.stefajir.cz/ocni-vicko" TargetMode="External"/><Relationship Id="rId4" Type="http://schemas.openxmlformats.org/officeDocument/2006/relationships/hyperlink" Target="https://www.stefajir.cz/sympatikus" TargetMode="External"/><Relationship Id="rId9" Type="http://schemas.openxmlformats.org/officeDocument/2006/relationships/hyperlink" Target="http://www.stefajir.cz/horneruv-syndrom" TargetMode="External"/><Relationship Id="rId14" Type="http://schemas.openxmlformats.org/officeDocument/2006/relationships/hyperlink" Target="http://www.stefajir.cz/pancoastuv-syndro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Poslech</a:t>
            </a:r>
          </a:p>
          <a:p>
            <a:r>
              <a:rPr lang="cs-CZ" dirty="0"/>
              <a:t>- zvukové fenomény – bublání, pískání, chroptění, říhání</a:t>
            </a:r>
          </a:p>
          <a:p>
            <a:endParaRPr lang="cs-CZ" dirty="0"/>
          </a:p>
          <a:p>
            <a:r>
              <a:rPr lang="cs-CZ" dirty="0"/>
              <a:t>Pohled</a:t>
            </a:r>
          </a:p>
          <a:p>
            <a:r>
              <a:rPr lang="cs-CZ" dirty="0"/>
              <a:t>- poloha hlavy</a:t>
            </a:r>
          </a:p>
          <a:p>
            <a:r>
              <a:rPr lang="cs-CZ" dirty="0"/>
              <a:t>- cizí těleso</a:t>
            </a:r>
          </a:p>
          <a:p>
            <a:r>
              <a:rPr lang="cs-CZ" dirty="0"/>
              <a:t>- zvratky</a:t>
            </a:r>
          </a:p>
          <a:p>
            <a:r>
              <a:rPr lang="cs-CZ" dirty="0"/>
              <a:t>- krev</a:t>
            </a:r>
          </a:p>
          <a:p>
            <a:r>
              <a:rPr lang="cs-CZ" dirty="0"/>
              <a:t>- sliny</a:t>
            </a:r>
          </a:p>
          <a:p>
            <a:r>
              <a:rPr lang="cs-CZ" dirty="0"/>
              <a:t>- poranění</a:t>
            </a:r>
          </a:p>
          <a:p>
            <a:r>
              <a:rPr lang="cs-CZ" dirty="0"/>
              <a:t>- otok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07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1. </a:t>
            </a:r>
            <a:r>
              <a:rPr lang="cs-CZ" b="1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Změna osvětlení, stresové vlivy, pohled do dálky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K rozšíření zornic dochází při snížení osvitu. Naopak na světle se zornice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3"/>
              </a:rPr>
              <a:t>zužují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Podobně k jistému rozšíření zornic dochází ve stresu a při pohledu na dlouhou vzdálenost. Jedná se o naprosto přirozený jev, který ani nevnímáme.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2. </a:t>
            </a:r>
            <a:r>
              <a:rPr lang="cs-CZ" b="1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Léky a drogy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Celá řada sloučenin způsobuje rozšíření zornic. Zcela cíleně tohoto efektu užíváme u tzv. mydriatik, což jsou léky podávané ve formě kapek, které v daném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4"/>
              </a:rPr>
              <a:t>oku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vyvolají rozšíření zornice. Využití to má v očním lékařství, kdy je takto „rozkapané“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4"/>
              </a:rPr>
              <a:t>oko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snáze </a:t>
            </a:r>
            <a:r>
              <a:rPr lang="cs-CZ" b="0" i="0" u="none" strike="noStrike" dirty="0" err="1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vyšetřitelné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Jako vedlejší nebo nežádoucí efekt vzniká rozšíření zornic při konzumaci některých drog (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5"/>
              </a:rPr>
              <a:t>marihuana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LSD, lysohlávky,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6"/>
              </a:rPr>
              <a:t>kokain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7"/>
              </a:rPr>
              <a:t>pervitin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amfetaminy) a celé řady léků (četná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8"/>
              </a:rPr>
              <a:t>antidepresiva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). Rozšíření zornic způsobují i některé jedy jako například alkaloidy v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9"/>
              </a:rPr>
              <a:t>rulíku zlomocném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0"/>
              </a:rPr>
              <a:t>durmanu obecném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a v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1"/>
              </a:rPr>
              <a:t>tisu červeném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cs-CZ" b="0" i="0" u="none" strike="noStrike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3. </a:t>
            </a:r>
            <a:r>
              <a:rPr lang="cs-CZ" b="1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2"/>
              </a:rPr>
              <a:t>Epidurální krvácení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Náhle vzniklé jednostranné rozšíření zornice následující po úrazu hlavy je typické pro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2"/>
              </a:rPr>
              <a:t>epidurální hematom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Jde o tepenné krvácení nad tvrdou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3"/>
              </a:rPr>
              <a:t>plenu mozkovou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které na místě krvácení utlačí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4"/>
              </a:rPr>
              <a:t>okohybný nerv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v němž probíhá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5"/>
              </a:rPr>
              <a:t>parasympatikus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pro příslušnou zornici. Narušení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5"/>
              </a:rPr>
              <a:t>parasympatiku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způsobí její rozšíření. Jedná se o akutní stav, který bez správné léčby končí smrtí.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4. </a:t>
            </a:r>
            <a:r>
              <a:rPr lang="cs-CZ" b="1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6"/>
              </a:rPr>
              <a:t>Mozkové mrtvice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Cévní mozkové příhody, které postihnou systém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5"/>
              </a:rPr>
              <a:t>parasympatiku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ovládající zornici mohou způsobit obvykle jednostrannou mydriázu.</a:t>
            </a:r>
          </a:p>
          <a:p>
            <a:endParaRPr lang="cs-CZ" b="0" i="0" u="none" strike="noStrike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5. </a:t>
            </a:r>
            <a:r>
              <a:rPr lang="cs-CZ" b="1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7"/>
              </a:rPr>
              <a:t>Nitrolební přetlak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K narušení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5"/>
              </a:rPr>
              <a:t>parasympatiku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zornic dochází ve všech případech, kdy vzniká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7"/>
              </a:rPr>
              <a:t>nitrolební přetlak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Oboustranná mydriáza nereagující na osvit je v takovém případě spojena s velmi špatnou prognózou, protože znamená těžké a většinou nevratné poškození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8"/>
              </a:rPr>
              <a:t>mozku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60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u="none" strike="noStrike" dirty="0" err="1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Anizokorie</a:t>
            </a:r>
            <a:endParaRPr lang="cs-CZ" b="0" i="0" u="none" strike="noStrike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1. </a:t>
            </a:r>
            <a:r>
              <a:rPr lang="cs-CZ" b="1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Normální nález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Lehká rozdílnost šíře zornic se vyskytuje u nezanedbatelné části populace, většinou je však tak malá, že si jí nevšimneme a je nalezena pouze při očním vyšetření. U malé části těchto jedinců může být rozdíl viditelný i pouhým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3"/>
              </a:rPr>
              <a:t>okem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nejsou nicméně přítomny žádné příznaky a případná vyšetření neprokáží nic neobvyklého.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2. </a:t>
            </a:r>
            <a:r>
              <a:rPr lang="cs-CZ" b="1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4"/>
              </a:rPr>
              <a:t>Hornerův syndrom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Při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4"/>
              </a:rPr>
              <a:t>Hornerově syndromu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dojde k jednostrannému narušení nervů krčního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5"/>
              </a:rPr>
              <a:t>sympatiku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a v důsledku toho bude zornice na postižené straně zúženější.</a:t>
            </a:r>
          </a:p>
          <a:p>
            <a:pPr algn="l"/>
            <a:endParaRPr lang="cs-CZ" b="0" i="0" u="none" strike="noStrike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3. </a:t>
            </a:r>
            <a:r>
              <a:rPr lang="cs-CZ" b="1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Účinek léků a jiných sloučenin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Jednostranná změna šíře zornice nastane typicky tehdy, pokud se do jednoho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3"/>
              </a:rPr>
              <a:t>oka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dostane sloučenina ovlivňující šíři zornice. Naprosto typické je při „rozkapání“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3"/>
              </a:rPr>
              <a:t>oka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při očním vyšetření, kdy jsou do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3"/>
              </a:rPr>
              <a:t>oka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záměrně aplikovány látky narušující funkci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6"/>
              </a:rPr>
              <a:t>parasympatiku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které způsobí rozšíření zornice.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4. </a:t>
            </a:r>
            <a:r>
              <a:rPr lang="cs-CZ" b="1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Onemocnění </a:t>
            </a:r>
            <a:r>
              <a:rPr lang="cs-CZ" b="1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7"/>
              </a:rPr>
              <a:t>mozku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Asymetrie zornic se objeví tehdy, pokud je nějakou chorobou postižen výše zmíněný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8"/>
              </a:rPr>
              <a:t>III. hlavový nerv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a s ním probíhající vlákna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6"/>
              </a:rPr>
              <a:t>parasympatiku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Při jejich narušení převáží sympatická inervace a zornice se rozšíří. Typické je to pro stavy, které v daném místě způsobí lokální přetlak (rostoucí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9"/>
              </a:rPr>
              <a:t>mozkové nádory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0"/>
              </a:rPr>
              <a:t>epidurální hematom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a jiné formy krvácení,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1"/>
              </a:rPr>
              <a:t>mozková příhoda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a jiné).</a:t>
            </a:r>
          </a:p>
          <a:p>
            <a:pPr algn="l"/>
            <a:br>
              <a:rPr lang="cs-CZ" dirty="0"/>
            </a:b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5. </a:t>
            </a:r>
            <a:r>
              <a:rPr lang="cs-CZ" b="1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2"/>
              </a:rPr>
              <a:t>Migréna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Některé formy migrény se mohou během záchvatu projevit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3"/>
              </a:rPr>
              <a:t>bolestí hlavy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i náhle vzniklou asymetrií velikosti zornic. Vysvětlit to lze nerovnováhou ve vegetativním systému, která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2"/>
              </a:rPr>
              <a:t>migrény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může doprovázet.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6. </a:t>
            </a:r>
            <a:r>
              <a:rPr lang="cs-CZ" b="1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Onemocnění oka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Abnormální šíře zornice může být důsledkem jednostranného poranění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3"/>
              </a:rPr>
              <a:t>oka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nebo důsledkem prodělaného zánětu, který poškodil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4"/>
              </a:rPr>
              <a:t>svaly ovlivňující šíři zornice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74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658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effectLst/>
                <a:latin typeface="Helvetica" pitchFamily="2" charset="0"/>
              </a:rPr>
              <a:t>Hlava a hlavové nervy</a:t>
            </a:r>
          </a:p>
          <a:p>
            <a:r>
              <a:rPr lang="cs-CZ" dirty="0">
                <a:effectLst/>
                <a:latin typeface="Helvetica" pitchFamily="2" charset="0"/>
              </a:rPr>
              <a:t>N.I – n. </a:t>
            </a:r>
            <a:r>
              <a:rPr lang="cs-CZ" dirty="0" err="1">
                <a:effectLst/>
                <a:latin typeface="Helvetica" pitchFamily="2" charset="0"/>
              </a:rPr>
              <a:t>olfactorius</a:t>
            </a:r>
            <a:endParaRPr lang="cs-CZ" dirty="0">
              <a:effectLst/>
              <a:latin typeface="Helvetica" pitchFamily="2" charset="0"/>
            </a:endParaRPr>
          </a:p>
          <a:p>
            <a:r>
              <a:rPr lang="cs-CZ" dirty="0">
                <a:effectLst/>
                <a:latin typeface="Helvetica" pitchFamily="2" charset="0"/>
              </a:rPr>
              <a:t>N. II – </a:t>
            </a:r>
            <a:r>
              <a:rPr lang="cs-CZ" dirty="0" err="1">
                <a:effectLst/>
                <a:latin typeface="Helvetica" pitchFamily="2" charset="0"/>
              </a:rPr>
              <a:t>opticus</a:t>
            </a:r>
            <a:r>
              <a:rPr lang="cs-CZ" dirty="0">
                <a:effectLst/>
                <a:latin typeface="Helvetica" pitchFamily="2" charset="0"/>
              </a:rPr>
              <a:t> – perimetr – rozsah zorného pole</a:t>
            </a:r>
          </a:p>
          <a:p>
            <a:r>
              <a:rPr lang="cs-CZ" dirty="0">
                <a:effectLst/>
                <a:latin typeface="Helvetica" pitchFamily="2" charset="0"/>
              </a:rPr>
              <a:t>Okohybné nervy – pohyb bulbů, diplopie, nystagmus</a:t>
            </a:r>
          </a:p>
          <a:p>
            <a:r>
              <a:rPr lang="cs-CZ" dirty="0">
                <a:effectLst/>
                <a:latin typeface="Helvetica" pitchFamily="2" charset="0"/>
              </a:rPr>
              <a:t>Zornice – fotoreakce přímá, nepřímá, na osvit, na konvergenci</a:t>
            </a:r>
          </a:p>
          <a:p>
            <a:r>
              <a:rPr lang="cs-CZ" dirty="0">
                <a:effectLst/>
                <a:latin typeface="Helvetica" pitchFamily="2" charset="0"/>
              </a:rPr>
              <a:t>N. trigeminus</a:t>
            </a:r>
          </a:p>
          <a:p>
            <a:r>
              <a:rPr lang="cs-CZ" dirty="0">
                <a:effectLst/>
                <a:latin typeface="Helvetica" pitchFamily="2" charset="0"/>
              </a:rPr>
              <a:t>N. </a:t>
            </a:r>
            <a:r>
              <a:rPr lang="cs-CZ" dirty="0" err="1">
                <a:effectLst/>
                <a:latin typeface="Helvetica" pitchFamily="2" charset="0"/>
              </a:rPr>
              <a:t>facialis</a:t>
            </a:r>
            <a:r>
              <a:rPr lang="cs-CZ" dirty="0">
                <a:effectLst/>
                <a:latin typeface="Helvetica" pitchFamily="2" charset="0"/>
              </a:rPr>
              <a:t> – symetrie mimiky</a:t>
            </a:r>
          </a:p>
          <a:p>
            <a:r>
              <a:rPr lang="cs-CZ" dirty="0">
                <a:effectLst/>
                <a:latin typeface="Helvetica" pitchFamily="2" charset="0"/>
              </a:rPr>
              <a:t>IX – XI. – dysartrie</a:t>
            </a:r>
          </a:p>
          <a:p>
            <a:r>
              <a:rPr lang="cs-CZ" dirty="0">
                <a:effectLst/>
                <a:latin typeface="Helvetica" pitchFamily="2" charset="0"/>
              </a:rPr>
              <a:t>POZOR: AFAZIE – postižení </a:t>
            </a:r>
            <a:r>
              <a:rPr lang="cs-CZ" dirty="0" err="1">
                <a:effectLst/>
                <a:latin typeface="Helvetica" pitchFamily="2" charset="0"/>
              </a:rPr>
              <a:t>Brocova</a:t>
            </a:r>
            <a:r>
              <a:rPr lang="cs-CZ" dirty="0">
                <a:effectLst/>
                <a:latin typeface="Helvetica" pitchFamily="2" charset="0"/>
              </a:rPr>
              <a:t> centra v levé hemisféře – nerozumí nebo není schopen vyjádřit se nebo oboje!</a:t>
            </a:r>
          </a:p>
          <a:p>
            <a:r>
              <a:rPr lang="cs-CZ" dirty="0">
                <a:effectLst/>
                <a:latin typeface="Helvetica" pitchFamily="2" charset="0"/>
              </a:rPr>
              <a:t>XII – n. </a:t>
            </a:r>
            <a:r>
              <a:rPr lang="cs-CZ" dirty="0" err="1">
                <a:effectLst/>
                <a:latin typeface="Helvetica" pitchFamily="2" charset="0"/>
              </a:rPr>
              <a:t>hypoglossus</a:t>
            </a:r>
            <a:r>
              <a:rPr lang="cs-CZ" dirty="0">
                <a:effectLst/>
                <a:latin typeface="Helvetica" pitchFamily="2" charset="0"/>
              </a:rPr>
              <a:t> – plazení jazyka –středem nebo ke straně</a:t>
            </a:r>
          </a:p>
          <a:p>
            <a:endParaRPr lang="cs-CZ" dirty="0">
              <a:effectLst/>
              <a:latin typeface="Helvetica" pitchFamily="2" charset="0"/>
            </a:endParaRPr>
          </a:p>
          <a:p>
            <a:endParaRPr lang="cs-CZ" dirty="0">
              <a:effectLst/>
              <a:latin typeface="Helvetica" pitchFamily="2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254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Při neuroinfekci dochází ke </a:t>
            </a: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dráždění plen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což vede k </a:t>
            </a: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dráždění nervových kořenů 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(procházejících přes pleny) a tím ke </a:t>
            </a: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kontrakci šíjového a </a:t>
            </a:r>
            <a:r>
              <a:rPr lang="cs-CZ" b="1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paravertebrálního</a:t>
            </a: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 svalstva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. Typicky má pacient zakloněnou hlavu, leží na boku s flektovanými dolními končetinami, udává subjektivní meningeální příznaky a lze prokázat příznaky objektivní.</a:t>
            </a:r>
          </a:p>
          <a:p>
            <a:pPr algn="l"/>
            <a:endParaRPr lang="cs-CZ" b="0" i="0" u="none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pPr algn="l"/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Subjektivní meningeální příznaky</a:t>
            </a:r>
          </a:p>
          <a:p>
            <a:pPr algn="l"/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3" tooltip="Cefalea"/>
              </a:rPr>
              <a:t>- 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3" tooltip="Cefalea"/>
              </a:rPr>
              <a:t>Cefalea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– typicky difuzní;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vomitus;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foto- a </a:t>
            </a: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fonofobie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hyperestézie;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horečka;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v pokročilých stádiích kvalitativní i kvantitativní poruchy vědomí.</a:t>
            </a:r>
          </a:p>
          <a:p>
            <a:pPr algn="l"/>
            <a:endParaRPr lang="cs-CZ" b="0" i="0" u="none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pPr algn="l"/>
            <a:endParaRPr lang="cs-CZ" b="0" i="0" u="none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pPr algn="l"/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Horní</a:t>
            </a:r>
            <a:endParaRPr lang="cs-CZ" b="0" i="0" u="none" strike="noStrike" dirty="0">
              <a:solidFill>
                <a:srgbClr val="54595D"/>
              </a:solidFill>
              <a:effectLst/>
              <a:latin typeface="system-ui"/>
            </a:endParaRPr>
          </a:p>
          <a:p>
            <a:pPr algn="l"/>
            <a:r>
              <a:rPr lang="cs-CZ" b="0" i="0" u="none" strike="noStrike" dirty="0">
                <a:solidFill>
                  <a:srgbClr val="54595D"/>
                </a:solidFill>
                <a:effectLst/>
                <a:latin typeface="system-ui"/>
                <a:hlinkClick r:id="rId4" tooltip="Příznak opozice šíje"/>
              </a:rPr>
              <a:t>- 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4" tooltip="Příznak opozice šíje"/>
              </a:rPr>
              <a:t>Příznak opozice šíje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– nemožnost anteflexe hlavy (pacient nepřiloží hlavu na sternum);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5" tooltip="Brudzinského příznak"/>
              </a:rPr>
              <a:t>Brudzinského příznak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– vleže při pasivní flexi hlavy pacient flektuje dolní končetiny v kolenou;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6" tooltip="Spine sign"/>
              </a:rPr>
              <a:t>Spinální příznak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– pacient není schopen dotknout se čelem kolen;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7" tooltip="Příznak trojnožky"/>
              </a:rPr>
              <a:t>Amosův příznak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– nemocný se podpírá v sedě rukou, opření těla na 3 končetinách.</a:t>
            </a:r>
          </a:p>
          <a:p>
            <a:pPr algn="l"/>
            <a:endParaRPr lang="cs-CZ" b="0" i="0" u="none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pPr algn="l"/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Dolní</a:t>
            </a:r>
            <a:endParaRPr lang="cs-CZ" b="0" i="0" u="none" strike="noStrike" dirty="0">
              <a:solidFill>
                <a:srgbClr val="54595D"/>
              </a:solidFill>
              <a:effectLst/>
              <a:latin typeface="system-ui"/>
            </a:endParaRPr>
          </a:p>
          <a:p>
            <a:pPr algn="l"/>
            <a:r>
              <a:rPr lang="cs-CZ" b="0" i="0" u="none" strike="noStrike" dirty="0">
                <a:solidFill>
                  <a:srgbClr val="54595D"/>
                </a:solidFill>
                <a:effectLst/>
                <a:latin typeface="system-ui"/>
                <a:hlinkClick r:id="rId8" tooltip="Lasegueův příznak"/>
              </a:rPr>
              <a:t>- 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8" tooltip="Lasegueův příznak"/>
              </a:rPr>
              <a:t>Lasegueův příznak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– omezení ventrální flexe u natažených končetin;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9" tooltip="Kernigův příznak"/>
              </a:rPr>
              <a:t>Kernigův příznak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– u pacienta v lehu na zádech se při flexi v kyčelních kloubech pokoušíme o extenzi bérce.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893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81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482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349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369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12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Zkontrolujte dýchání po dobu 10 sekund,</a:t>
            </a:r>
            <a:endParaRPr lang="cs-CZ" dirty="0"/>
          </a:p>
          <a:p>
            <a:r>
              <a:rPr lang="cs-CZ" dirty="0"/>
              <a:t>4P</a:t>
            </a:r>
          </a:p>
          <a:p>
            <a:r>
              <a:rPr lang="cs-CZ" dirty="0"/>
              <a:t>Pohled				poslech	</a:t>
            </a:r>
          </a:p>
          <a:p>
            <a:r>
              <a:rPr lang="cs-CZ" dirty="0"/>
              <a:t>- symetrie, 				- vrzoty, pískoty</a:t>
            </a:r>
          </a:p>
          <a:p>
            <a:r>
              <a:rPr lang="cs-CZ" dirty="0"/>
              <a:t>- poranění, 				- </a:t>
            </a:r>
            <a:r>
              <a:rPr lang="cs-CZ" dirty="0" err="1"/>
              <a:t>chrůpky</a:t>
            </a:r>
            <a:r>
              <a:rPr lang="cs-CZ" dirty="0"/>
              <a:t>, chropy</a:t>
            </a:r>
          </a:p>
          <a:p>
            <a:r>
              <a:rPr lang="cs-CZ" dirty="0"/>
              <a:t>- pozice trachey, 			- ticho</a:t>
            </a:r>
          </a:p>
          <a:p>
            <a:r>
              <a:rPr lang="cs-CZ" dirty="0"/>
              <a:t>- </a:t>
            </a:r>
            <a:r>
              <a:rPr lang="cs-CZ" dirty="0" err="1"/>
              <a:t>nápln</a:t>
            </a:r>
            <a:r>
              <a:rPr lang="cs-CZ" dirty="0"/>
              <a:t> krčních žil</a:t>
            </a:r>
          </a:p>
          <a:p>
            <a:r>
              <a:rPr lang="cs-CZ" dirty="0"/>
              <a:t>- barvu</a:t>
            </a:r>
          </a:p>
          <a:p>
            <a:r>
              <a:rPr lang="cs-CZ" dirty="0"/>
              <a:t>- </a:t>
            </a:r>
          </a:p>
          <a:p>
            <a:endParaRPr lang="cs-CZ" dirty="0"/>
          </a:p>
          <a:p>
            <a:r>
              <a:rPr lang="cs-CZ" dirty="0"/>
              <a:t>Pohmat				poklep</a:t>
            </a:r>
          </a:p>
          <a:p>
            <a:r>
              <a:rPr lang="cs-CZ" dirty="0"/>
              <a:t>- emfyzém				- </a:t>
            </a:r>
            <a:r>
              <a:rPr lang="cs-CZ" dirty="0" err="1"/>
              <a:t>hypersonormní</a:t>
            </a:r>
            <a:r>
              <a:rPr lang="cs-CZ" dirty="0"/>
              <a:t> - PNO</a:t>
            </a:r>
          </a:p>
          <a:p>
            <a:r>
              <a:rPr lang="cs-CZ" dirty="0"/>
              <a:t>- stabilita hrudníku a </a:t>
            </a:r>
            <a:r>
              <a:rPr lang="cs-CZ" dirty="0" err="1"/>
              <a:t>strena</a:t>
            </a:r>
            <a:r>
              <a:rPr lang="cs-CZ" dirty="0"/>
              <a:t>		- </a:t>
            </a:r>
            <a:r>
              <a:rPr lang="cs-CZ" dirty="0" err="1"/>
              <a:t>přikrácený</a:t>
            </a:r>
            <a:r>
              <a:rPr lang="cs-CZ" dirty="0"/>
              <a:t> – </a:t>
            </a:r>
            <a:r>
              <a:rPr lang="cs-CZ" dirty="0" err="1"/>
              <a:t>hemothorax</a:t>
            </a:r>
            <a:r>
              <a:rPr lang="cs-CZ" dirty="0"/>
              <a:t>, </a:t>
            </a:r>
            <a:r>
              <a:rPr lang="cs-CZ" dirty="0" err="1"/>
              <a:t>fluidoth</a:t>
            </a:r>
            <a:endParaRPr lang="cs-CZ" dirty="0"/>
          </a:p>
          <a:p>
            <a:r>
              <a:rPr lang="cs-CZ" dirty="0"/>
              <a:t>- krepitace, fraktury</a:t>
            </a:r>
          </a:p>
          <a:p>
            <a:endParaRPr lang="cs-CZ" dirty="0"/>
          </a:p>
          <a:p>
            <a:r>
              <a:rPr lang="cs-CZ" dirty="0"/>
              <a:t>Saturace: 94 – 98% </a:t>
            </a:r>
          </a:p>
          <a:p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Frekvence dýchání &lt;10 a &gt; 30 dechů/min. značí kritické hranice. 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553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337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31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282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Zkontrolujte a zhodnoťte kvalitu krevního oběhu, zrevidujte opět případné masivní krvácení.  </a:t>
            </a:r>
          </a:p>
          <a:p>
            <a:pPr algn="l"/>
            <a:b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Zhodnoťte barvu a teplotu kůže (pacient je bledý, promodralý, červený, opocený),  </a:t>
            </a:r>
          </a:p>
          <a:p>
            <a:pPr algn="l"/>
            <a:b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Otestujte kapilární návrat (čelo, hrudní kost, nehtové lůžko) – 5 vteřin tlačte, poté uvolněte. Zbarvení by se mělo vrátit do 2 vteřin (venkovní klima a poloha pacienta ovlivní výsledek vyšetření). </a:t>
            </a:r>
          </a:p>
          <a:p>
            <a:endParaRPr lang="cs-CZ" dirty="0"/>
          </a:p>
          <a:p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7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Z hodnoťte stav vědomí a neurologický deficit.  </a:t>
            </a:r>
            <a:br>
              <a:rPr lang="cs-CZ" dirty="0"/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AVPU (AV – pacient udrží volné dýchací cesty, PU – pacient neudrží volné dýchací cesty.  </a:t>
            </a:r>
            <a:br>
              <a:rPr lang="cs-CZ" dirty="0"/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FAST (zhodnocení neurologického stavu).  </a:t>
            </a:r>
            <a:br>
              <a:rPr lang="cs-CZ" dirty="0"/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Zhodnoťte kvalitativní (agrese, apatie) a kvantitativní (AVPU) poruchu vědomí (opilost, hypoglykémie, psychóza)</a:t>
            </a:r>
          </a:p>
          <a:p>
            <a:endParaRPr lang="cs-CZ" b="0" i="0" u="none" strike="noStrike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17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Termomanagement</a:t>
            </a:r>
            <a:endParaRPr lang="cs-CZ" dirty="0"/>
          </a:p>
          <a:p>
            <a:r>
              <a:rPr lang="cs-CZ" dirty="0"/>
              <a:t>Odhalení celého těla, kontrola jizev, hematomů, vpichů, zlomenin, odřenin, poranění</a:t>
            </a:r>
          </a:p>
          <a:p>
            <a:r>
              <a:rPr lang="cs-CZ" dirty="0"/>
              <a:t>Kožní změny</a:t>
            </a:r>
          </a:p>
          <a:p>
            <a:r>
              <a:rPr lang="cs-CZ" dirty="0"/>
              <a:t>Známky infekce</a:t>
            </a:r>
          </a:p>
          <a:p>
            <a:r>
              <a:rPr lang="cs-CZ" dirty="0" err="1"/>
              <a:t>Anamnésa</a:t>
            </a:r>
            <a:endParaRPr lang="cs-CZ" dirty="0"/>
          </a:p>
          <a:p>
            <a:endParaRPr lang="cs-CZ" dirty="0"/>
          </a:p>
          <a:p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Vyřešte vše, co jste neřešili, a proveďte sekundární  vyšetření „od hlavy k patě“.   </a:t>
            </a:r>
            <a:br>
              <a:rPr lang="cs-CZ" dirty="0"/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Důkladně vyšetřete hlavu, hrudník, záda, dolní  a horní končetiny.   </a:t>
            </a:r>
            <a:br>
              <a:rPr lang="cs-CZ" dirty="0"/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Ošetřete drobné krvácení.   </a:t>
            </a:r>
            <a:br>
              <a:rPr lang="cs-CZ" dirty="0"/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Imobilizujte zlomeniny.   </a:t>
            </a:r>
            <a:br>
              <a:rPr lang="cs-CZ" dirty="0"/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Polohujte do úlevové polohy.  </a:t>
            </a:r>
            <a:br>
              <a:rPr lang="cs-CZ" dirty="0"/>
            </a:b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Zabraňte ztrátám tepla.</a:t>
            </a:r>
          </a:p>
          <a:p>
            <a:endParaRPr lang="cs-CZ" b="0" i="0" u="none" strike="noStrike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cs-CZ" dirty="0">
                <a:effectLst/>
                <a:latin typeface="Helvetica" pitchFamily="2" charset="0"/>
              </a:rPr>
              <a:t>Hlava: zranění, hematomy (zornice, mimika…již vyšetřeno) </a:t>
            </a:r>
          </a:p>
          <a:p>
            <a:r>
              <a:rPr lang="cs-CZ" dirty="0">
                <a:effectLst/>
                <a:latin typeface="Helvetica" pitchFamily="2" charset="0"/>
              </a:rPr>
              <a:t>Krk: náplň krčních žil, hybnost, spasmy</a:t>
            </a:r>
          </a:p>
          <a:p>
            <a:r>
              <a:rPr lang="cs-CZ" dirty="0">
                <a:effectLst/>
                <a:latin typeface="Helvetica" pitchFamily="2" charset="0"/>
              </a:rPr>
              <a:t>Hrudník: deformity, symetrie, dýchací pohyby, (poklep), poslech (symetrie, normální </a:t>
            </a:r>
            <a:r>
              <a:rPr lang="cs-CZ" dirty="0" err="1">
                <a:effectLst/>
                <a:latin typeface="Helvetica" pitchFamily="2" charset="0"/>
              </a:rPr>
              <a:t>x</a:t>
            </a:r>
            <a:r>
              <a:rPr lang="cs-CZ" dirty="0">
                <a:effectLst/>
                <a:latin typeface="Helvetica" pitchFamily="2" charset="0"/>
              </a:rPr>
              <a:t> patologické </a:t>
            </a:r>
            <a:r>
              <a:rPr lang="cs-CZ" dirty="0" err="1">
                <a:effectLst/>
                <a:latin typeface="Helvetica" pitchFamily="2" charset="0"/>
              </a:rPr>
              <a:t>fenomeny</a:t>
            </a:r>
            <a:r>
              <a:rPr lang="cs-CZ" dirty="0">
                <a:effectLst/>
                <a:latin typeface="Helvetica" pitchFamily="2" charset="0"/>
              </a:rPr>
              <a:t>), srdeční ozvy, periferní pulsový deficit</a:t>
            </a:r>
          </a:p>
          <a:p>
            <a:r>
              <a:rPr lang="cs-CZ" dirty="0">
                <a:effectLst/>
                <a:latin typeface="Helvetica" pitchFamily="2" charset="0"/>
              </a:rPr>
              <a:t>Břicho: dýchací vlna, jizvy, hematomy, poklep, poslech (peristaltika), palpace (rezistence, bolestivost –maximum, peritoneální příznaky</a:t>
            </a:r>
          </a:p>
          <a:p>
            <a:r>
              <a:rPr lang="cs-CZ" dirty="0">
                <a:effectLst/>
                <a:latin typeface="Helvetica" pitchFamily="2" charset="0"/>
              </a:rPr>
              <a:t>Končetiny: otoky - symetrie, pulsace na periferii, známky trombózy (</a:t>
            </a:r>
            <a:r>
              <a:rPr lang="cs-CZ" dirty="0" err="1">
                <a:effectLst/>
                <a:latin typeface="Helvetica" pitchFamily="2" charset="0"/>
              </a:rPr>
              <a:t>Homansovo</a:t>
            </a:r>
            <a:r>
              <a:rPr lang="cs-CZ" dirty="0">
                <a:effectLst/>
                <a:latin typeface="Helvetica" pitchFamily="2" charset="0"/>
              </a:rPr>
              <a:t> znamení)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97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212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dirty="0"/>
              <a:t>Pravá zornice pacienta je chorobně </a:t>
            </a:r>
            <a:r>
              <a:rPr lang="cs-CZ" dirty="0" err="1"/>
              <a:t>roztažená</a:t>
            </a:r>
            <a:r>
              <a:rPr lang="cs-CZ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Anizokorie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rozdíl mezí velikostí pravé a levé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 tooltip="Zornice"/>
              </a:rPr>
              <a:t>zornice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větší než </a:t>
            </a:r>
            <a:r>
              <a:rPr lang="cs-CZ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0,3 mm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U 20 % populace se vyskytuje fyziologická </a:t>
            </a:r>
            <a:r>
              <a:rPr lang="cs-CZ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anizokorie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1 mm.</a:t>
            </a:r>
            <a:r>
              <a:rPr lang="cs-CZ" b="0" i="0" u="none" strike="noStrike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/>
              </a:rPr>
              <a:t>[1]</a:t>
            </a:r>
            <a:endParaRPr lang="cs-CZ" b="0" i="0" u="none" strike="noStrike" baseline="3000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cs-CZ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cs-CZ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Patologická </a:t>
            </a:r>
            <a:r>
              <a:rPr lang="cs-CZ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anizokorie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může být způsobena např. jednostranným drážděním nebo lézí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5" tooltip="Parasympatikus"/>
              </a:rPr>
              <a:t>parasympatiku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popřípadě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6" tooltip="Sympatikus"/>
              </a:rPr>
              <a:t>sympatiku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jako součást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7" tooltip="Hornerův syndrom (stránka neexistuje)"/>
              </a:rPr>
              <a:t>Hornerova syndromu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jednostranným zvýšením nitroočního tlaku u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8" tooltip="Glaukom"/>
              </a:rPr>
              <a:t>glaukomu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9" tooltip="Aneurysma"/>
              </a:rPr>
              <a:t>aneuryzmatem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0" tooltip="Tumor"/>
              </a:rPr>
              <a:t>tumorem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1" tooltip="Trauma (medicína)"/>
              </a:rPr>
              <a:t>traumatem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2" tooltip="Nitrolebním krvácení (stránka neexistuje)"/>
              </a:rPr>
              <a:t>nitrolebním krvácením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3" tooltip="Roztroušená skleróza"/>
              </a:rPr>
              <a:t>roztroušenou sklerózou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jednostrannou slepotou či jednostrannou aplikací léčiv (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4" tooltip="Mydriatika (stránka neexistuje)"/>
              </a:rPr>
              <a:t>mydriatik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nebo 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5" tooltip="Miotika (stránka neexistuje)"/>
              </a:rPr>
              <a:t>miotik</a:t>
            </a:r>
            <a:r>
              <a:rPr lang="cs-CZ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838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ZÚŽENÍ – MIOSA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1. </a:t>
            </a:r>
            <a:r>
              <a:rPr lang="cs-CZ" b="1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Změna osvětlení, pohled do blízka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K zúžení zornic dochází na světle, naopak ve tmě se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3"/>
              </a:rPr>
              <a:t>zornice rozšiřují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K zúžení zornic dojde i při zaostřování při pohledu nablízko.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2. </a:t>
            </a:r>
            <a:r>
              <a:rPr lang="cs-CZ" b="1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Léky a drogy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Celá řada sloučenin ovlivňuje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4"/>
              </a:rPr>
              <a:t>sympatikus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a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5"/>
              </a:rPr>
              <a:t>parasympatikus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Vede-li to k převaze parasympatiku, zornice se zužují. Z nejčastěji používaných jsou to opiáty (řada léků užívaných v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6"/>
              </a:rPr>
              <a:t>léčbě bolesti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jako je morfin a jeho deriváty, různá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7"/>
              </a:rPr>
              <a:t>antipsychotika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, z drog se jedná typicky o heroin), </a:t>
            </a:r>
            <a:r>
              <a:rPr lang="cs-CZ" b="0" i="0" u="none" strike="noStrike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8"/>
              </a:rPr>
              <a:t>organofosfáty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a některé pesticidy.</a:t>
            </a:r>
          </a:p>
          <a:p>
            <a:endParaRPr lang="cs-CZ" b="0" i="0" u="none" strike="noStrike" dirty="0">
              <a:solidFill>
                <a:srgbClr val="3B3B3B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3. </a:t>
            </a:r>
            <a:r>
              <a:rPr lang="cs-CZ" b="1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9"/>
              </a:rPr>
              <a:t>Hornerův syndrom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– Tento syndrom je spojen s jednostranným zúžením zornice, poklesem horního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0"/>
              </a:rPr>
              <a:t>víčka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a vklesnutím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1"/>
              </a:rPr>
              <a:t>oka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do očnice. Je vyvolán poškozením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4"/>
              </a:rPr>
              <a:t>sympatiku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Příčin může být celá řada, poměrně často je zmiňována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2"/>
              </a:rPr>
              <a:t>rakovina plic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zasahující vrchol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3"/>
              </a:rPr>
              <a:t>plíce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(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4"/>
              </a:rPr>
              <a:t>Pancoastův tumor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). Syndrom může způsobit i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5"/>
              </a:rPr>
              <a:t>mozková mrtvice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 nebo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6"/>
              </a:rPr>
              <a:t> mozkový nádor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zasahující některé části </a:t>
            </a:r>
            <a:r>
              <a:rPr lang="cs-CZ" b="0" i="0" dirty="0">
                <a:solidFill>
                  <a:srgbClr val="FA6900"/>
                </a:solidFill>
                <a:effectLst/>
                <a:latin typeface="Open Sans" panose="020B0606030504020204" pitchFamily="34" charset="0"/>
                <a:hlinkClick r:id="rId17"/>
              </a:rPr>
              <a:t>mozkového kmene</a:t>
            </a:r>
            <a:r>
              <a:rPr lang="cs-CZ" b="0" i="0" u="none" strike="noStrike" dirty="0">
                <a:solidFill>
                  <a:srgbClr val="3B3B3B"/>
                </a:solidFill>
                <a:effectLst/>
                <a:latin typeface="Open Sans" panose="020B0606030504020204" pitchFamily="34" charset="0"/>
              </a:rPr>
              <a:t>. V mnoha případech zůstává příčina vzniku syndromu nejasná.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A3082-CF2A-D24B-AF31-8C6B1F7F9A0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28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19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756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0917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4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45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067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386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838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70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32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62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043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61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1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63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4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32210-D3F0-2945-A84D-EFCF1774DD4A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1C1FD-CF76-4D46-85AF-75A7ABFFB1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20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  <p:sldLayoutId id="2147484271" r:id="rId13"/>
    <p:sldLayoutId id="2147484272" r:id="rId14"/>
    <p:sldLayoutId id="2147484273" r:id="rId15"/>
    <p:sldLayoutId id="2147484274" r:id="rId16"/>
    <p:sldLayoutId id="214748427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3.jpe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4.jpe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2.png"/><Relationship Id="rId9" Type="http://schemas.microsoft.com/office/2007/relationships/diagramDrawing" Target="../diagrams/drawing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jpe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80A44-C81F-59FB-7212-7F87CA179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Vyšetření pacienta</a:t>
            </a:r>
          </a:p>
        </p:txBody>
      </p:sp>
    </p:spTree>
    <p:extLst>
      <p:ext uri="{BB962C8B-B14F-4D97-AF65-F5344CB8AC3E}">
        <p14:creationId xmlns:p14="http://schemas.microsoft.com/office/powerpoint/2010/main" val="179264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1EB14-54D3-6E89-DE17-E2F25AD3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442719"/>
            <a:ext cx="3977639" cy="921853"/>
          </a:xfrm>
        </p:spPr>
        <p:txBody>
          <a:bodyPr anchor="b">
            <a:normAutofit/>
          </a:bodyPr>
          <a:lstStyle/>
          <a:p>
            <a:pPr algn="l"/>
            <a:r>
              <a:rPr lang="cs-CZ" sz="3200" dirty="0" err="1"/>
              <a:t>ekg</a:t>
            </a:r>
            <a:endParaRPr lang="cs-CZ" sz="3200" dirty="0"/>
          </a:p>
        </p:txBody>
      </p:sp>
      <p:sp useBgFill="1">
        <p:nvSpPr>
          <p:cNvPr id="14353" name="Rectangle 14352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page11image1447231472">
            <a:extLst>
              <a:ext uri="{FF2B5EF4-FFF2-40B4-BE49-F238E27FC236}">
                <a16:creationId xmlns:a16="http://schemas.microsoft.com/office/drawing/2014/main" id="{EB378450-6213-7AF7-F0D0-0D51DBD8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" r="-3" b="-3"/>
          <a:stretch/>
        </p:blipFill>
        <p:spPr bwMode="auto">
          <a:xfrm>
            <a:off x="5304147" y="10"/>
            <a:ext cx="688785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5A29792-911E-0C2E-19B9-413DC42F728E}"/>
              </a:ext>
            </a:extLst>
          </p:cNvPr>
          <p:cNvSpPr txBox="1"/>
          <p:nvPr/>
        </p:nvSpPr>
        <p:spPr>
          <a:xfrm>
            <a:off x="685799" y="2621280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Rychlost 25mm/s</a:t>
            </a:r>
          </a:p>
        </p:txBody>
      </p:sp>
    </p:spTree>
    <p:extLst>
      <p:ext uri="{BB962C8B-B14F-4D97-AF65-F5344CB8AC3E}">
        <p14:creationId xmlns:p14="http://schemas.microsoft.com/office/powerpoint/2010/main" val="417835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9658A-241F-81D2-195F-7F95424C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2162175" cy="1293028"/>
          </a:xfrm>
        </p:spPr>
        <p:txBody>
          <a:bodyPr>
            <a:normAutofit/>
          </a:bodyPr>
          <a:lstStyle/>
          <a:p>
            <a:r>
              <a:rPr lang="cs-CZ" sz="8000" b="1" dirty="0"/>
              <a:t>D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D3B09959-CF4C-CD64-977D-2A36CFA00BE4}"/>
              </a:ext>
            </a:extLst>
          </p:cNvPr>
          <p:cNvSpPr/>
          <p:nvPr/>
        </p:nvSpPr>
        <p:spPr>
          <a:xfrm>
            <a:off x="1736312" y="2336256"/>
            <a:ext cx="2761488" cy="14081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CÍL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6A608E6A-A4CA-9318-D274-F6B0905A5552}"/>
              </a:ext>
            </a:extLst>
          </p:cNvPr>
          <p:cNvSpPr/>
          <p:nvPr/>
        </p:nvSpPr>
        <p:spPr>
          <a:xfrm>
            <a:off x="4750784" y="2336256"/>
            <a:ext cx="2761488" cy="140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VYŠETŘENÍ</a:t>
            </a: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8D9570FA-E676-110E-A5A0-84F2EDC5EB5B}"/>
              </a:ext>
            </a:extLst>
          </p:cNvPr>
          <p:cNvSpPr/>
          <p:nvPr/>
        </p:nvSpPr>
        <p:spPr>
          <a:xfrm>
            <a:off x="7765256" y="2336256"/>
            <a:ext cx="3133344" cy="14081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INTERVENCE</a:t>
            </a:r>
          </a:p>
        </p:txBody>
      </p:sp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410AD9FE-F8D9-0256-49AD-69A67C79D338}"/>
              </a:ext>
            </a:extLst>
          </p:cNvPr>
          <p:cNvSpPr/>
          <p:nvPr/>
        </p:nvSpPr>
        <p:spPr>
          <a:xfrm>
            <a:off x="1499616" y="3527278"/>
            <a:ext cx="325116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Zhodnocení neurologického stavu</a:t>
            </a:r>
          </a:p>
        </p:txBody>
      </p:sp>
      <p:sp>
        <p:nvSpPr>
          <p:cNvPr id="11" name="Zaoblený obdélník 10">
            <a:extLst>
              <a:ext uri="{FF2B5EF4-FFF2-40B4-BE49-F238E27FC236}">
                <a16:creationId xmlns:a16="http://schemas.microsoft.com/office/drawing/2014/main" id="{A51659D2-9414-5395-53DA-5BD7CCB46F75}"/>
              </a:ext>
            </a:extLst>
          </p:cNvPr>
          <p:cNvSpPr/>
          <p:nvPr/>
        </p:nvSpPr>
        <p:spPr>
          <a:xfrm>
            <a:off x="5057775" y="3560776"/>
            <a:ext cx="2761488" cy="27851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AVPU/GCS</a:t>
            </a:r>
          </a:p>
          <a:p>
            <a:r>
              <a:rPr lang="cs-CZ" sz="2800" dirty="0">
                <a:solidFill>
                  <a:schemeClr val="tx1"/>
                </a:solidFill>
              </a:rPr>
              <a:t>FAST, MEND</a:t>
            </a:r>
          </a:p>
          <a:p>
            <a:r>
              <a:rPr lang="cs-CZ" sz="2800" dirty="0">
                <a:solidFill>
                  <a:schemeClr val="tx1"/>
                </a:solidFill>
              </a:rPr>
              <a:t>Zornice </a:t>
            </a:r>
          </a:p>
          <a:p>
            <a:r>
              <a:rPr lang="cs-CZ" sz="2800" dirty="0">
                <a:solidFill>
                  <a:schemeClr val="tx1"/>
                </a:solidFill>
              </a:rPr>
              <a:t>Glykémie</a:t>
            </a:r>
          </a:p>
          <a:p>
            <a:r>
              <a:rPr lang="cs-CZ" sz="2800" dirty="0">
                <a:solidFill>
                  <a:schemeClr val="tx1"/>
                </a:solidFill>
              </a:rPr>
              <a:t>Toxikologie </a:t>
            </a:r>
          </a:p>
        </p:txBody>
      </p:sp>
      <p:sp>
        <p:nvSpPr>
          <p:cNvPr id="12" name="Zaoblený obdélník 11">
            <a:extLst>
              <a:ext uri="{FF2B5EF4-FFF2-40B4-BE49-F238E27FC236}">
                <a16:creationId xmlns:a16="http://schemas.microsoft.com/office/drawing/2014/main" id="{5C976B8E-F640-8AF5-7D10-7D9CCEBCD32D}"/>
              </a:ext>
            </a:extLst>
          </p:cNvPr>
          <p:cNvSpPr/>
          <p:nvPr/>
        </p:nvSpPr>
        <p:spPr>
          <a:xfrm>
            <a:off x="8072247" y="3560776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Glukosa</a:t>
            </a:r>
          </a:p>
          <a:p>
            <a:r>
              <a:rPr lang="cs-CZ" sz="2800" dirty="0" err="1">
                <a:solidFill>
                  <a:schemeClr val="tx1"/>
                </a:solidFill>
              </a:rPr>
              <a:t>Antidota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D848B4D-D6F6-5166-66BB-02F06D5DCB8C}"/>
              </a:ext>
            </a:extLst>
          </p:cNvPr>
          <p:cNvSpPr txBox="1"/>
          <p:nvPr/>
        </p:nvSpPr>
        <p:spPr>
          <a:xfrm>
            <a:off x="5057775" y="1056944"/>
            <a:ext cx="681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= NEUROLOGICKÝ STAV</a:t>
            </a:r>
          </a:p>
        </p:txBody>
      </p:sp>
    </p:spTree>
    <p:extLst>
      <p:ext uri="{BB962C8B-B14F-4D97-AF65-F5344CB8AC3E}">
        <p14:creationId xmlns:p14="http://schemas.microsoft.com/office/powerpoint/2010/main" val="181136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B9996-1F47-D8FA-88F8-56E5DB88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1855184" cy="1293028"/>
          </a:xfrm>
        </p:spPr>
        <p:txBody>
          <a:bodyPr>
            <a:normAutofit/>
          </a:bodyPr>
          <a:lstStyle/>
          <a:p>
            <a:r>
              <a:rPr lang="cs-CZ" sz="8000" b="1" dirty="0"/>
              <a:t>E</a:t>
            </a:r>
          </a:p>
        </p:txBody>
      </p:sp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C5F34A87-7D12-AB1B-6168-23718AF51219}"/>
              </a:ext>
            </a:extLst>
          </p:cNvPr>
          <p:cNvSpPr/>
          <p:nvPr/>
        </p:nvSpPr>
        <p:spPr>
          <a:xfrm>
            <a:off x="1736312" y="2336256"/>
            <a:ext cx="2761488" cy="14081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CÍL</a:t>
            </a:r>
          </a:p>
        </p:txBody>
      </p:sp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F5DC379E-D411-AB62-4F25-6320866F0FB5}"/>
              </a:ext>
            </a:extLst>
          </p:cNvPr>
          <p:cNvSpPr/>
          <p:nvPr/>
        </p:nvSpPr>
        <p:spPr>
          <a:xfrm>
            <a:off x="4750784" y="2336256"/>
            <a:ext cx="2761488" cy="140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VYŠETŘENÍ</a:t>
            </a:r>
          </a:p>
        </p:txBody>
      </p:sp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BBD09355-C604-2FB5-F9C0-4A3455279B67}"/>
              </a:ext>
            </a:extLst>
          </p:cNvPr>
          <p:cNvSpPr/>
          <p:nvPr/>
        </p:nvSpPr>
        <p:spPr>
          <a:xfrm>
            <a:off x="7765256" y="2336256"/>
            <a:ext cx="3133344" cy="14081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INTERVENCE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33E1C735-8B21-A7F5-BC66-46D3338378A2}"/>
              </a:ext>
            </a:extLst>
          </p:cNvPr>
          <p:cNvSpPr/>
          <p:nvPr/>
        </p:nvSpPr>
        <p:spPr>
          <a:xfrm>
            <a:off x="1989296" y="3527278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Odhalení</a:t>
            </a:r>
          </a:p>
          <a:p>
            <a:r>
              <a:rPr lang="cs-CZ" sz="2800" dirty="0">
                <a:solidFill>
                  <a:schemeClr val="tx1"/>
                </a:solidFill>
              </a:rPr>
              <a:t>Termo 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922D7E14-DD99-E0F8-BA39-9965F5F340C2}"/>
              </a:ext>
            </a:extLst>
          </p:cNvPr>
          <p:cNvSpPr/>
          <p:nvPr/>
        </p:nvSpPr>
        <p:spPr>
          <a:xfrm>
            <a:off x="5057775" y="3560776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TT</a:t>
            </a:r>
          </a:p>
          <a:p>
            <a:r>
              <a:rPr lang="cs-CZ" sz="2800" dirty="0">
                <a:solidFill>
                  <a:schemeClr val="tx1"/>
                </a:solidFill>
              </a:rPr>
              <a:t>Celé tělo</a:t>
            </a:r>
          </a:p>
          <a:p>
            <a:r>
              <a:rPr lang="cs-CZ" sz="2800" dirty="0">
                <a:solidFill>
                  <a:schemeClr val="tx1"/>
                </a:solidFill>
              </a:rPr>
              <a:t>Anamnéza</a:t>
            </a:r>
          </a:p>
          <a:p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16BCC6F7-8B6B-A982-DFD0-4A4FFB6BC9EE}"/>
              </a:ext>
            </a:extLst>
          </p:cNvPr>
          <p:cNvSpPr/>
          <p:nvPr/>
        </p:nvSpPr>
        <p:spPr>
          <a:xfrm>
            <a:off x="8072246" y="3560776"/>
            <a:ext cx="3888106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Ošetření traumat</a:t>
            </a:r>
          </a:p>
          <a:p>
            <a:r>
              <a:rPr lang="cs-CZ" sz="2800" dirty="0">
                <a:solidFill>
                  <a:schemeClr val="tx1"/>
                </a:solidFill>
              </a:rPr>
              <a:t>Teplo</a:t>
            </a:r>
          </a:p>
          <a:p>
            <a:r>
              <a:rPr lang="cs-CZ" sz="2800" dirty="0">
                <a:solidFill>
                  <a:schemeClr val="tx1"/>
                </a:solidFill>
              </a:rPr>
              <a:t>Zavedení NGS, PMK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41C6261-3FD4-681D-D83F-513116DDCF0B}"/>
              </a:ext>
            </a:extLst>
          </p:cNvPr>
          <p:cNvSpPr txBox="1"/>
          <p:nvPr/>
        </p:nvSpPr>
        <p:spPr>
          <a:xfrm>
            <a:off x="4750784" y="1090442"/>
            <a:ext cx="4979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= „EŠTĚ TEN ZBYTEK“</a:t>
            </a:r>
          </a:p>
        </p:txBody>
      </p:sp>
    </p:spTree>
    <p:extLst>
      <p:ext uri="{BB962C8B-B14F-4D97-AF65-F5344CB8AC3E}">
        <p14:creationId xmlns:p14="http://schemas.microsoft.com/office/powerpoint/2010/main" val="3474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C73CB-3DC6-CC58-77C0-8FF404CA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4CA19A3-F908-3269-4908-3DD1B6868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711798"/>
              </p:ext>
            </p:extLst>
          </p:nvPr>
        </p:nvGraphicFramePr>
        <p:xfrm>
          <a:off x="685800" y="2194560"/>
          <a:ext cx="108204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69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6A3F16E-CC60-4737-8CBB-9568A351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E6AAA93-EC5F-4241-A5A3-7E599ABC0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4032" y="2187574"/>
            <a:ext cx="6857999" cy="248285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E1503B-1D45-9A58-773A-D952519A3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962" y="228599"/>
            <a:ext cx="8290469" cy="66293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600" b="1" dirty="0">
                <a:solidFill>
                  <a:srgbClr val="FF0000"/>
                </a:solidFill>
              </a:rPr>
              <a:t>BEZPEČNOST</a:t>
            </a:r>
          </a:p>
          <a:p>
            <a:pPr marL="0" indent="0">
              <a:buNone/>
            </a:pP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1. Snažte se rychle řešit </a:t>
            </a:r>
            <a:r>
              <a:rPr lang="cs-CZ" sz="2400" b="1" i="0" u="none" strike="noStrike" dirty="0">
                <a:effectLst/>
              </a:rPr>
              <a:t>život ohrožující stavy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2. Zhodnoťte a </a:t>
            </a:r>
            <a:r>
              <a:rPr lang="cs-CZ" sz="2400" b="1" i="0" u="none" strike="noStrike" dirty="0">
                <a:effectLst/>
              </a:rPr>
              <a:t>pravidelně přehodnocujte</a:t>
            </a:r>
            <a:r>
              <a:rPr lang="cs-CZ" sz="2400" b="0" i="0" u="none" strike="noStrike" dirty="0">
                <a:effectLst/>
              </a:rPr>
              <a:t>, používejte pohled, poslech, pohmat, cit a čich. 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3. Pokud </a:t>
            </a:r>
            <a:r>
              <a:rPr lang="cs-CZ" sz="2400" b="1" i="0" u="none" strike="noStrike" dirty="0">
                <a:effectLst/>
              </a:rPr>
              <a:t>pacient normálně odpoví </a:t>
            </a:r>
            <a:r>
              <a:rPr lang="cs-CZ" sz="2400" b="0" i="0" u="none" strike="noStrike" dirty="0">
                <a:effectLst/>
              </a:rPr>
              <a:t>na vámi položenou otázku, znamená to, že je při vědomí, orientovaný, má průchodné dýchací cesty a dýchá. 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4. Řešte život ohrožující stavy předtím, než zrealizujete další krok ve vyšetření. 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5. </a:t>
            </a:r>
            <a:r>
              <a:rPr lang="cs-CZ" sz="2400" b="1" i="0" u="none" strike="noStrike" dirty="0">
                <a:effectLst/>
              </a:rPr>
              <a:t>Zhodnoťte efekt </a:t>
            </a:r>
            <a:r>
              <a:rPr lang="cs-CZ" sz="2400" b="0" i="0" u="none" strike="noStrike" dirty="0">
                <a:effectLst/>
              </a:rPr>
              <a:t>Vašeho zákroku.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6. Rozpoznejte potřebu </a:t>
            </a:r>
            <a:r>
              <a:rPr lang="cs-CZ" sz="2400" b="1" i="0" u="none" strike="noStrike" dirty="0">
                <a:effectLst/>
              </a:rPr>
              <a:t>včas si zavolat </a:t>
            </a:r>
            <a:r>
              <a:rPr lang="cs-CZ" sz="2400" dirty="0"/>
              <a:t>o pomoc.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7. Pokud to lze, </a:t>
            </a:r>
            <a:r>
              <a:rPr lang="cs-CZ" sz="2400" b="1" i="0" u="none" strike="noStrike" dirty="0">
                <a:effectLst/>
              </a:rPr>
              <a:t>využijte všech kolegů. 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8. Nebojte se mezi sebou </a:t>
            </a:r>
            <a:r>
              <a:rPr lang="cs-CZ" sz="2400" b="1" i="0" u="none" strike="noStrike" dirty="0">
                <a:effectLst/>
              </a:rPr>
              <a:t>komunikovat. 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9. Hlavním cílem je </a:t>
            </a:r>
            <a:r>
              <a:rPr lang="cs-CZ" sz="2400" b="1" i="0" u="none" strike="noStrike" dirty="0">
                <a:effectLst/>
              </a:rPr>
              <a:t>udržet pacienta živého</a:t>
            </a:r>
            <a:r>
              <a:rPr lang="cs-CZ" sz="2400" b="0" i="0" u="none" strike="noStrike" dirty="0">
                <a:effectLst/>
              </a:rPr>
              <a:t>, v lepším případě dosáhnout zlepšení jeho stavu – získáte čas na stanovení diagnózy a výběr další léčby. </a:t>
            </a:r>
            <a:br>
              <a:rPr lang="cs-CZ" sz="2400" dirty="0"/>
            </a:br>
            <a:r>
              <a:rPr lang="cs-CZ" sz="2400" b="0" i="0" u="none" strike="noStrike" dirty="0">
                <a:effectLst/>
              </a:rPr>
              <a:t>10. Pamatujte si, že každá </a:t>
            </a:r>
            <a:r>
              <a:rPr lang="cs-CZ" sz="2400" b="1" i="0" u="none" strike="noStrike" dirty="0">
                <a:effectLst/>
              </a:rPr>
              <a:t>léčba potřebuje svůj čas</a:t>
            </a:r>
            <a:r>
              <a:rPr lang="cs-CZ" sz="2400" b="0" i="0" u="none" strike="noStrike" dirty="0">
                <a:effectLst/>
              </a:rPr>
              <a:t>, aby začala účinkovat.</a:t>
            </a:r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E74D15-5ECA-C84C-30DF-409083693120}"/>
              </a:ext>
            </a:extLst>
          </p:cNvPr>
          <p:cNvSpPr txBox="1"/>
          <p:nvPr/>
        </p:nvSpPr>
        <p:spPr>
          <a:xfrm>
            <a:off x="11905488" y="55595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B31F26B-8F06-6DAF-DE34-6AD86DFCBF61}"/>
              </a:ext>
            </a:extLst>
          </p:cNvPr>
          <p:cNvSpPr txBox="1"/>
          <p:nvPr/>
        </p:nvSpPr>
        <p:spPr>
          <a:xfrm>
            <a:off x="247569" y="1517904"/>
            <a:ext cx="22763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0" i="0" u="none" strike="noStrike" dirty="0">
                <a:solidFill>
                  <a:schemeClr val="bg1"/>
                </a:solidFill>
                <a:effectLst/>
              </a:rPr>
              <a:t>Souhrn ABCDE principů 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26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D33089-1424-4FEA-976C-DBB4BD78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108A0F-9E32-4D9A-BCD6-92746BC20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A52E8-C1E8-4525-A28B-5A36AA9ED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0C0C6A-89F0-D577-5DCB-D7DE8388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Základy neurologického vyšetření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40D5358-5B61-604C-5BA3-6678C5545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12677"/>
              </p:ext>
            </p:extLst>
          </p:nvPr>
        </p:nvGraphicFramePr>
        <p:xfrm>
          <a:off x="685800" y="2878138"/>
          <a:ext cx="10820400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22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dnocení poruch vědomí v přednemocniční neodkladné péči: když méně je  více… – ZACHRANNASLUZBA.CZ">
            <a:extLst>
              <a:ext uri="{FF2B5EF4-FFF2-40B4-BE49-F238E27FC236}">
                <a16:creationId xmlns:a16="http://schemas.microsoft.com/office/drawing/2014/main" id="{5B089993-7809-27DD-2606-2C9F629416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11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D33089-1424-4FEA-976C-DBB4BD78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108A0F-9E32-4D9A-BCD6-92746BC20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A52E8-C1E8-4525-A28B-5A36AA9ED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0C0C6A-89F0-D577-5DCB-D7DE8388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Základy neurologického vyšetření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40D5358-5B61-604C-5BA3-6678C5545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890264"/>
              </p:ext>
            </p:extLst>
          </p:nvPr>
        </p:nvGraphicFramePr>
        <p:xfrm>
          <a:off x="685800" y="2878138"/>
          <a:ext cx="10820400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7228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4102">
            <a:extLst>
              <a:ext uri="{FF2B5EF4-FFF2-40B4-BE49-F238E27FC236}">
                <a16:creationId xmlns:a16="http://schemas.microsoft.com/office/drawing/2014/main" id="{95DD5BC2-A8E7-4CAD-955A-3807355E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105" name="Rounded Rectangle 11">
            <a:extLst>
              <a:ext uri="{FF2B5EF4-FFF2-40B4-BE49-F238E27FC236}">
                <a16:creationId xmlns:a16="http://schemas.microsoft.com/office/drawing/2014/main" id="{2770B5F4-AED0-4A3A-859D-B6239ED3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JAK HODNOTIT PROGNÓZU PO TBI - PDF Free Download">
            <a:extLst>
              <a:ext uri="{FF2B5EF4-FFF2-40B4-BE49-F238E27FC236}">
                <a16:creationId xmlns:a16="http://schemas.microsoft.com/office/drawing/2014/main" id="{3D1033A8-C7D0-F03D-EC46-8737C00C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3982" y="873252"/>
            <a:ext cx="7124036" cy="5111496"/>
          </a:xfrm>
          <a:prstGeom prst="rect">
            <a:avLst/>
          </a:prstGeom>
          <a:noFill/>
          <a:ln w="31750" cap="sq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095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A7A5480-A33D-504E-62AF-D113D5E7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236" y="764373"/>
            <a:ext cx="1733202" cy="9608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 err="1"/>
              <a:t>miosa</a:t>
            </a:r>
            <a:endParaRPr lang="en-US" sz="3200" dirty="0"/>
          </a:p>
        </p:txBody>
      </p:sp>
      <p:pic>
        <p:nvPicPr>
          <p:cNvPr id="4" name="Picture 4" descr="What drugs cause constricted pupils? — Gaize">
            <a:extLst>
              <a:ext uri="{FF2B5EF4-FFF2-40B4-BE49-F238E27FC236}">
                <a16:creationId xmlns:a16="http://schemas.microsoft.com/office/drawing/2014/main" id="{CB10546A-C418-48FA-B550-FBA9ACDA5D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r="5962"/>
          <a:stretch/>
        </p:blipFill>
        <p:spPr bwMode="auto">
          <a:xfrm>
            <a:off x="4972699" y="1017884"/>
            <a:ext cx="6533501" cy="492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extovéPole 4">
            <a:extLst>
              <a:ext uri="{FF2B5EF4-FFF2-40B4-BE49-F238E27FC236}">
                <a16:creationId xmlns:a16="http://schemas.microsoft.com/office/drawing/2014/main" id="{6FAB6518-4ADB-C49A-4F0B-9319B8B72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3104680"/>
              </p:ext>
            </p:extLst>
          </p:nvPr>
        </p:nvGraphicFramePr>
        <p:xfrm>
          <a:off x="685800" y="2364573"/>
          <a:ext cx="3977639" cy="38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8371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logo, Písmo, snímek obrazovky&#10;&#10;Popis byl vytvořen automaticky">
            <a:extLst>
              <a:ext uri="{FF2B5EF4-FFF2-40B4-BE49-F238E27FC236}">
                <a16:creationId xmlns:a16="http://schemas.microsoft.com/office/drawing/2014/main" id="{0D8BC936-8DB4-6034-6A49-625B8B17A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5888" y="-585216"/>
            <a:ext cx="6022869" cy="8009797"/>
          </a:xfrm>
        </p:spPr>
      </p:pic>
    </p:spTree>
    <p:extLst>
      <p:ext uri="{BB962C8B-B14F-4D97-AF65-F5344CB8AC3E}">
        <p14:creationId xmlns:p14="http://schemas.microsoft.com/office/powerpoint/2010/main" val="976500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8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0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B06AFD-B91A-5404-297E-C98D2EF4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755458"/>
            <a:ext cx="2398220" cy="11475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 err="1"/>
              <a:t>mydriaza</a:t>
            </a:r>
            <a:endParaRPr lang="en-US" sz="3200" dirty="0"/>
          </a:p>
        </p:txBody>
      </p:sp>
      <p:pic>
        <p:nvPicPr>
          <p:cNvPr id="4" name="Picture 6" descr="rozsirene zornice – Seznam.cz">
            <a:extLst>
              <a:ext uri="{FF2B5EF4-FFF2-40B4-BE49-F238E27FC236}">
                <a16:creationId xmlns:a16="http://schemas.microsoft.com/office/drawing/2014/main" id="{2C215458-4EA9-2066-F270-5B86A0586E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r="16524" b="1"/>
          <a:stretch/>
        </p:blipFill>
        <p:spPr bwMode="auto">
          <a:xfrm>
            <a:off x="5491267" y="746126"/>
            <a:ext cx="5496364" cy="547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TextovéPole 5">
            <a:extLst>
              <a:ext uri="{FF2B5EF4-FFF2-40B4-BE49-F238E27FC236}">
                <a16:creationId xmlns:a16="http://schemas.microsoft.com/office/drawing/2014/main" id="{FE6BD99B-E311-1AC0-6AA5-1B66F42803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856308"/>
              </p:ext>
            </p:extLst>
          </p:nvPr>
        </p:nvGraphicFramePr>
        <p:xfrm>
          <a:off x="685800" y="2364573"/>
          <a:ext cx="3977639" cy="38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00955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37107-258C-162F-2D6D-EB7FC5C9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cs-CZ"/>
              <a:t>Anizokorie</a:t>
            </a:r>
            <a:endParaRPr lang="cs-CZ" dirty="0"/>
          </a:p>
        </p:txBody>
      </p:sp>
      <p:pic>
        <p:nvPicPr>
          <p:cNvPr id="6146" name="Picture 2" descr="STAYMEDIK - Anizokorie je rozdíl mezí velikostí pravé a... | Facebook">
            <a:extLst>
              <a:ext uri="{FF2B5EF4-FFF2-40B4-BE49-F238E27FC236}">
                <a16:creationId xmlns:a16="http://schemas.microsoft.com/office/drawing/2014/main" id="{E35D72BE-D660-8A73-C3CB-989AEB61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10040" b="-2"/>
          <a:stretch/>
        </p:blipFill>
        <p:spPr bwMode="auto">
          <a:xfrm>
            <a:off x="-168562" y="2194560"/>
            <a:ext cx="5654962" cy="42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52" name="Content Placeholder 6149">
            <a:extLst>
              <a:ext uri="{FF2B5EF4-FFF2-40B4-BE49-F238E27FC236}">
                <a16:creationId xmlns:a16="http://schemas.microsoft.com/office/drawing/2014/main" id="{DCE96FE7-AE58-09FE-6837-394B1D4E29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89600" y="2194560"/>
          <a:ext cx="58166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96193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D33089-1424-4FEA-976C-DBB4BD78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108A0F-9E32-4D9A-BCD6-92746BC20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A52E8-C1E8-4525-A28B-5A36AA9ED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0C0C6A-89F0-D577-5DCB-D7DE8388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Základy neurologického vyšetření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771D885-B378-E092-89C7-FBD83C959F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740448"/>
              </p:ext>
            </p:extLst>
          </p:nvPr>
        </p:nvGraphicFramePr>
        <p:xfrm>
          <a:off x="685800" y="2878138"/>
          <a:ext cx="10820400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5989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7D3E61-5EC2-9935-8C73-B6CFC2BB4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cs-CZ"/>
              <a:t>Základní neurologické vyšetření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187BF9C-5DD3-D0E3-0431-9857A63187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745190"/>
              </p:ext>
            </p:extLst>
          </p:nvPr>
        </p:nvGraphicFramePr>
        <p:xfrm>
          <a:off x="685800" y="1704109"/>
          <a:ext cx="10820400" cy="4267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4440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ounded Rectangle 14">
            <a:extLst>
              <a:ext uri="{FF2B5EF4-FFF2-40B4-BE49-F238E27FC236}">
                <a16:creationId xmlns:a16="http://schemas.microsoft.com/office/drawing/2014/main" id="{B781DC51-1D15-43A2-AB4F-2051C5F1C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1008B81-C8A4-4EEF-A211-877A35E98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C82B94A0-9C04-497F-9F2A-234AC715B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369CB58F-9DB1-495E-8241-D8994104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C4C76E-9270-9005-1488-343242795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Hlavové nervy</a:t>
            </a:r>
          </a:p>
        </p:txBody>
      </p:sp>
      <p:graphicFrame>
        <p:nvGraphicFramePr>
          <p:cNvPr id="21" name="Zástupný obsah 2">
            <a:extLst>
              <a:ext uri="{FF2B5EF4-FFF2-40B4-BE49-F238E27FC236}">
                <a16:creationId xmlns:a16="http://schemas.microsoft.com/office/drawing/2014/main" id="{9A453221-4738-1E87-AE46-055B98EC8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607213"/>
              </p:ext>
            </p:extLst>
          </p:nvPr>
        </p:nvGraphicFramePr>
        <p:xfrm>
          <a:off x="4842164" y="332509"/>
          <a:ext cx="7086600" cy="638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32437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3" name="Picture 10262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265" name="Picture 10264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6C9B0DD-78A2-187D-A1BD-5BD768B2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835" y="673241"/>
            <a:ext cx="3886056" cy="2482850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Meningeální</a:t>
            </a:r>
            <a:r>
              <a:rPr lang="en-US" dirty="0"/>
              <a:t> </a:t>
            </a:r>
            <a:r>
              <a:rPr lang="en-US" dirty="0" err="1"/>
              <a:t>příznaky</a:t>
            </a:r>
            <a:endParaRPr lang="en-US" dirty="0"/>
          </a:p>
        </p:txBody>
      </p:sp>
      <p:pic>
        <p:nvPicPr>
          <p:cNvPr id="10242" name="Picture 2" descr="Obsah obrázku text, kresba, Dětské kresby, skica&#10;&#10;Popis byl vytvořen automaticky">
            <a:extLst>
              <a:ext uri="{FF2B5EF4-FFF2-40B4-BE49-F238E27FC236}">
                <a16:creationId xmlns:a16="http://schemas.microsoft.com/office/drawing/2014/main" id="{2F3360FC-BB79-10A1-4A0E-5401B27E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r="2" b="5832"/>
          <a:stretch/>
        </p:blipFill>
        <p:spPr bwMode="auto">
          <a:xfrm>
            <a:off x="2405" y="10"/>
            <a:ext cx="779424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7" name="Rectangle 10266">
            <a:extLst>
              <a:ext uri="{FF2B5EF4-FFF2-40B4-BE49-F238E27FC236}">
                <a16:creationId xmlns:a16="http://schemas.microsoft.com/office/drawing/2014/main" id="{7CB7C310-FE58-42C8-923F-E29308AB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9" name="Rectangle 10268">
            <a:extLst>
              <a:ext uri="{FF2B5EF4-FFF2-40B4-BE49-F238E27FC236}">
                <a16:creationId xmlns:a16="http://schemas.microsoft.com/office/drawing/2014/main" id="{4A50A440-71B7-4225-BF26-485C42F1F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D33089-1424-4FEA-976C-DBB4BD78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108A0F-9E32-4D9A-BCD6-92746BC20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A52E8-C1E8-4525-A28B-5A36AA9ED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0C0C6A-89F0-D577-5DCB-D7DE8388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Základy neurologického vyšetření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6AA0F89-922A-DB18-857F-C655C6569A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08351"/>
              </p:ext>
            </p:extLst>
          </p:nvPr>
        </p:nvGraphicFramePr>
        <p:xfrm>
          <a:off x="685800" y="2878138"/>
          <a:ext cx="10820400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2179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10790-F67B-5147-0CFC-E40D360A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EC972D-6507-2564-7F1C-806F23C6E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C05BF7-FA26-1CFA-C89E-435CB139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6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BFA292-016D-74B2-6C5D-5F2B7C0B7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1200"/>
            <a:ext cx="12210324" cy="37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Webové stránky, Internetová reklama&#10;&#10;Popis byl vytvořen automaticky">
            <a:extLst>
              <a:ext uri="{FF2B5EF4-FFF2-40B4-BE49-F238E27FC236}">
                <a16:creationId xmlns:a16="http://schemas.microsoft.com/office/drawing/2014/main" id="{57867489-7BAD-FA9A-5C5B-FECE17932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466" y="-6526875"/>
            <a:ext cx="10719068" cy="13053749"/>
          </a:xfrm>
        </p:spPr>
      </p:pic>
    </p:spTree>
    <p:extLst>
      <p:ext uri="{BB962C8B-B14F-4D97-AF65-F5344CB8AC3E}">
        <p14:creationId xmlns:p14="http://schemas.microsoft.com/office/powerpoint/2010/main" val="116276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D56D4-9D0B-2F55-4AD7-10D35B4E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1" y="764373"/>
            <a:ext cx="3200399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8800" b="1" dirty="0"/>
              <a:t>A</a:t>
            </a:r>
            <a:endParaRPr lang="cs-CZ" sz="54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4EE2FD-8FAD-FF11-E5BE-5D02A90C1C04}"/>
              </a:ext>
            </a:extLst>
          </p:cNvPr>
          <p:cNvSpPr txBox="1"/>
          <p:nvPr/>
        </p:nvSpPr>
        <p:spPr>
          <a:xfrm>
            <a:off x="5057775" y="1056944"/>
            <a:ext cx="5414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=  DÝCHACÍ CESTY</a:t>
            </a:r>
          </a:p>
        </p:txBody>
      </p:sp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545EB0AF-3DAE-0736-157D-8DD0A013F918}"/>
              </a:ext>
            </a:extLst>
          </p:cNvPr>
          <p:cNvSpPr/>
          <p:nvPr/>
        </p:nvSpPr>
        <p:spPr>
          <a:xfrm>
            <a:off x="1736312" y="2336256"/>
            <a:ext cx="2761488" cy="14081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CÍL</a:t>
            </a:r>
          </a:p>
        </p:txBody>
      </p:sp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381AF943-AA47-7586-91CA-7DAA2AC9B80D}"/>
              </a:ext>
            </a:extLst>
          </p:cNvPr>
          <p:cNvSpPr/>
          <p:nvPr/>
        </p:nvSpPr>
        <p:spPr>
          <a:xfrm>
            <a:off x="4750784" y="2336256"/>
            <a:ext cx="2761488" cy="140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VYŠETŘENÍ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9931E3EE-8907-EAC4-84B4-BE76E668E0FE}"/>
              </a:ext>
            </a:extLst>
          </p:cNvPr>
          <p:cNvSpPr/>
          <p:nvPr/>
        </p:nvSpPr>
        <p:spPr>
          <a:xfrm>
            <a:off x="7765256" y="2336256"/>
            <a:ext cx="3133344" cy="14081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INTERVENCE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290E2417-530F-3F64-C4A0-5D01890984D0}"/>
              </a:ext>
            </a:extLst>
          </p:cNvPr>
          <p:cNvSpPr/>
          <p:nvPr/>
        </p:nvSpPr>
        <p:spPr>
          <a:xfrm>
            <a:off x="1989296" y="3527278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Průchodnost DC</a:t>
            </a: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5D42AFE6-E94C-D267-7D96-7B467BF0892D}"/>
              </a:ext>
            </a:extLst>
          </p:cNvPr>
          <p:cNvSpPr/>
          <p:nvPr/>
        </p:nvSpPr>
        <p:spPr>
          <a:xfrm>
            <a:off x="5057775" y="3560776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Poslech</a:t>
            </a:r>
          </a:p>
          <a:p>
            <a:r>
              <a:rPr lang="cs-CZ" sz="2800" dirty="0">
                <a:solidFill>
                  <a:schemeClr val="tx1"/>
                </a:solidFill>
              </a:rPr>
              <a:t>Pohled</a:t>
            </a:r>
          </a:p>
        </p:txBody>
      </p:sp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534A7628-4A97-2991-B49B-7011C9864553}"/>
              </a:ext>
            </a:extLst>
          </p:cNvPr>
          <p:cNvSpPr/>
          <p:nvPr/>
        </p:nvSpPr>
        <p:spPr>
          <a:xfrm>
            <a:off x="8072247" y="3560776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Poloha</a:t>
            </a:r>
          </a:p>
          <a:p>
            <a:r>
              <a:rPr lang="cs-CZ" sz="2800" dirty="0">
                <a:solidFill>
                  <a:schemeClr val="tx1"/>
                </a:solidFill>
              </a:rPr>
              <a:t>Odsátí</a:t>
            </a:r>
          </a:p>
          <a:p>
            <a:r>
              <a:rPr lang="cs-CZ" sz="2800" dirty="0">
                <a:solidFill>
                  <a:schemeClr val="tx1"/>
                </a:solidFill>
              </a:rPr>
              <a:t>O2</a:t>
            </a:r>
          </a:p>
          <a:p>
            <a:r>
              <a:rPr lang="cs-CZ" sz="2800" dirty="0">
                <a:solidFill>
                  <a:schemeClr val="tx1"/>
                </a:solidFill>
              </a:rPr>
              <a:t>Zajištění</a:t>
            </a:r>
          </a:p>
        </p:txBody>
      </p:sp>
    </p:spTree>
    <p:extLst>
      <p:ext uri="{BB962C8B-B14F-4D97-AF65-F5344CB8AC3E}">
        <p14:creationId xmlns:p14="http://schemas.microsoft.com/office/powerpoint/2010/main" val="181742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4B080017-D742-B6B0-19E9-7DEE4AE79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773" y="0"/>
            <a:ext cx="10546453" cy="6858000"/>
          </a:xfrm>
        </p:spPr>
      </p:pic>
    </p:spTree>
    <p:extLst>
      <p:ext uri="{BB962C8B-B14F-4D97-AF65-F5344CB8AC3E}">
        <p14:creationId xmlns:p14="http://schemas.microsoft.com/office/powerpoint/2010/main" val="3637318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číslo, účtenka&#10;&#10;Popis byl vytvořen automaticky">
            <a:extLst>
              <a:ext uri="{FF2B5EF4-FFF2-40B4-BE49-F238E27FC236}">
                <a16:creationId xmlns:a16="http://schemas.microsoft.com/office/drawing/2014/main" id="{FA190F74-FB7E-6C10-FBC9-4E1022525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435" y="0"/>
            <a:ext cx="9935129" cy="6857999"/>
          </a:xfrm>
        </p:spPr>
      </p:pic>
    </p:spTree>
    <p:extLst>
      <p:ext uri="{BB962C8B-B14F-4D97-AF65-F5344CB8AC3E}">
        <p14:creationId xmlns:p14="http://schemas.microsoft.com/office/powerpoint/2010/main" val="1098502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3274C-F8AE-FDE3-5B7D-F6A5FDAE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673" y="203264"/>
            <a:ext cx="8610600" cy="898172"/>
          </a:xfrm>
        </p:spPr>
        <p:txBody>
          <a:bodyPr>
            <a:normAutofit/>
          </a:bodyPr>
          <a:lstStyle/>
          <a:p>
            <a:r>
              <a:rPr lang="cs-CZ" dirty="0"/>
              <a:t>Neurologické minimum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A6EDF62-0B07-961F-5888-1FBFE551A3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169688"/>
              </p:ext>
            </p:extLst>
          </p:nvPr>
        </p:nvGraphicFramePr>
        <p:xfrm>
          <a:off x="0" y="1101436"/>
          <a:ext cx="12192000" cy="5756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7764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diagram, účtenka, Plán&#10;&#10;Popis byl vytvořen automaticky">
            <a:extLst>
              <a:ext uri="{FF2B5EF4-FFF2-40B4-BE49-F238E27FC236}">
                <a16:creationId xmlns:a16="http://schemas.microsoft.com/office/drawing/2014/main" id="{1857354A-8BE3-7CDF-74C4-AC0ABFF8C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925290" cy="6915025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C776424-A392-700F-198C-5B278851C55A}"/>
              </a:ext>
            </a:extLst>
          </p:cNvPr>
          <p:cNvSpPr txBox="1"/>
          <p:nvPr/>
        </p:nvSpPr>
        <p:spPr>
          <a:xfrm>
            <a:off x="5671738" y="1567543"/>
            <a:ext cx="5075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Záznam o výjezdu =</a:t>
            </a:r>
          </a:p>
          <a:p>
            <a:pPr algn="ctr"/>
            <a:r>
              <a:rPr lang="cs-CZ" sz="4400" dirty="0"/>
              <a:t> </a:t>
            </a:r>
            <a:r>
              <a:rPr lang="cs-CZ" sz="4400" dirty="0" err="1"/>
              <a:t>parere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1352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A3F16E-CC60-4737-8CBB-9568A351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6AAA93-EC5F-4241-A5A3-7E599ABC0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4032" y="2187574"/>
            <a:ext cx="6857999" cy="2482850"/>
          </a:xfrm>
          <a:prstGeom prst="rect">
            <a:avLst/>
          </a:prstGeom>
        </p:spPr>
      </p:pic>
      <p:graphicFrame>
        <p:nvGraphicFramePr>
          <p:cNvPr id="26" name="Zástupný obsah 2">
            <a:extLst>
              <a:ext uri="{FF2B5EF4-FFF2-40B4-BE49-F238E27FC236}">
                <a16:creationId xmlns:a16="http://schemas.microsoft.com/office/drawing/2014/main" id="{43C6D81A-0312-1D5B-26C3-31BF8A7A32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112947"/>
              </p:ext>
            </p:extLst>
          </p:nvPr>
        </p:nvGraphicFramePr>
        <p:xfrm>
          <a:off x="3740727" y="187036"/>
          <a:ext cx="8451273" cy="6670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6AE252C2-0AF8-7A07-81BF-ABD69C07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08018"/>
            <a:ext cx="3406393" cy="2337125"/>
          </a:xfrm>
        </p:spPr>
        <p:txBody>
          <a:bodyPr>
            <a:normAutofit/>
          </a:bodyPr>
          <a:lstStyle/>
          <a:p>
            <a:pPr algn="l"/>
            <a:r>
              <a:rPr lang="cs-CZ" sz="3100" dirty="0">
                <a:solidFill>
                  <a:schemeClr val="bg1"/>
                </a:solidFill>
                <a:latin typeface="Helvetica" pitchFamily="2" charset="0"/>
              </a:rPr>
              <a:t>Struktura zápisu do dokumentace</a:t>
            </a:r>
            <a:br>
              <a:rPr lang="cs-CZ" sz="3100" dirty="0">
                <a:solidFill>
                  <a:schemeClr val="bg1"/>
                </a:solidFill>
                <a:latin typeface="Helvetica" pitchFamily="2" charset="0"/>
              </a:rPr>
            </a:br>
            <a:endParaRPr lang="cs-CZ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60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ávštěva u doktora může být pěkná abeceda - Médium.cz">
            <a:extLst>
              <a:ext uri="{FF2B5EF4-FFF2-40B4-BE49-F238E27FC236}">
                <a16:creationId xmlns:a16="http://schemas.microsoft.com/office/drawing/2014/main" id="{CB93992B-1859-F142-DB3B-37875387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0"/>
            <a:ext cx="1022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100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9F0AC-0A7D-C161-3185-999AE0DE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94F6B3-7E80-9AA0-E495-501EA598D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73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12060-4F52-F0C8-FE85-FC40F5CC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E9D280-7D5B-6BC2-D68F-6EAFC637F0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" y="0"/>
            <a:ext cx="12169294" cy="68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558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13386-D41B-7C46-52D8-7CA61249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2444496" cy="1293028"/>
          </a:xfrm>
        </p:spPr>
        <p:txBody>
          <a:bodyPr>
            <a:normAutofit/>
          </a:bodyPr>
          <a:lstStyle/>
          <a:p>
            <a:r>
              <a:rPr lang="cs-CZ" sz="8000" b="1" dirty="0"/>
              <a:t>B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033816D-104B-23C2-C277-E0F397E13FE7}"/>
              </a:ext>
            </a:extLst>
          </p:cNvPr>
          <p:cNvSpPr txBox="1"/>
          <p:nvPr/>
        </p:nvSpPr>
        <p:spPr>
          <a:xfrm>
            <a:off x="5368967" y="1064152"/>
            <a:ext cx="2965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= DÝCHÁNÍ</a:t>
            </a:r>
          </a:p>
        </p:txBody>
      </p:sp>
      <p:sp>
        <p:nvSpPr>
          <p:cNvPr id="11" name="Zaoblený obdélník 10">
            <a:extLst>
              <a:ext uri="{FF2B5EF4-FFF2-40B4-BE49-F238E27FC236}">
                <a16:creationId xmlns:a16="http://schemas.microsoft.com/office/drawing/2014/main" id="{43B559BA-ED40-0067-B2F9-2E148045FD18}"/>
              </a:ext>
            </a:extLst>
          </p:cNvPr>
          <p:cNvSpPr/>
          <p:nvPr/>
        </p:nvSpPr>
        <p:spPr>
          <a:xfrm>
            <a:off x="1736312" y="2336256"/>
            <a:ext cx="2761488" cy="14081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CÍL</a:t>
            </a:r>
          </a:p>
        </p:txBody>
      </p:sp>
      <p:sp>
        <p:nvSpPr>
          <p:cNvPr id="12" name="Zaoblený obdélník 11">
            <a:extLst>
              <a:ext uri="{FF2B5EF4-FFF2-40B4-BE49-F238E27FC236}">
                <a16:creationId xmlns:a16="http://schemas.microsoft.com/office/drawing/2014/main" id="{F18AD5AB-293D-B889-CF6D-40130DB597B4}"/>
              </a:ext>
            </a:extLst>
          </p:cNvPr>
          <p:cNvSpPr/>
          <p:nvPr/>
        </p:nvSpPr>
        <p:spPr>
          <a:xfrm>
            <a:off x="4750784" y="2336256"/>
            <a:ext cx="2761488" cy="140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VYŠETŘENÍ</a:t>
            </a:r>
          </a:p>
        </p:txBody>
      </p:sp>
      <p:sp>
        <p:nvSpPr>
          <p:cNvPr id="13" name="Zaoblený obdélník 12">
            <a:extLst>
              <a:ext uri="{FF2B5EF4-FFF2-40B4-BE49-F238E27FC236}">
                <a16:creationId xmlns:a16="http://schemas.microsoft.com/office/drawing/2014/main" id="{5D5043B9-0B71-5BDF-0D6B-98B636343A7A}"/>
              </a:ext>
            </a:extLst>
          </p:cNvPr>
          <p:cNvSpPr/>
          <p:nvPr/>
        </p:nvSpPr>
        <p:spPr>
          <a:xfrm>
            <a:off x="7765256" y="2336256"/>
            <a:ext cx="3133344" cy="14081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INTERVENCE</a:t>
            </a:r>
          </a:p>
        </p:txBody>
      </p:sp>
      <p:sp>
        <p:nvSpPr>
          <p:cNvPr id="14" name="Zaoblený obdélník 13">
            <a:extLst>
              <a:ext uri="{FF2B5EF4-FFF2-40B4-BE49-F238E27FC236}">
                <a16:creationId xmlns:a16="http://schemas.microsoft.com/office/drawing/2014/main" id="{412196C5-9BDD-1627-2869-0B94CBE01134}"/>
              </a:ext>
            </a:extLst>
          </p:cNvPr>
          <p:cNvSpPr/>
          <p:nvPr/>
        </p:nvSpPr>
        <p:spPr>
          <a:xfrm>
            <a:off x="1989296" y="3527278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Oxygenace</a:t>
            </a:r>
          </a:p>
          <a:p>
            <a:r>
              <a:rPr lang="cs-CZ" sz="2800" dirty="0">
                <a:solidFill>
                  <a:schemeClr val="tx1"/>
                </a:solidFill>
              </a:rPr>
              <a:t>Ventilace</a:t>
            </a:r>
          </a:p>
        </p:txBody>
      </p:sp>
      <p:sp>
        <p:nvSpPr>
          <p:cNvPr id="15" name="Zaoblený obdélník 14">
            <a:extLst>
              <a:ext uri="{FF2B5EF4-FFF2-40B4-BE49-F238E27FC236}">
                <a16:creationId xmlns:a16="http://schemas.microsoft.com/office/drawing/2014/main" id="{8E0C5D8D-3ACF-DA1C-145A-4FD0C0D7FD80}"/>
              </a:ext>
            </a:extLst>
          </p:cNvPr>
          <p:cNvSpPr/>
          <p:nvPr/>
        </p:nvSpPr>
        <p:spPr>
          <a:xfrm>
            <a:off x="5057775" y="3560776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4 P</a:t>
            </a:r>
          </a:p>
          <a:p>
            <a:r>
              <a:rPr lang="cs-CZ" sz="2800" dirty="0">
                <a:solidFill>
                  <a:schemeClr val="tx1"/>
                </a:solidFill>
              </a:rPr>
              <a:t>RWTO</a:t>
            </a:r>
          </a:p>
        </p:txBody>
      </p:sp>
      <p:sp>
        <p:nvSpPr>
          <p:cNvPr id="16" name="Zaoblený obdélník 15">
            <a:extLst>
              <a:ext uri="{FF2B5EF4-FFF2-40B4-BE49-F238E27FC236}">
                <a16:creationId xmlns:a16="http://schemas.microsoft.com/office/drawing/2014/main" id="{344C6C04-052E-7AC7-A29F-F4E80F2F39E5}"/>
              </a:ext>
            </a:extLst>
          </p:cNvPr>
          <p:cNvSpPr/>
          <p:nvPr/>
        </p:nvSpPr>
        <p:spPr>
          <a:xfrm>
            <a:off x="8072247" y="3560776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PNO</a:t>
            </a:r>
          </a:p>
          <a:p>
            <a:r>
              <a:rPr lang="cs-CZ" sz="2800" dirty="0">
                <a:solidFill>
                  <a:schemeClr val="tx1"/>
                </a:solidFill>
              </a:rPr>
              <a:t>Inhalace</a:t>
            </a:r>
          </a:p>
          <a:p>
            <a:r>
              <a:rPr lang="cs-CZ" sz="2800" dirty="0">
                <a:solidFill>
                  <a:schemeClr val="tx1"/>
                </a:solidFill>
              </a:rPr>
              <a:t>Ventilace</a:t>
            </a:r>
          </a:p>
        </p:txBody>
      </p:sp>
    </p:spTree>
    <p:extLst>
      <p:ext uri="{BB962C8B-B14F-4D97-AF65-F5344CB8AC3E}">
        <p14:creationId xmlns:p14="http://schemas.microsoft.com/office/powerpoint/2010/main" val="474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3" name="Picture 11272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E187FF-1F90-8D17-7D05-C3D5334E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61" y="106810"/>
            <a:ext cx="3977639" cy="706342"/>
          </a:xfrm>
        </p:spPr>
        <p:txBody>
          <a:bodyPr anchor="b">
            <a:normAutofit/>
          </a:bodyPr>
          <a:lstStyle/>
          <a:p>
            <a:pPr algn="l"/>
            <a:r>
              <a:rPr lang="cs-CZ" sz="3200" dirty="0"/>
              <a:t>Auskultace plic</a:t>
            </a:r>
          </a:p>
        </p:txBody>
      </p:sp>
      <p:pic>
        <p:nvPicPr>
          <p:cNvPr id="4" name="Vesicular Breath Sounds - Normal Lung Sounds - MEDZCOOL.mp3">
            <a:hlinkClick r:id="" action="ppaction://media"/>
            <a:extLst>
              <a:ext uri="{FF2B5EF4-FFF2-40B4-BE49-F238E27FC236}">
                <a16:creationId xmlns:a16="http://schemas.microsoft.com/office/drawing/2014/main" id="{E45A4F08-E4C9-4FDD-9D7F-A411990A6EA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4841" y="5155011"/>
            <a:ext cx="812800" cy="812800"/>
          </a:xfr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D51D15A9-3292-7ABF-19CB-4ADD1D349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0959"/>
            <a:ext cx="12192000" cy="34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0BEFD6F-24FA-20EA-16C9-82C89653D517}"/>
              </a:ext>
            </a:extLst>
          </p:cNvPr>
          <p:cNvSpPr txBox="1"/>
          <p:nvPr/>
        </p:nvSpPr>
        <p:spPr>
          <a:xfrm>
            <a:off x="929053" y="596781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Normální dýchání</a:t>
            </a:r>
          </a:p>
        </p:txBody>
      </p:sp>
      <p:pic>
        <p:nvPicPr>
          <p:cNvPr id="6" name="Crackles- Pulmonary Edema.mp3">
            <a:hlinkClick r:id="" action="ppaction://media"/>
            <a:extLst>
              <a:ext uri="{FF2B5EF4-FFF2-40B4-BE49-F238E27FC236}">
                <a16:creationId xmlns:a16="http://schemas.microsoft.com/office/drawing/2014/main" id="{ACFC525B-835B-EA5F-8993-1E0735C35B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9740" y="5155011"/>
            <a:ext cx="812800" cy="8128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442715C-85F9-6F62-97B7-2F742459F007}"/>
              </a:ext>
            </a:extLst>
          </p:cNvPr>
          <p:cNvSpPr txBox="1"/>
          <p:nvPr/>
        </p:nvSpPr>
        <p:spPr>
          <a:xfrm>
            <a:off x="4541676" y="5967811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Vlhké fenomény</a:t>
            </a:r>
          </a:p>
        </p:txBody>
      </p:sp>
      <p:pic>
        <p:nvPicPr>
          <p:cNvPr id="8" name="Asthma Wheeze Sounds - Asthma Whistling Sounds #shorts #medicine #medstudent #usmle #plab #asthma.mp3">
            <a:hlinkClick r:id="" action="ppaction://media"/>
            <a:extLst>
              <a:ext uri="{FF2B5EF4-FFF2-40B4-BE49-F238E27FC236}">
                <a16:creationId xmlns:a16="http://schemas.microsoft.com/office/drawing/2014/main" id="{1FFB3DB8-56ED-6FAE-CE7F-C479E11876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6278" y="5155011"/>
            <a:ext cx="812800" cy="8128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76E903D-B040-3281-DC5F-E99A159BDE3B}"/>
              </a:ext>
            </a:extLst>
          </p:cNvPr>
          <p:cNvSpPr txBox="1"/>
          <p:nvPr/>
        </p:nvSpPr>
        <p:spPr>
          <a:xfrm>
            <a:off x="8785419" y="5967811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Spastické fenomény</a:t>
            </a:r>
          </a:p>
        </p:txBody>
      </p:sp>
    </p:spTree>
    <p:extLst>
      <p:ext uri="{BB962C8B-B14F-4D97-AF65-F5344CB8AC3E}">
        <p14:creationId xmlns:p14="http://schemas.microsoft.com/office/powerpoint/2010/main" val="21148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F3B3A-05EA-0E0D-21A6-784ACE45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608" y="791039"/>
            <a:ext cx="1602200" cy="1293028"/>
          </a:xfrm>
        </p:spPr>
        <p:txBody>
          <a:bodyPr>
            <a:normAutofit/>
          </a:bodyPr>
          <a:lstStyle/>
          <a:p>
            <a:r>
              <a:rPr lang="cs-CZ" sz="8000" b="1" dirty="0"/>
              <a:t>C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78002647-29F9-AABD-F4C2-B0CA8B469C5D}"/>
              </a:ext>
            </a:extLst>
          </p:cNvPr>
          <p:cNvSpPr/>
          <p:nvPr/>
        </p:nvSpPr>
        <p:spPr>
          <a:xfrm>
            <a:off x="1736312" y="2336256"/>
            <a:ext cx="2761488" cy="14081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CÍL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D19B144D-DB39-F339-D473-0E6DDD0339AA}"/>
              </a:ext>
            </a:extLst>
          </p:cNvPr>
          <p:cNvSpPr/>
          <p:nvPr/>
        </p:nvSpPr>
        <p:spPr>
          <a:xfrm>
            <a:off x="4750784" y="2336256"/>
            <a:ext cx="2761488" cy="140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VYŠETŘENÍ</a:t>
            </a: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C857C1BB-6A9D-05B4-33D7-D03A0609EAD0}"/>
              </a:ext>
            </a:extLst>
          </p:cNvPr>
          <p:cNvSpPr/>
          <p:nvPr/>
        </p:nvSpPr>
        <p:spPr>
          <a:xfrm>
            <a:off x="7765256" y="2336256"/>
            <a:ext cx="3133344" cy="14081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tx1"/>
                </a:solidFill>
              </a:rPr>
              <a:t>INTERVENCE</a:t>
            </a:r>
          </a:p>
        </p:txBody>
      </p:sp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52A5AAB9-8D89-FCD3-CB3A-2A7F78D8709C}"/>
              </a:ext>
            </a:extLst>
          </p:cNvPr>
          <p:cNvSpPr/>
          <p:nvPr/>
        </p:nvSpPr>
        <p:spPr>
          <a:xfrm>
            <a:off x="1989296" y="3527278"/>
            <a:ext cx="2761488" cy="22402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Stabilizace krevního oběhu</a:t>
            </a:r>
          </a:p>
        </p:txBody>
      </p:sp>
      <p:sp>
        <p:nvSpPr>
          <p:cNvPr id="11" name="Zaoblený obdélník 10">
            <a:extLst>
              <a:ext uri="{FF2B5EF4-FFF2-40B4-BE49-F238E27FC236}">
                <a16:creationId xmlns:a16="http://schemas.microsoft.com/office/drawing/2014/main" id="{99C92B16-82E4-B32C-BE17-5FED9F994873}"/>
              </a:ext>
            </a:extLst>
          </p:cNvPr>
          <p:cNvSpPr/>
          <p:nvPr/>
        </p:nvSpPr>
        <p:spPr>
          <a:xfrm>
            <a:off x="5057775" y="3624784"/>
            <a:ext cx="2734485" cy="31326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TF, TK, EKG</a:t>
            </a:r>
          </a:p>
          <a:p>
            <a:r>
              <a:rPr lang="cs-CZ" sz="2800" dirty="0">
                <a:solidFill>
                  <a:schemeClr val="tx1"/>
                </a:solidFill>
              </a:rPr>
              <a:t>CRT, </a:t>
            </a:r>
          </a:p>
          <a:p>
            <a:r>
              <a:rPr lang="cs-CZ" sz="2800" dirty="0">
                <a:solidFill>
                  <a:schemeClr val="tx1"/>
                </a:solidFill>
              </a:rPr>
              <a:t>Krvácení</a:t>
            </a:r>
          </a:p>
          <a:p>
            <a:r>
              <a:rPr lang="cs-CZ" sz="2800" dirty="0" err="1">
                <a:solidFill>
                  <a:schemeClr val="tx1"/>
                </a:solidFill>
              </a:rPr>
              <a:t>Diureza</a:t>
            </a:r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Barva kůže</a:t>
            </a:r>
          </a:p>
          <a:p>
            <a:r>
              <a:rPr lang="cs-CZ" sz="2800" dirty="0">
                <a:solidFill>
                  <a:schemeClr val="tx1"/>
                </a:solidFill>
              </a:rPr>
              <a:t>Odběry </a:t>
            </a:r>
          </a:p>
          <a:p>
            <a:pPr algn="ctr"/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2" name="Zaoblený obdélník 11">
            <a:extLst>
              <a:ext uri="{FF2B5EF4-FFF2-40B4-BE49-F238E27FC236}">
                <a16:creationId xmlns:a16="http://schemas.microsoft.com/office/drawing/2014/main" id="{E0774DDE-A059-1642-6CE7-574D7F8EDB18}"/>
              </a:ext>
            </a:extLst>
          </p:cNvPr>
          <p:cNvSpPr/>
          <p:nvPr/>
        </p:nvSpPr>
        <p:spPr>
          <a:xfrm>
            <a:off x="8072246" y="3560776"/>
            <a:ext cx="3851529" cy="31326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dirty="0">
                <a:solidFill>
                  <a:schemeClr val="tx1"/>
                </a:solidFill>
              </a:rPr>
              <a:t>Kontrola krvácení</a:t>
            </a:r>
          </a:p>
          <a:p>
            <a:r>
              <a:rPr lang="cs-CZ" sz="2800" dirty="0" err="1">
                <a:solidFill>
                  <a:schemeClr val="tx1"/>
                </a:solidFill>
              </a:rPr>
              <a:t>i.v</a:t>
            </a:r>
            <a:r>
              <a:rPr lang="cs-CZ" sz="2800" dirty="0">
                <a:solidFill>
                  <a:schemeClr val="tx1"/>
                </a:solidFill>
              </a:rPr>
              <a:t>. / </a:t>
            </a:r>
            <a:r>
              <a:rPr lang="cs-CZ" sz="2800" dirty="0" err="1">
                <a:solidFill>
                  <a:schemeClr val="tx1"/>
                </a:solidFill>
              </a:rPr>
              <a:t>i.o</a:t>
            </a:r>
            <a:r>
              <a:rPr lang="cs-CZ" sz="2800" dirty="0">
                <a:solidFill>
                  <a:schemeClr val="tx1"/>
                </a:solidFill>
              </a:rPr>
              <a:t>.</a:t>
            </a:r>
          </a:p>
          <a:p>
            <a:r>
              <a:rPr lang="cs-CZ" sz="2800" dirty="0">
                <a:solidFill>
                  <a:schemeClr val="tx1"/>
                </a:solidFill>
              </a:rPr>
              <a:t>Tekutiny</a:t>
            </a:r>
          </a:p>
          <a:p>
            <a:r>
              <a:rPr lang="cs-CZ" sz="2800" dirty="0">
                <a:solidFill>
                  <a:schemeClr val="tx1"/>
                </a:solidFill>
              </a:rPr>
              <a:t>Léky</a:t>
            </a:r>
          </a:p>
          <a:p>
            <a:r>
              <a:rPr lang="cs-CZ" sz="2800" dirty="0">
                <a:solidFill>
                  <a:schemeClr val="tx1"/>
                </a:solidFill>
              </a:rPr>
              <a:t>Transfusní přípravky</a:t>
            </a:r>
          </a:p>
          <a:p>
            <a:pPr algn="ctr"/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4DA2C37-3D75-FA68-3386-3463FF7F5B7F}"/>
              </a:ext>
            </a:extLst>
          </p:cNvPr>
          <p:cNvSpPr txBox="1"/>
          <p:nvPr/>
        </p:nvSpPr>
        <p:spPr>
          <a:xfrm>
            <a:off x="5321808" y="1152144"/>
            <a:ext cx="2005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= OBĚH</a:t>
            </a:r>
          </a:p>
        </p:txBody>
      </p:sp>
    </p:spTree>
    <p:extLst>
      <p:ext uri="{BB962C8B-B14F-4D97-AF65-F5344CB8AC3E}">
        <p14:creationId xmlns:p14="http://schemas.microsoft.com/office/powerpoint/2010/main" val="391212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703C84FD-F064-4354-9440-4002D8F42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7" name="Picture 12296">
            <a:extLst>
              <a:ext uri="{FF2B5EF4-FFF2-40B4-BE49-F238E27FC236}">
                <a16:creationId xmlns:a16="http://schemas.microsoft.com/office/drawing/2014/main" id="{40FBDFD4-1F8B-45E5-9946-F1EABEF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5F6B435E-2AB7-8624-669E-23B63507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5" b="25994"/>
          <a:stretch/>
        </p:blipFill>
        <p:spPr bwMode="auto">
          <a:xfrm>
            <a:off x="4972699" y="746126"/>
            <a:ext cx="6533501" cy="547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F8EF154-2741-B10E-3647-BE39D3039A0A}"/>
              </a:ext>
            </a:extLst>
          </p:cNvPr>
          <p:cNvSpPr txBox="1"/>
          <p:nvPr/>
        </p:nvSpPr>
        <p:spPr>
          <a:xfrm>
            <a:off x="276550" y="1571258"/>
            <a:ext cx="441959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33333"/>
                </a:solidFill>
                <a:cs typeface="Calibri" panose="020F0502020204030204" pitchFamily="34" charset="0"/>
              </a:rPr>
              <a:t>A</a:t>
            </a:r>
            <a:r>
              <a:rPr 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sz="2000" i="0" u="none" strike="noStrike" dirty="0">
                <a:solidFill>
                  <a:srgbClr val="333333"/>
                </a:solidFill>
                <a:effectLst/>
                <a:cs typeface="Calibri" panose="020F0502020204030204" pitchFamily="34" charset="0"/>
              </a:rPr>
              <a:t>poslechové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  <a:cs typeface="Calibri" panose="020F0502020204030204" pitchFamily="34" charset="0"/>
              </a:rPr>
              <a:t> místo aortální chlopně - II. mezižebří vpravo u sterna</a:t>
            </a:r>
            <a:br>
              <a:rPr lang="cs-CZ" sz="2000" dirty="0">
                <a:cs typeface="Calibri" panose="020F0502020204030204" pitchFamily="34" charset="0"/>
              </a:rPr>
            </a:br>
            <a:r>
              <a:rPr lang="cs-CZ" sz="2400" b="1" dirty="0">
                <a:cs typeface="Calibri" panose="020F0502020204030204" pitchFamily="34" charset="0"/>
              </a:rPr>
              <a:t>P</a:t>
            </a:r>
            <a:r>
              <a:rPr lang="cs-CZ" sz="2000" dirty="0">
                <a:cs typeface="Calibri" panose="020F0502020204030204" pitchFamily="34" charset="0"/>
              </a:rPr>
              <a:t> 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  <a:cs typeface="Calibri" panose="020F0502020204030204" pitchFamily="34" charset="0"/>
              </a:rPr>
              <a:t>poslechové místo pulmonální chlopně - II. mezižebří vlevo u sterna</a:t>
            </a:r>
            <a:br>
              <a:rPr lang="cs-CZ" sz="2000" dirty="0">
                <a:cs typeface="Calibri" panose="020F0502020204030204" pitchFamily="34" charset="0"/>
              </a:rPr>
            </a:br>
            <a:r>
              <a:rPr lang="cs-CZ" sz="2400" b="1" dirty="0">
                <a:solidFill>
                  <a:srgbClr val="333333"/>
                </a:solidFill>
                <a:cs typeface="Calibri" panose="020F0502020204030204" pitchFamily="34" charset="0"/>
              </a:rPr>
              <a:t>T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  <a:cs typeface="Calibri" panose="020F0502020204030204" pitchFamily="34" charset="0"/>
              </a:rPr>
              <a:t> poslechové místo trikuspidální chlopně - IV. – V. mezižebří vlevo u sterna</a:t>
            </a:r>
            <a:br>
              <a:rPr lang="cs-CZ" sz="2000" dirty="0">
                <a:cs typeface="Calibri" panose="020F0502020204030204" pitchFamily="34" charset="0"/>
              </a:rPr>
            </a:br>
            <a:r>
              <a:rPr lang="cs-CZ" sz="2400" b="1" dirty="0">
                <a:solidFill>
                  <a:srgbClr val="333333"/>
                </a:solidFill>
                <a:cs typeface="Calibri" panose="020F0502020204030204" pitchFamily="34" charset="0"/>
              </a:rPr>
              <a:t>M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  <a:cs typeface="Calibri" panose="020F0502020204030204" pitchFamily="34" charset="0"/>
              </a:rPr>
              <a:t> poslechové místo mitrální chlopně - průsečík IV.- V. mezižebří a </a:t>
            </a:r>
            <a:r>
              <a:rPr lang="cs-CZ" sz="2000" b="0" i="0" u="none" strike="noStrike" dirty="0" err="1">
                <a:solidFill>
                  <a:srgbClr val="333333"/>
                </a:solidFill>
                <a:effectLst/>
                <a:cs typeface="Calibri" panose="020F0502020204030204" pitchFamily="34" charset="0"/>
              </a:rPr>
              <a:t>medioklavikulární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  <a:cs typeface="Calibri" panose="020F0502020204030204" pitchFamily="34" charset="0"/>
              </a:rPr>
              <a:t> čáry, oblast hrotu srdečního</a:t>
            </a:r>
            <a:br>
              <a:rPr lang="cs-CZ" sz="2000" dirty="0">
                <a:cs typeface="Calibri" panose="020F0502020204030204" pitchFamily="34" charset="0"/>
              </a:rPr>
            </a:br>
            <a:endParaRPr lang="cs-CZ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16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21" name="Picture 13320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3314" name="Picture 2" descr="Poruchy srdečního rytmu a jejich interpretace na EKG">
            <a:extLst>
              <a:ext uri="{FF2B5EF4-FFF2-40B4-BE49-F238E27FC236}">
                <a16:creationId xmlns:a16="http://schemas.microsoft.com/office/drawing/2014/main" id="{3E4DACC9-3032-C461-88D8-1803248D4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9858" y="720725"/>
            <a:ext cx="4642702" cy="547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23AAD7-A2D1-3B78-C606-BB991285EB0B}"/>
              </a:ext>
            </a:extLst>
          </p:cNvPr>
          <p:cNvSpPr txBox="1"/>
          <p:nvPr/>
        </p:nvSpPr>
        <p:spPr>
          <a:xfrm>
            <a:off x="302426" y="1509042"/>
            <a:ext cx="7287572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effectLst/>
              </a:rPr>
              <a:t>KONČETINOVÉ SVODY</a:t>
            </a:r>
          </a:p>
          <a:p>
            <a:r>
              <a:rPr lang="cs-CZ" sz="2400" dirty="0">
                <a:effectLst/>
              </a:rPr>
              <a:t>Pravá horní končetina - </a:t>
            </a:r>
            <a:r>
              <a:rPr lang="cs-CZ" sz="2400" dirty="0">
                <a:solidFill>
                  <a:srgbClr val="FF0000"/>
                </a:solidFill>
                <a:effectLst/>
              </a:rPr>
              <a:t>červená</a:t>
            </a:r>
          </a:p>
          <a:p>
            <a:r>
              <a:rPr lang="cs-CZ" sz="2400" dirty="0">
                <a:effectLst/>
              </a:rPr>
              <a:t>Levá horní končetina - </a:t>
            </a:r>
            <a:r>
              <a:rPr lang="cs-CZ" sz="2400" dirty="0" err="1">
                <a:solidFill>
                  <a:srgbClr val="FFFF00"/>
                </a:solidFill>
                <a:effectLst/>
              </a:rPr>
              <a:t>žluta</a:t>
            </a:r>
            <a:r>
              <a:rPr lang="cs-CZ" sz="2400" dirty="0">
                <a:solidFill>
                  <a:srgbClr val="FFFF00"/>
                </a:solidFill>
                <a:effectLst/>
              </a:rPr>
              <a:t>́ </a:t>
            </a:r>
          </a:p>
          <a:p>
            <a:r>
              <a:rPr lang="cs-CZ" sz="2400" dirty="0" err="1">
                <a:effectLst/>
              </a:rPr>
              <a:t>Prava</a:t>
            </a:r>
            <a:r>
              <a:rPr lang="cs-CZ" sz="2400" dirty="0">
                <a:effectLst/>
              </a:rPr>
              <a:t>́ dolní končetina - </a:t>
            </a:r>
            <a:r>
              <a:rPr lang="cs-CZ" sz="2400" dirty="0"/>
              <a:t>č</a:t>
            </a:r>
            <a:r>
              <a:rPr lang="cs-CZ" sz="2400" dirty="0">
                <a:effectLst/>
              </a:rPr>
              <a:t>erná </a:t>
            </a:r>
          </a:p>
          <a:p>
            <a:r>
              <a:rPr lang="cs-CZ" sz="2400" dirty="0">
                <a:effectLst/>
              </a:rPr>
              <a:t>Levá dolní končetina - </a:t>
            </a:r>
            <a:r>
              <a:rPr lang="cs-CZ" sz="2400" dirty="0">
                <a:solidFill>
                  <a:srgbClr val="00B050"/>
                </a:solidFill>
                <a:effectLst/>
              </a:rPr>
              <a:t>zelená </a:t>
            </a:r>
            <a:endParaRPr lang="cs-CZ" sz="2400" dirty="0">
              <a:solidFill>
                <a:srgbClr val="00B050"/>
              </a:solidFill>
            </a:endParaRPr>
          </a:p>
          <a:p>
            <a:endParaRPr lang="cs-CZ" sz="2400" dirty="0"/>
          </a:p>
          <a:p>
            <a:r>
              <a:rPr lang="cs-CZ" sz="2400" dirty="0">
                <a:effectLst/>
              </a:rPr>
              <a:t>HRUDNÍ SVODY</a:t>
            </a:r>
          </a:p>
          <a:p>
            <a:r>
              <a:rPr lang="cs-CZ" sz="2400" dirty="0">
                <a:effectLst/>
              </a:rPr>
              <a:t>V1 – 4 mezižebří vpravo </a:t>
            </a:r>
            <a:endParaRPr lang="cs-CZ" sz="2400" dirty="0"/>
          </a:p>
          <a:p>
            <a:r>
              <a:rPr lang="cs-CZ" sz="2400" dirty="0">
                <a:effectLst/>
              </a:rPr>
              <a:t>V2 – 4 mezižebří vlevo </a:t>
            </a:r>
            <a:endParaRPr lang="cs-CZ" sz="2400" dirty="0"/>
          </a:p>
          <a:p>
            <a:r>
              <a:rPr lang="cs-CZ" sz="2400" dirty="0">
                <a:effectLst/>
              </a:rPr>
              <a:t>V3 – </a:t>
            </a:r>
            <a:r>
              <a:rPr lang="cs-CZ" sz="2400" dirty="0" err="1">
                <a:effectLst/>
              </a:rPr>
              <a:t>uprostřed</a:t>
            </a:r>
            <a:r>
              <a:rPr lang="cs-CZ" sz="2400" dirty="0">
                <a:effectLst/>
              </a:rPr>
              <a:t> mezi V2 a V4 </a:t>
            </a:r>
            <a:endParaRPr lang="cs-CZ" sz="2400" dirty="0"/>
          </a:p>
          <a:p>
            <a:r>
              <a:rPr lang="cs-CZ" sz="2400" dirty="0">
                <a:effectLst/>
              </a:rPr>
              <a:t>V4 – 5 mezižebří ̌í v levé </a:t>
            </a:r>
            <a:r>
              <a:rPr lang="cs-CZ" sz="2400" dirty="0" err="1">
                <a:effectLst/>
              </a:rPr>
              <a:t>medioklavikulární</a:t>
            </a:r>
            <a:r>
              <a:rPr lang="cs-CZ" sz="2400" dirty="0">
                <a:effectLst/>
              </a:rPr>
              <a:t> čáře</a:t>
            </a:r>
            <a:endParaRPr lang="cs-CZ" sz="2400" dirty="0"/>
          </a:p>
          <a:p>
            <a:r>
              <a:rPr lang="cs-CZ" sz="2400" dirty="0">
                <a:effectLst/>
              </a:rPr>
              <a:t>V5 -  ve výši V4 v přední axilární čáře</a:t>
            </a:r>
            <a:endParaRPr lang="cs-CZ" sz="2400" dirty="0"/>
          </a:p>
          <a:p>
            <a:r>
              <a:rPr lang="cs-CZ" sz="2400" dirty="0">
                <a:effectLst/>
              </a:rPr>
              <a:t>V6 – ve </a:t>
            </a:r>
            <a:r>
              <a:rPr lang="cs-CZ" sz="2400" dirty="0" err="1">
                <a:effectLst/>
              </a:rPr>
              <a:t>výši</a:t>
            </a:r>
            <a:r>
              <a:rPr lang="cs-CZ" sz="2400" dirty="0">
                <a:effectLst/>
              </a:rPr>
              <a:t> V4 v </a:t>
            </a:r>
            <a:r>
              <a:rPr lang="cs-CZ" sz="2400" dirty="0" err="1">
                <a:effectLst/>
              </a:rPr>
              <a:t>leve</a:t>
            </a:r>
            <a:r>
              <a:rPr lang="cs-CZ" sz="2400" dirty="0">
                <a:effectLst/>
              </a:rPr>
              <a:t>́ </a:t>
            </a:r>
            <a:r>
              <a:rPr lang="cs-CZ" sz="2400" dirty="0" err="1">
                <a:effectLst/>
              </a:rPr>
              <a:t>středni</a:t>
            </a:r>
            <a:r>
              <a:rPr lang="cs-CZ" sz="2400" dirty="0">
                <a:effectLst/>
              </a:rPr>
              <a:t>́ </a:t>
            </a:r>
            <a:r>
              <a:rPr lang="cs-CZ" sz="2400" dirty="0" err="1">
                <a:effectLst/>
              </a:rPr>
              <a:t>axilárni</a:t>
            </a:r>
            <a:r>
              <a:rPr lang="cs-CZ" sz="2400" dirty="0">
                <a:effectLst/>
              </a:rPr>
              <a:t>́ </a:t>
            </a:r>
            <a:r>
              <a:rPr lang="cs-CZ" sz="2400" dirty="0" err="1">
                <a:effectLst/>
              </a:rPr>
              <a:t>čáře</a:t>
            </a:r>
            <a:r>
              <a:rPr lang="cs-CZ" sz="2400" dirty="0">
                <a:effectLst/>
              </a:rPr>
              <a:t> 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5096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FDD827-A118-ED96-39F6-E669BB9DB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" y="1767840"/>
            <a:ext cx="6751854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ZADNÍ SVODY</a:t>
            </a:r>
          </a:p>
          <a:p>
            <a:pPr marL="0" indent="0">
              <a:buNone/>
            </a:pPr>
            <a:r>
              <a:rPr lang="cs-CZ" dirty="0">
                <a:effectLst/>
              </a:rPr>
              <a:t>V7 - zadní </a:t>
            </a:r>
            <a:r>
              <a:rPr lang="cs-CZ" dirty="0" err="1">
                <a:effectLst/>
              </a:rPr>
              <a:t>axilárni</a:t>
            </a:r>
            <a:r>
              <a:rPr lang="cs-CZ" dirty="0">
                <a:effectLst/>
              </a:rPr>
              <a:t>́ </a:t>
            </a:r>
            <a:r>
              <a:rPr lang="cs-CZ" dirty="0" err="1"/>
              <a:t>č</a:t>
            </a:r>
            <a:r>
              <a:rPr lang="cs-CZ" dirty="0" err="1">
                <a:effectLst/>
              </a:rPr>
              <a:t>ára</a:t>
            </a:r>
            <a:r>
              <a:rPr lang="cs-CZ" dirty="0">
                <a:effectLst/>
              </a:rPr>
              <a:t> vlevo v </a:t>
            </a:r>
            <a:r>
              <a:rPr lang="cs-CZ" dirty="0" err="1">
                <a:effectLst/>
              </a:rPr>
              <a:t>úrovni</a:t>
            </a:r>
            <a:r>
              <a:rPr lang="cs-CZ" dirty="0">
                <a:effectLst/>
              </a:rPr>
              <a:t> svodu V6 </a:t>
            </a:r>
            <a:endParaRPr lang="cs-CZ" dirty="0"/>
          </a:p>
          <a:p>
            <a:pPr marL="0" indent="0">
              <a:buNone/>
            </a:pPr>
            <a:r>
              <a:rPr lang="cs-CZ" dirty="0">
                <a:effectLst/>
              </a:rPr>
              <a:t>V8 - </a:t>
            </a:r>
            <a:r>
              <a:rPr lang="cs-CZ" dirty="0" err="1">
                <a:effectLst/>
              </a:rPr>
              <a:t>skapulárni</a:t>
            </a:r>
            <a:r>
              <a:rPr lang="cs-CZ" dirty="0">
                <a:effectLst/>
              </a:rPr>
              <a:t>́ </a:t>
            </a:r>
            <a:r>
              <a:rPr lang="cs-CZ" dirty="0" err="1">
                <a:effectLst/>
              </a:rPr>
              <a:t>čára</a:t>
            </a:r>
            <a:r>
              <a:rPr lang="cs-CZ" dirty="0">
                <a:effectLst/>
              </a:rPr>
              <a:t> vlevo v </a:t>
            </a:r>
            <a:r>
              <a:rPr lang="cs-CZ" dirty="0" err="1">
                <a:effectLst/>
              </a:rPr>
              <a:t>úrovni</a:t>
            </a:r>
            <a:r>
              <a:rPr lang="cs-CZ" dirty="0">
                <a:effectLst/>
              </a:rPr>
              <a:t> svodu V6 </a:t>
            </a:r>
            <a:endParaRPr lang="cs-CZ" dirty="0"/>
          </a:p>
          <a:p>
            <a:pPr marL="0" indent="0">
              <a:buNone/>
            </a:pPr>
            <a:r>
              <a:rPr lang="cs-CZ" dirty="0">
                <a:effectLst/>
              </a:rPr>
              <a:t>V9 - </a:t>
            </a:r>
            <a:r>
              <a:rPr lang="cs-CZ" dirty="0" err="1">
                <a:effectLst/>
              </a:rPr>
              <a:t>paravertebrálni</a:t>
            </a:r>
            <a:r>
              <a:rPr lang="cs-CZ" dirty="0">
                <a:effectLst/>
              </a:rPr>
              <a:t>́ </a:t>
            </a:r>
            <a:r>
              <a:rPr lang="cs-CZ" dirty="0" err="1">
                <a:effectLst/>
              </a:rPr>
              <a:t>čára</a:t>
            </a:r>
            <a:r>
              <a:rPr lang="cs-CZ" dirty="0">
                <a:effectLst/>
              </a:rPr>
              <a:t> vlevo v </a:t>
            </a:r>
            <a:r>
              <a:rPr lang="cs-CZ" dirty="0" err="1">
                <a:effectLst/>
              </a:rPr>
              <a:t>úrovni</a:t>
            </a:r>
            <a:r>
              <a:rPr lang="cs-CZ" dirty="0">
                <a:effectLst/>
              </a:rPr>
              <a:t> svodu V6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 useBgFill="1">
        <p:nvSpPr>
          <p:cNvPr id="15372" name="Rectangle 15371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Poruchy srdečního rytmu a jejich interpretace na EKG">
            <a:extLst>
              <a:ext uri="{FF2B5EF4-FFF2-40B4-BE49-F238E27FC236}">
                <a16:creationId xmlns:a16="http://schemas.microsoft.com/office/drawing/2014/main" id="{01D83D5C-7C02-3A35-B804-873726F3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8358"/>
          <a:stretch/>
        </p:blipFill>
        <p:spPr bwMode="auto">
          <a:xfrm>
            <a:off x="7519416" y="10"/>
            <a:ext cx="4672584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57244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ační stopa">
  <a:themeElements>
    <a:clrScheme name="Kondenzační stop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{DED33A84-4B0C-D043-968F-0CC91FD39A93}tf10001079</Template>
  <TotalTime>6457</TotalTime>
  <Words>2349</Words>
  <Application>Microsoft Macintosh PowerPoint</Application>
  <PresentationFormat>Širokoúhlá obrazovka</PresentationFormat>
  <Paragraphs>310</Paragraphs>
  <Slides>37</Slides>
  <Notes>21</Notes>
  <HiddenSlides>0</HiddenSlides>
  <MMClips>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5" baseType="lpstr">
      <vt:lpstr>Arial</vt:lpstr>
      <vt:lpstr>Calibri</vt:lpstr>
      <vt:lpstr>Century Gothic</vt:lpstr>
      <vt:lpstr>Helvetica</vt:lpstr>
      <vt:lpstr>Open Sans</vt:lpstr>
      <vt:lpstr>Roboto</vt:lpstr>
      <vt:lpstr>system-ui</vt:lpstr>
      <vt:lpstr>Kondenzační stopa</vt:lpstr>
      <vt:lpstr>Vyšetření pacienta</vt:lpstr>
      <vt:lpstr>Prezentace aplikace PowerPoint</vt:lpstr>
      <vt:lpstr>A</vt:lpstr>
      <vt:lpstr>B</vt:lpstr>
      <vt:lpstr>Auskultace plic</vt:lpstr>
      <vt:lpstr>C</vt:lpstr>
      <vt:lpstr>Prezentace aplikace PowerPoint</vt:lpstr>
      <vt:lpstr>Prezentace aplikace PowerPoint</vt:lpstr>
      <vt:lpstr>Prezentace aplikace PowerPoint</vt:lpstr>
      <vt:lpstr>ekg</vt:lpstr>
      <vt:lpstr>D</vt:lpstr>
      <vt:lpstr>E</vt:lpstr>
      <vt:lpstr>Anamnéza</vt:lpstr>
      <vt:lpstr>Prezentace aplikace PowerPoint</vt:lpstr>
      <vt:lpstr>Základy neurologického vyšetření</vt:lpstr>
      <vt:lpstr>Prezentace aplikace PowerPoint</vt:lpstr>
      <vt:lpstr>Základy neurologického vyšetření</vt:lpstr>
      <vt:lpstr>Prezentace aplikace PowerPoint</vt:lpstr>
      <vt:lpstr>miosa</vt:lpstr>
      <vt:lpstr>mydriaza</vt:lpstr>
      <vt:lpstr>Anizokorie</vt:lpstr>
      <vt:lpstr>Základy neurologického vyšetření</vt:lpstr>
      <vt:lpstr>Základní neurologické vyšetření</vt:lpstr>
      <vt:lpstr>Hlavové nervy</vt:lpstr>
      <vt:lpstr>Meningeální příznaky</vt:lpstr>
      <vt:lpstr>Základy neurologického vyšetření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Neurologické minimum</vt:lpstr>
      <vt:lpstr>Prezentace aplikace PowerPoint</vt:lpstr>
      <vt:lpstr>Struktura zápisu do dokumentace 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pacienta</dc:title>
  <dc:creator>Eva Sosnová</dc:creator>
  <cp:lastModifiedBy>Eva Sosnová</cp:lastModifiedBy>
  <cp:revision>46</cp:revision>
  <dcterms:created xsi:type="dcterms:W3CDTF">2025-02-28T18:46:05Z</dcterms:created>
  <dcterms:modified xsi:type="dcterms:W3CDTF">2025-09-14T22:40:07Z</dcterms:modified>
</cp:coreProperties>
</file>