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0EC96F-2751-415F-BB34-458939A08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145BB5B-62A3-4F7C-AB7F-53BFDD69C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D9BF3D-7D04-4E89-A573-C661E4E7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4DBF09-37FE-4546-AE92-D2CC1EF0D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15FDFE-3C82-41BC-8410-24A8CF099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5292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45C6E5-A7F8-4D89-B0CD-8235A431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37DB5C-34D3-44FC-A766-E19AC187E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2C8FEF-17EB-4433-9242-AFFD116D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34D4EF-B2C6-4F23-9956-D23E514A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43298A-D195-4B2E-9E48-485D7D2A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449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9DB001-A663-48FD-8FBB-4272AE82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8D6142-B4C6-4235-B367-E93094A4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7B748A1-D1A2-4484-850D-D7BD92629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DB169C-74E2-40C0-B190-6CC08A951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CA3F8F-772A-4D22-80DB-85BA010E5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542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6FFC57-5FE9-4D74-9450-3885A5E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268DA6-10F4-4529-9AA0-DEB32A9F7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B0878EA-CC48-44EA-8DCE-E9E5AAF81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83288C-AB38-4091-AF0F-1B1833AF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E5B1F6D-6396-432A-8E64-20FA146A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3444B11-089B-4008-AE1B-A8408FCC7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233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2E4625-65A7-45A1-8BDF-C970C784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2C7913-AFAF-40C2-BADD-C4E052CE7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FB5474E-4BA0-4E4C-9DFA-B845294F0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B22FB4-3E17-4983-99A1-006411991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E2A7441-8792-4E5C-8129-E6A15D4C5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56446A8-6F0D-4372-8C03-5C007ED62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F79C9E4-9D7F-4151-8406-D0879C53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C36831-9089-478E-9AED-681BA05F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00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507D87-D3D9-45F8-9DB4-BF4ADD45D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F7D03C9-E234-4666-BA50-8CFAACA2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DEF1985-BF89-4908-88FF-48C244D1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F3C279-968A-44B8-807D-8DFB96CB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869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4E5B10E-BE7E-4F15-9BF8-CFBD51F96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A7E4F4E-E456-465F-BDD0-441E72CE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DE54D89-D245-48B4-BA83-8DF1892C0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973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A04494-1177-4D60-8570-821EDD55D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75DF7E-9326-49C3-8FB4-818C25361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E1ED586-D3F2-431E-B861-9D5D1C2389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F64F770-51B4-42B0-9767-4E96651A8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1AB456A-BCE7-4A62-A1A5-A507F420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09836B7-D648-4A7A-BDFC-B1D4B75F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63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9541A9-9830-4505-BF58-24B86227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9C3BB8E-91F8-4E9F-854C-E84CFA3A8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60A425C-2175-469F-887D-0AAB756F6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BABC43-016D-4D18-B38A-D62CA4E33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ED24DD-AD79-4B10-8BF7-60973D99B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C90814-163B-4BCB-A6DF-5D5B314B3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04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F549E-EB60-45B1-AFCD-015E06AA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51E9A00-BD54-499A-A08B-284E80BFD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2CDD7E-506F-4665-AE5D-858991D5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4A6FDE-FF49-452F-8859-17730720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BF2C9EC-AF77-4C22-9393-5B0D6761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74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E4F4B45-1B63-4AEA-861A-2292CCC36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B71445F-0DBE-4B44-8BF3-3260BAA50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DDFAE7-CF72-47E9-8CC3-CF8E6577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E45CED-9861-479A-8F78-AF7653C3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E18CCC-CB8A-4D3E-83E1-9B68B094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073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73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9C6A827-4307-4B71-9892-1DDA8536F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694A6C-C61E-479F-A30A-79701E0CA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F21173-EAA2-429A-9099-E5ADAE759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CB116-5F88-4BF5-88B6-7D857CB77B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4D96438-73EA-4D0E-9F25-6A5D539A5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69465E-8724-4CDB-B40B-F479D452D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FB94E-1E56-42EF-984E-1314A13EAA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37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9364268-1742-178D-72E4-3692CC190734}"/>
              </a:ext>
            </a:extLst>
          </p:cNvPr>
          <p:cNvSpPr txBox="1"/>
          <p:nvPr/>
        </p:nvSpPr>
        <p:spPr>
          <a:xfrm>
            <a:off x="502920" y="593585"/>
            <a:ext cx="10202594" cy="5982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b="1" noProof="0" dirty="0">
                <a:highlight>
                  <a:srgbClr val="FFFF00"/>
                </a:highlight>
              </a:rPr>
              <a:t>Short Healthcare Clip</a:t>
            </a:r>
          </a:p>
          <a:p>
            <a:pPr>
              <a:buNone/>
            </a:pPr>
            <a:endParaRPr lang="en-US" sz="3200" b="1" noProof="0" dirty="0">
              <a:highlight>
                <a:srgbClr val="FFFF00"/>
              </a:highlight>
            </a:endParaRP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Choose an English video, Reel or podcast clip related to healthcare.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Your clip should be no longer than 2 minutes.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You may use a medical TV series, an educational video, a podcast, an interview or another relevant source.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Briefly introduce the clip and explain its context.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Prepare </a:t>
            </a:r>
            <a:r>
              <a:rPr lang="en-US" sz="1875" b="1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five questions </a:t>
            </a: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for your classmates: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two questions about vocabulary or medical terminology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two questions about specific details </a:t>
            </a:r>
          </a:p>
          <a:p>
            <a:pPr marL="304800" lvl="1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one question for discussion or personal reflection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Make sure the audio is clear and the content is appropriate for the classroom. </a:t>
            </a:r>
          </a:p>
          <a:p>
            <a:pPr marL="304800" lvl="0" indent="-139700">
              <a:spcAft>
                <a:spcPts val="1500"/>
              </a:spcAft>
              <a:buFont typeface="Arial" panose="020B0604020202020204" pitchFamily="34" charset="0"/>
              <a:buChar char="•"/>
              <a:defRPr sz="1875" b="0">
                <a:solidFill>
                  <a:srgbClr val="17313C"/>
                </a:solidFill>
                <a:latin typeface="Aptos"/>
                <a:ea typeface="Aptos"/>
                <a:cs typeface="Aptos"/>
              </a:defRPr>
            </a:pPr>
            <a:r>
              <a:rPr lang="en-US" sz="1875" dirty="0">
                <a:solidFill>
                  <a:srgbClr val="17313C"/>
                </a:solidFill>
                <a:latin typeface="Aptos"/>
                <a:ea typeface="Aptos"/>
                <a:cs typeface="Aptos"/>
              </a:rPr>
              <a:t>Be ready to play the clip and lead a short class discussion.</a:t>
            </a:r>
          </a:p>
        </p:txBody>
      </p:sp>
    </p:spTree>
    <p:extLst>
      <p:ext uri="{BB962C8B-B14F-4D97-AF65-F5344CB8AC3E}">
        <p14:creationId xmlns:p14="http://schemas.microsoft.com/office/powerpoint/2010/main" val="341779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Širokoúhlá obrazovka</PresentationFormat>
  <Paragraphs>12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</dc:creator>
  <cp:lastModifiedBy>ucitel</cp:lastModifiedBy>
  <cp:revision>1</cp:revision>
  <dcterms:created xsi:type="dcterms:W3CDTF">2026-10-09T12:46:29Z</dcterms:created>
  <dcterms:modified xsi:type="dcterms:W3CDTF">2026-10-09T12:46:44Z</dcterms:modified>
</cp:coreProperties>
</file>