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2"/>
  </p:normalViewPr>
  <p:slideViewPr>
    <p:cSldViewPr snapToGrid="0">
      <p:cViewPr varScale="1">
        <p:scale>
          <a:sx n="113" d="100"/>
          <a:sy n="113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759431-633A-C843-1EDF-4A3EAA34B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E2DFE1B-2050-8AB9-76E9-4D2700A17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E4E70F-D95E-666C-AC4B-54F9E45D3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E5B856-84EB-55C8-EBD5-A0E1F22C1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24E645-6F56-35B7-CAB5-27447D62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51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C92970-08E8-5244-E374-C48618B7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08515F-A33D-99E1-264F-5E2FADB3A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F5ADB58-7F05-0420-6A7C-53EC522D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6A77E9-E6EF-4752-C3D5-68C43BCF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37134B-1C43-18DD-B821-9231BBDB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89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DB96B7-1473-32CE-B8FE-296C05E6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7401DE-2560-2951-88D9-0E372096F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B7BFE6-18B5-A932-2B14-0E27248B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C82514-7B8C-89F9-E7E6-FDEB2EAD9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5DAA1B-4E96-EAD5-4BD0-0EBE3A0D9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044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2CAADB-E6FF-95C6-CEC8-48E272167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0B5E42-AA0A-4F07-4CFD-7ABE633BC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150F200-922D-5090-F4D0-928785722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30E70E6-435F-7A52-8731-988C92ABB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6F50BA8-336E-1C6A-08C8-5892BC7D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2815D46-CDE1-684E-9B07-36B39BC0C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784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73E5A9-FA37-B200-A00E-10CEBB26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C1362FF-19DE-616C-75E5-64AC6AB50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C49485B-0AFC-6D54-AE48-E3A0266C3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A9EABD7-397B-2CEB-30C2-F42CA7C75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6F7512B-A7B7-57F3-1D19-258D5EDBA1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35CD8BF-6F05-8CE2-D9EE-2F3FD73F1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AF2E23-4FD7-D638-478F-00F33DCF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AA1EB65-711D-C2AA-3BDB-6F8A4D0D2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877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915287-3504-D05D-7644-ADE04F89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956C0DA-18E2-CE35-3700-A850F5A37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7319FA0-E76E-79AE-BD9A-7919A3151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4828013-DFE2-A269-26AA-650524DE3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26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98F964E-2E62-627F-1D4D-5E9FBB8E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B9BE7DC-A374-0B59-1481-57FCA17E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36A9A7-2CCE-E2EB-5A2A-153AF443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999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7F3049-4CEC-0B90-1854-5F6DD1049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6D0548-F0B3-EC24-4B3D-9D5615742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882DEA-4543-CF80-27E6-2288A305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0580944-AF78-79C8-1C76-081B5E3FD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B73F9CE-D119-2428-0C19-1A5529A33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EB6414-EFAF-1BA7-3D7B-E9588F3C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857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6275BB-273F-4E9F-004D-76C8E198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B18F8AC-41D5-B2A1-9DEB-D43DB679C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D8D5302-8153-71F5-DB8C-8BC11697A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67E9ABF-BA28-9320-5200-AD4288C06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3EF1901-7A4D-C6B5-9FF5-B3B82C25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D523EF-73C2-62CD-D180-34659892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15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2BBE94-A193-F577-F876-4F089BB8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8BF9C11-174C-0B36-63DE-67B7841EF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707D45-4DDC-0AC9-BB0F-B84A4B40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1D4110-492A-A8A4-32D8-B7C018DF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D787B3-7A38-00C6-F902-FAAD5803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238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BA73ACF-64AA-4244-16B9-A7DB656D5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F0574AD-0761-1CD3-7CF3-E880D4E74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82DD49-4851-EFF9-F472-7CDA09DB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C62100-A7D9-8182-EE34-89B0768C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7F3584B-1C37-3242-A261-0AB37CA4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57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14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AE3343F-5089-6041-A088-33D499DB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6DD16F8-2839-C42A-5F4E-0DAC5CC51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5428D98-A3DA-2E5F-C997-3BE388A87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EECD43-C2E1-F846-BCAF-ADF2767D8EA5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D930E9-725C-88AE-A0B4-297F68B71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488B98-1C23-5147-3ED2-0AF54922D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5F3853-C78E-7043-ABA8-2855DD6A2F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82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9364268-1742-178D-72E4-3692CC190734}"/>
              </a:ext>
            </a:extLst>
          </p:cNvPr>
          <p:cNvSpPr txBox="1"/>
          <p:nvPr/>
        </p:nvSpPr>
        <p:spPr>
          <a:xfrm>
            <a:off x="502920" y="593585"/>
            <a:ext cx="10202594" cy="5982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b="1" noProof="0" dirty="0">
                <a:highlight>
                  <a:srgbClr val="FFFF00"/>
                </a:highlight>
              </a:rPr>
              <a:t>Short Healthcare Clip</a:t>
            </a:r>
          </a:p>
          <a:p>
            <a:pPr>
              <a:buNone/>
            </a:pPr>
            <a:endParaRPr lang="en-US" sz="3200" b="1" noProof="0" dirty="0">
              <a:highlight>
                <a:srgbClr val="FFFF00"/>
              </a:highlight>
            </a:endParaRP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Choose an English video, Reel or podcast clip related to healthcare.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Your clip should be no longer than 2 minutes.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You may use a medical TV series, an educational video, a podcast, an interview or another relevant source.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Briefly introduce the clip and explain its context.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Prepare </a:t>
            </a:r>
            <a:r>
              <a:rPr lang="en-US" sz="1875" b="1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five questions </a:t>
            </a: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for your classmates: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two questions about vocabulary or medical terminology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two questions about specific details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one question for discussion or personal reflection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Make sure the audio is clear and the content is appropriate for the classroom.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Be ready to play the clip and lead a short class discussion.</a:t>
            </a:r>
          </a:p>
        </p:txBody>
      </p:sp>
    </p:spTree>
    <p:extLst>
      <p:ext uri="{BB962C8B-B14F-4D97-AF65-F5344CB8AC3E}">
        <p14:creationId xmlns:p14="http://schemas.microsoft.com/office/powerpoint/2010/main" val="341779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Macintosh PowerPoint</Application>
  <PresentationFormat>Širokoúhlá obrazovka</PresentationFormat>
  <Paragraphs>12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Lunakova Alice</dc:creator>
  <cp:lastModifiedBy>Lunakova Alice</cp:lastModifiedBy>
  <cp:revision>1</cp:revision>
  <dcterms:created xsi:type="dcterms:W3CDTF">2026-09-28T16:11:27Z</dcterms:created>
  <dcterms:modified xsi:type="dcterms:W3CDTF">2026-09-28T16:12:13Z</dcterms:modified>
</cp:coreProperties>
</file>