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Default Extension="xx&amp;_nc_gid=oHfF86p-fobmT6EGdHLVmA&amp;_nc_ss=7b2a8&amp;oh=00_AQLa3vTgh5MQ6VoMoV5jxeucKn4ZpSeMulgDxYp8HwbBAg&amp;oe=6AB8444B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7"/>
  </p:notesMasterIdLst>
  <p:sldIdLst>
    <p:sldId id="256" r:id="rId2"/>
    <p:sldId id="285" r:id="rId3"/>
    <p:sldId id="751" r:id="rId4"/>
    <p:sldId id="268" r:id="rId5"/>
    <p:sldId id="284" r:id="rId6"/>
    <p:sldId id="562" r:id="rId7"/>
    <p:sldId id="753" r:id="rId8"/>
    <p:sldId id="759" r:id="rId9"/>
    <p:sldId id="535" r:id="rId10"/>
    <p:sldId id="697" r:id="rId11"/>
    <p:sldId id="698" r:id="rId12"/>
    <p:sldId id="754" r:id="rId13"/>
    <p:sldId id="755" r:id="rId14"/>
    <p:sldId id="756" r:id="rId15"/>
    <p:sldId id="699" r:id="rId16"/>
    <p:sldId id="700" r:id="rId17"/>
    <p:sldId id="702" r:id="rId18"/>
    <p:sldId id="703" r:id="rId19"/>
    <p:sldId id="704" r:id="rId20"/>
    <p:sldId id="706" r:id="rId21"/>
    <p:sldId id="707" r:id="rId22"/>
    <p:sldId id="758" r:id="rId23"/>
    <p:sldId id="757" r:id="rId24"/>
    <p:sldId id="760" r:id="rId25"/>
    <p:sldId id="761" r:id="rId26"/>
    <p:sldId id="762" r:id="rId27"/>
    <p:sldId id="763" r:id="rId28"/>
    <p:sldId id="764" r:id="rId29"/>
    <p:sldId id="765" r:id="rId30"/>
    <p:sldId id="766" r:id="rId31"/>
    <p:sldId id="767" r:id="rId32"/>
    <p:sldId id="768" r:id="rId33"/>
    <p:sldId id="770" r:id="rId34"/>
    <p:sldId id="771" r:id="rId35"/>
    <p:sldId id="769" r:id="rId36"/>
    <p:sldId id="778" r:id="rId37"/>
    <p:sldId id="772" r:id="rId38"/>
    <p:sldId id="689" r:id="rId39"/>
    <p:sldId id="308" r:id="rId40"/>
    <p:sldId id="309" r:id="rId41"/>
    <p:sldId id="750" r:id="rId42"/>
    <p:sldId id="773" r:id="rId43"/>
    <p:sldId id="774" r:id="rId44"/>
    <p:sldId id="776" r:id="rId45"/>
    <p:sldId id="777" r:id="rId46"/>
    <p:sldId id="775" r:id="rId47"/>
    <p:sldId id="690" r:id="rId48"/>
    <p:sldId id="691" r:id="rId49"/>
    <p:sldId id="692" r:id="rId50"/>
    <p:sldId id="301" r:id="rId51"/>
    <p:sldId id="262" r:id="rId52"/>
    <p:sldId id="671" r:id="rId53"/>
    <p:sldId id="276" r:id="rId54"/>
    <p:sldId id="672" r:id="rId55"/>
    <p:sldId id="674" r:id="rId5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3" d="100"/>
          <a:sy n="153" d="100"/>
        </p:scale>
        <p:origin x="2020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kara, Jaroslav" userId="0c3dcd36-96b3-4587-b6e2-3bb3471b1fbe" providerId="ADAL" clId="{1DB0E8DC-7256-4994-B8D1-3C1476B54039}"/>
    <pc:docChg chg="undo custSel addSld delSld modSld sldOrd">
      <pc:chgData name="Pekara, Jaroslav" userId="0c3dcd36-96b3-4587-b6e2-3bb3471b1fbe" providerId="ADAL" clId="{1DB0E8DC-7256-4994-B8D1-3C1476B54039}" dt="2026-10-01T18:49:46.916" v="962" actId="1076"/>
      <pc:docMkLst>
        <pc:docMk/>
      </pc:docMkLst>
      <pc:sldChg chg="addSp modSp mod modAnim">
        <pc:chgData name="Pekara, Jaroslav" userId="0c3dcd36-96b3-4587-b6e2-3bb3471b1fbe" providerId="ADAL" clId="{1DB0E8DC-7256-4994-B8D1-3C1476B54039}" dt="2026-09-21T20:22:02.766" v="476" actId="27636"/>
        <pc:sldMkLst>
          <pc:docMk/>
          <pc:sldMk cId="1017797057" sldId="256"/>
        </pc:sldMkLst>
        <pc:spChg chg="mod">
          <ac:chgData name="Pekara, Jaroslav" userId="0c3dcd36-96b3-4587-b6e2-3bb3471b1fbe" providerId="ADAL" clId="{1DB0E8DC-7256-4994-B8D1-3C1476B54039}" dt="2026-09-21T20:21:57.059" v="473" actId="1076"/>
          <ac:spMkLst>
            <pc:docMk/>
            <pc:sldMk cId="1017797057" sldId="256"/>
            <ac:spMk id="2" creationId="{00000000-0000-0000-0000-000000000000}"/>
          </ac:spMkLst>
        </pc:spChg>
        <pc:spChg chg="mod">
          <ac:chgData name="Pekara, Jaroslav" userId="0c3dcd36-96b3-4587-b6e2-3bb3471b1fbe" providerId="ADAL" clId="{1DB0E8DC-7256-4994-B8D1-3C1476B54039}" dt="2026-09-21T20:22:02.766" v="476" actId="27636"/>
          <ac:spMkLst>
            <pc:docMk/>
            <pc:sldMk cId="1017797057" sldId="256"/>
            <ac:spMk id="3" creationId="{00000000-0000-0000-0000-000000000000}"/>
          </ac:spMkLst>
        </pc:spChg>
        <pc:picChg chg="add mod">
          <ac:chgData name="Pekara, Jaroslav" userId="0c3dcd36-96b3-4587-b6e2-3bb3471b1fbe" providerId="ADAL" clId="{1DB0E8DC-7256-4994-B8D1-3C1476B54039}" dt="2026-09-21T20:22:00.439" v="474" actId="1076"/>
          <ac:picMkLst>
            <pc:docMk/>
            <pc:sldMk cId="1017797057" sldId="256"/>
            <ac:picMk id="5" creationId="{092D9DBF-8447-E4F2-2E50-F78E61348654}"/>
          </ac:picMkLst>
        </pc:picChg>
      </pc:sldChg>
      <pc:sldChg chg="addSp delSp modSp mod delAnim">
        <pc:chgData name="Pekara, Jaroslav" userId="0c3dcd36-96b3-4587-b6e2-3bb3471b1fbe" providerId="ADAL" clId="{1DB0E8DC-7256-4994-B8D1-3C1476B54039}" dt="2026-09-21T19:48:42.962" v="101" actId="1076"/>
        <pc:sldMkLst>
          <pc:docMk/>
          <pc:sldMk cId="0" sldId="285"/>
        </pc:sldMkLst>
        <pc:spChg chg="add mod">
          <ac:chgData name="Pekara, Jaroslav" userId="0c3dcd36-96b3-4587-b6e2-3bb3471b1fbe" providerId="ADAL" clId="{1DB0E8DC-7256-4994-B8D1-3C1476B54039}" dt="2026-09-21T19:48:24.732" v="95" actId="1076"/>
          <ac:spMkLst>
            <pc:docMk/>
            <pc:sldMk cId="0" sldId="285"/>
            <ac:spMk id="4" creationId="{733977FB-4F59-11D7-544E-1FC9B6839F51}"/>
          </ac:spMkLst>
        </pc:spChg>
        <pc:picChg chg="mod">
          <ac:chgData name="Pekara, Jaroslav" userId="0c3dcd36-96b3-4587-b6e2-3bb3471b1fbe" providerId="ADAL" clId="{1DB0E8DC-7256-4994-B8D1-3C1476B54039}" dt="2026-09-21T19:48:31.996" v="98" actId="1076"/>
          <ac:picMkLst>
            <pc:docMk/>
            <pc:sldMk cId="0" sldId="285"/>
            <ac:picMk id="2" creationId="{0DFDEF5D-B308-59B4-040E-200A70EAB3AE}"/>
          </ac:picMkLst>
        </pc:picChg>
        <pc:picChg chg="add mod">
          <ac:chgData name="Pekara, Jaroslav" userId="0c3dcd36-96b3-4587-b6e2-3bb3471b1fbe" providerId="ADAL" clId="{1DB0E8DC-7256-4994-B8D1-3C1476B54039}" dt="2026-09-21T19:48:42.962" v="101" actId="1076"/>
          <ac:picMkLst>
            <pc:docMk/>
            <pc:sldMk cId="0" sldId="285"/>
            <ac:picMk id="5" creationId="{8B3AAC8E-AD8F-A918-B5F9-72CC9604FB16}"/>
          </ac:picMkLst>
        </pc:picChg>
        <pc:picChg chg="mod">
          <ac:chgData name="Pekara, Jaroslav" userId="0c3dcd36-96b3-4587-b6e2-3bb3471b1fbe" providerId="ADAL" clId="{1DB0E8DC-7256-4994-B8D1-3C1476B54039}" dt="2026-09-21T19:48:13.674" v="92" actId="1076"/>
          <ac:picMkLst>
            <pc:docMk/>
            <pc:sldMk cId="0" sldId="285"/>
            <ac:picMk id="6153" creationId="{E172204E-61A6-811E-E906-D9B16A2A3073}"/>
          </ac:picMkLst>
        </pc:picChg>
        <pc:picChg chg="mod">
          <ac:chgData name="Pekara, Jaroslav" userId="0c3dcd36-96b3-4587-b6e2-3bb3471b1fbe" providerId="ADAL" clId="{1DB0E8DC-7256-4994-B8D1-3C1476B54039}" dt="2026-09-21T19:48:38.811" v="100" actId="1076"/>
          <ac:picMkLst>
            <pc:docMk/>
            <pc:sldMk cId="0" sldId="285"/>
            <ac:picMk id="6155" creationId="{B156C99A-BD7F-3D61-DD35-5B05C140785D}"/>
          </ac:picMkLst>
        </pc:picChg>
      </pc:sldChg>
      <pc:sldChg chg="add del">
        <pc:chgData name="Pekara, Jaroslav" userId="0c3dcd36-96b3-4587-b6e2-3bb3471b1fbe" providerId="ADAL" clId="{1DB0E8DC-7256-4994-B8D1-3C1476B54039}" dt="2026-09-21T20:09:53.272" v="440" actId="47"/>
        <pc:sldMkLst>
          <pc:docMk/>
          <pc:sldMk cId="768890390" sldId="699"/>
        </pc:sldMkLst>
      </pc:sldChg>
      <pc:sldChg chg="modSp">
        <pc:chgData name="Pekara, Jaroslav" userId="0c3dcd36-96b3-4587-b6e2-3bb3471b1fbe" providerId="ADAL" clId="{1DB0E8DC-7256-4994-B8D1-3C1476B54039}" dt="2026-09-21T20:11:06.726" v="456" actId="20577"/>
        <pc:sldMkLst>
          <pc:docMk/>
          <pc:sldMk cId="4152205087" sldId="702"/>
        </pc:sldMkLst>
        <pc:spChg chg="mod">
          <ac:chgData name="Pekara, Jaroslav" userId="0c3dcd36-96b3-4587-b6e2-3bb3471b1fbe" providerId="ADAL" clId="{1DB0E8DC-7256-4994-B8D1-3C1476B54039}" dt="2026-09-21T20:11:06.726" v="456" actId="20577"/>
          <ac:spMkLst>
            <pc:docMk/>
            <pc:sldMk cId="4152205087" sldId="702"/>
            <ac:spMk id="3" creationId="{92D06406-D3CC-4004-97A5-9A99B8FDBBC1}"/>
          </ac:spMkLst>
        </pc:spChg>
      </pc:sldChg>
      <pc:sldChg chg="modSp">
        <pc:chgData name="Pekara, Jaroslav" userId="0c3dcd36-96b3-4587-b6e2-3bb3471b1fbe" providerId="ADAL" clId="{1DB0E8DC-7256-4994-B8D1-3C1476B54039}" dt="2026-09-21T20:11:20.725" v="457" actId="5793"/>
        <pc:sldMkLst>
          <pc:docMk/>
          <pc:sldMk cId="1659710749" sldId="703"/>
        </pc:sldMkLst>
        <pc:spChg chg="mod">
          <ac:chgData name="Pekara, Jaroslav" userId="0c3dcd36-96b3-4587-b6e2-3bb3471b1fbe" providerId="ADAL" clId="{1DB0E8DC-7256-4994-B8D1-3C1476B54039}" dt="2026-09-21T20:11:20.725" v="457" actId="5793"/>
          <ac:spMkLst>
            <pc:docMk/>
            <pc:sldMk cId="1659710749" sldId="703"/>
            <ac:spMk id="3" creationId="{24A2A56F-4DF9-4EF2-9F92-0E6BF84E0C3B}"/>
          </ac:spMkLst>
        </pc:spChg>
      </pc:sldChg>
      <pc:sldChg chg="modSp mod modAnim">
        <pc:chgData name="Pekara, Jaroslav" userId="0c3dcd36-96b3-4587-b6e2-3bb3471b1fbe" providerId="ADAL" clId="{1DB0E8DC-7256-4994-B8D1-3C1476B54039}" dt="2026-09-21T20:20:59.755" v="461" actId="27636"/>
        <pc:sldMkLst>
          <pc:docMk/>
          <pc:sldMk cId="2293688574" sldId="707"/>
        </pc:sldMkLst>
        <pc:spChg chg="mod">
          <ac:chgData name="Pekara, Jaroslav" userId="0c3dcd36-96b3-4587-b6e2-3bb3471b1fbe" providerId="ADAL" clId="{1DB0E8DC-7256-4994-B8D1-3C1476B54039}" dt="2026-09-21T20:20:59.755" v="461" actId="27636"/>
          <ac:spMkLst>
            <pc:docMk/>
            <pc:sldMk cId="2293688574" sldId="707"/>
            <ac:spMk id="3" creationId="{26D5673C-80ED-4084-BFBD-85B6AB21B47D}"/>
          </ac:spMkLst>
        </pc:spChg>
      </pc:sldChg>
      <pc:sldChg chg="add">
        <pc:chgData name="Pekara, Jaroslav" userId="0c3dcd36-96b3-4587-b6e2-3bb3471b1fbe" providerId="ADAL" clId="{1DB0E8DC-7256-4994-B8D1-3C1476B54039}" dt="2026-09-22T20:08:57.376" v="843"/>
        <pc:sldMkLst>
          <pc:docMk/>
          <pc:sldMk cId="878576641" sldId="750"/>
        </pc:sldMkLst>
      </pc:sldChg>
      <pc:sldChg chg="modSp mod">
        <pc:chgData name="Pekara, Jaroslav" userId="0c3dcd36-96b3-4587-b6e2-3bb3471b1fbe" providerId="ADAL" clId="{1DB0E8DC-7256-4994-B8D1-3C1476B54039}" dt="2026-09-21T19:49:45.189" v="217" actId="403"/>
        <pc:sldMkLst>
          <pc:docMk/>
          <pc:sldMk cId="4129615983" sldId="751"/>
        </pc:sldMkLst>
        <pc:spChg chg="mod">
          <ac:chgData name="Pekara, Jaroslav" userId="0c3dcd36-96b3-4587-b6e2-3bb3471b1fbe" providerId="ADAL" clId="{1DB0E8DC-7256-4994-B8D1-3C1476B54039}" dt="2026-09-21T19:49:45.189" v="217" actId="403"/>
          <ac:spMkLst>
            <pc:docMk/>
            <pc:sldMk cId="4129615983" sldId="751"/>
            <ac:spMk id="3" creationId="{060B42DB-B59B-4F0B-670B-FC5BACEEC439}"/>
          </ac:spMkLst>
        </pc:spChg>
      </pc:sldChg>
      <pc:sldChg chg="modSp new mod">
        <pc:chgData name="Pekara, Jaroslav" userId="0c3dcd36-96b3-4587-b6e2-3bb3471b1fbe" providerId="ADAL" clId="{1DB0E8DC-7256-4994-B8D1-3C1476B54039}" dt="2026-09-21T19:51:23.592" v="347" actId="20577"/>
        <pc:sldMkLst>
          <pc:docMk/>
          <pc:sldMk cId="939580567" sldId="753"/>
        </pc:sldMkLst>
        <pc:spChg chg="mod">
          <ac:chgData name="Pekara, Jaroslav" userId="0c3dcd36-96b3-4587-b6e2-3bb3471b1fbe" providerId="ADAL" clId="{1DB0E8DC-7256-4994-B8D1-3C1476B54039}" dt="2026-09-21T19:51:23.592" v="347" actId="20577"/>
          <ac:spMkLst>
            <pc:docMk/>
            <pc:sldMk cId="939580567" sldId="753"/>
            <ac:spMk id="3" creationId="{1708E6AE-7890-A23A-2BCA-9056BBE406B2}"/>
          </ac:spMkLst>
        </pc:spChg>
      </pc:sldChg>
      <pc:sldChg chg="addSp delSp modSp new mod modClrScheme chgLayout">
        <pc:chgData name="Pekara, Jaroslav" userId="0c3dcd36-96b3-4587-b6e2-3bb3471b1fbe" providerId="ADAL" clId="{1DB0E8DC-7256-4994-B8D1-3C1476B54039}" dt="2026-09-21T20:06:00.329" v="403" actId="14100"/>
        <pc:sldMkLst>
          <pc:docMk/>
          <pc:sldMk cId="3099563856" sldId="754"/>
        </pc:sldMkLst>
        <pc:spChg chg="mod">
          <ac:chgData name="Pekara, Jaroslav" userId="0c3dcd36-96b3-4587-b6e2-3bb3471b1fbe" providerId="ADAL" clId="{1DB0E8DC-7256-4994-B8D1-3C1476B54039}" dt="2026-09-21T20:05:39.294" v="400" actId="26606"/>
          <ac:spMkLst>
            <pc:docMk/>
            <pc:sldMk cId="3099563856" sldId="754"/>
            <ac:spMk id="2" creationId="{53858471-E379-1A76-47A2-7448519081D6}"/>
          </ac:spMkLst>
        </pc:spChg>
        <pc:picChg chg="add mod">
          <ac:chgData name="Pekara, Jaroslav" userId="0c3dcd36-96b3-4587-b6e2-3bb3471b1fbe" providerId="ADAL" clId="{1DB0E8DC-7256-4994-B8D1-3C1476B54039}" dt="2026-09-21T20:06:00.329" v="403" actId="14100"/>
          <ac:picMkLst>
            <pc:docMk/>
            <pc:sldMk cId="3099563856" sldId="754"/>
            <ac:picMk id="4" creationId="{A27239B2-7FE1-6A74-BD44-CF621B7A2E0D}"/>
          </ac:picMkLst>
        </pc:picChg>
      </pc:sldChg>
      <pc:sldChg chg="addSp delSp modSp add mod modClrScheme chgLayout">
        <pc:chgData name="Pekara, Jaroslav" userId="0c3dcd36-96b3-4587-b6e2-3bb3471b1fbe" providerId="ADAL" clId="{1DB0E8DC-7256-4994-B8D1-3C1476B54039}" dt="2026-09-21T20:06:40.844" v="421" actId="26606"/>
        <pc:sldMkLst>
          <pc:docMk/>
          <pc:sldMk cId="3828695498" sldId="755"/>
        </pc:sldMkLst>
        <pc:spChg chg="mod">
          <ac:chgData name="Pekara, Jaroslav" userId="0c3dcd36-96b3-4587-b6e2-3bb3471b1fbe" providerId="ADAL" clId="{1DB0E8DC-7256-4994-B8D1-3C1476B54039}" dt="2026-09-21T20:06:40.844" v="421" actId="26606"/>
          <ac:spMkLst>
            <pc:docMk/>
            <pc:sldMk cId="3828695498" sldId="755"/>
            <ac:spMk id="2" creationId="{B0BF9268-475A-AA19-C834-AAC5D8535271}"/>
          </ac:spMkLst>
        </pc:spChg>
        <pc:picChg chg="add mod">
          <ac:chgData name="Pekara, Jaroslav" userId="0c3dcd36-96b3-4587-b6e2-3bb3471b1fbe" providerId="ADAL" clId="{1DB0E8DC-7256-4994-B8D1-3C1476B54039}" dt="2026-09-21T20:06:40.844" v="421" actId="26606"/>
          <ac:picMkLst>
            <pc:docMk/>
            <pc:sldMk cId="3828695498" sldId="755"/>
            <ac:picMk id="3" creationId="{4BA4FCB4-800A-77DB-9FE9-86B9D73E1E71}"/>
          </ac:picMkLst>
        </pc:picChg>
      </pc:sldChg>
      <pc:sldChg chg="addSp delSp modSp add mod">
        <pc:chgData name="Pekara, Jaroslav" userId="0c3dcd36-96b3-4587-b6e2-3bb3471b1fbe" providerId="ADAL" clId="{1DB0E8DC-7256-4994-B8D1-3C1476B54039}" dt="2026-09-21T20:09:40.492" v="438" actId="1076"/>
        <pc:sldMkLst>
          <pc:docMk/>
          <pc:sldMk cId="147489260" sldId="756"/>
        </pc:sldMkLst>
        <pc:spChg chg="mod">
          <ac:chgData name="Pekara, Jaroslav" userId="0c3dcd36-96b3-4587-b6e2-3bb3471b1fbe" providerId="ADAL" clId="{1DB0E8DC-7256-4994-B8D1-3C1476B54039}" dt="2026-09-21T20:08:19.032" v="432" actId="20577"/>
          <ac:spMkLst>
            <pc:docMk/>
            <pc:sldMk cId="147489260" sldId="756"/>
            <ac:spMk id="2" creationId="{A41EC46D-6727-4B2E-BA4F-EB357B92B8C2}"/>
          </ac:spMkLst>
        </pc:spChg>
        <pc:picChg chg="add mod">
          <ac:chgData name="Pekara, Jaroslav" userId="0c3dcd36-96b3-4587-b6e2-3bb3471b1fbe" providerId="ADAL" clId="{1DB0E8DC-7256-4994-B8D1-3C1476B54039}" dt="2026-09-21T20:09:40.492" v="438" actId="1076"/>
          <ac:picMkLst>
            <pc:docMk/>
            <pc:sldMk cId="147489260" sldId="756"/>
            <ac:picMk id="4" creationId="{766CED72-1289-152A-BBC5-1515B9F94609}"/>
          </ac:picMkLst>
        </pc:picChg>
      </pc:sldChg>
      <pc:sldChg chg="addSp modSp new mod">
        <pc:chgData name="Pekara, Jaroslav" userId="0c3dcd36-96b3-4587-b6e2-3bb3471b1fbe" providerId="ADAL" clId="{1DB0E8DC-7256-4994-B8D1-3C1476B54039}" dt="2026-09-21T20:25:04.586" v="529" actId="1076"/>
        <pc:sldMkLst>
          <pc:docMk/>
          <pc:sldMk cId="3469552799" sldId="757"/>
        </pc:sldMkLst>
        <pc:spChg chg="mod">
          <ac:chgData name="Pekara, Jaroslav" userId="0c3dcd36-96b3-4587-b6e2-3bb3471b1fbe" providerId="ADAL" clId="{1DB0E8DC-7256-4994-B8D1-3C1476B54039}" dt="2026-09-21T20:25:01.041" v="528" actId="403"/>
          <ac:spMkLst>
            <pc:docMk/>
            <pc:sldMk cId="3469552799" sldId="757"/>
            <ac:spMk id="3" creationId="{350FC369-0F36-83E6-44AE-60DC8951E64E}"/>
          </ac:spMkLst>
        </pc:spChg>
        <pc:picChg chg="add mod">
          <ac:chgData name="Pekara, Jaroslav" userId="0c3dcd36-96b3-4587-b6e2-3bb3471b1fbe" providerId="ADAL" clId="{1DB0E8DC-7256-4994-B8D1-3C1476B54039}" dt="2026-09-21T20:25:04.586" v="529" actId="1076"/>
          <ac:picMkLst>
            <pc:docMk/>
            <pc:sldMk cId="3469552799" sldId="757"/>
            <ac:picMk id="4" creationId="{04836790-18A6-9ED4-36B8-4CA79DD5695B}"/>
          </ac:picMkLst>
        </pc:picChg>
      </pc:sldChg>
      <pc:sldChg chg="modSp new mod">
        <pc:chgData name="Pekara, Jaroslav" userId="0c3dcd36-96b3-4587-b6e2-3bb3471b1fbe" providerId="ADAL" clId="{1DB0E8DC-7256-4994-B8D1-3C1476B54039}" dt="2026-09-21T20:21:40.873" v="472" actId="20577"/>
        <pc:sldMkLst>
          <pc:docMk/>
          <pc:sldMk cId="3477195566" sldId="758"/>
        </pc:sldMkLst>
        <pc:spChg chg="mod">
          <ac:chgData name="Pekara, Jaroslav" userId="0c3dcd36-96b3-4587-b6e2-3bb3471b1fbe" providerId="ADAL" clId="{1DB0E8DC-7256-4994-B8D1-3C1476B54039}" dt="2026-09-21T20:21:40.873" v="472" actId="20577"/>
          <ac:spMkLst>
            <pc:docMk/>
            <pc:sldMk cId="3477195566" sldId="758"/>
            <ac:spMk id="3" creationId="{CB676A8D-FF94-75A3-C583-9DAFA6E1163D}"/>
          </ac:spMkLst>
        </pc:spChg>
      </pc:sldChg>
      <pc:sldChg chg="modSp new mod">
        <pc:chgData name="Pekara, Jaroslav" userId="0c3dcd36-96b3-4587-b6e2-3bb3471b1fbe" providerId="ADAL" clId="{1DB0E8DC-7256-4994-B8D1-3C1476B54039}" dt="2026-09-21T20:24:37.284" v="524" actId="20577"/>
        <pc:sldMkLst>
          <pc:docMk/>
          <pc:sldMk cId="3076876301" sldId="759"/>
        </pc:sldMkLst>
        <pc:spChg chg="mod">
          <ac:chgData name="Pekara, Jaroslav" userId="0c3dcd36-96b3-4587-b6e2-3bb3471b1fbe" providerId="ADAL" clId="{1DB0E8DC-7256-4994-B8D1-3C1476B54039}" dt="2026-09-21T20:24:37.284" v="524" actId="20577"/>
          <ac:spMkLst>
            <pc:docMk/>
            <pc:sldMk cId="3076876301" sldId="759"/>
            <ac:spMk id="3" creationId="{2D0391BB-5F31-62D7-5408-DB1F2B9793F0}"/>
          </ac:spMkLst>
        </pc:spChg>
      </pc:sldChg>
      <pc:sldChg chg="addSp delSp modSp new mod modAnim">
        <pc:chgData name="Pekara, Jaroslav" userId="0c3dcd36-96b3-4587-b6e2-3bb3471b1fbe" providerId="ADAL" clId="{1DB0E8DC-7256-4994-B8D1-3C1476B54039}" dt="2026-09-21T20:26:15.567" v="554"/>
        <pc:sldMkLst>
          <pc:docMk/>
          <pc:sldMk cId="3419918601" sldId="760"/>
        </pc:sldMkLst>
        <pc:spChg chg="mod">
          <ac:chgData name="Pekara, Jaroslav" userId="0c3dcd36-96b3-4587-b6e2-3bb3471b1fbe" providerId="ADAL" clId="{1DB0E8DC-7256-4994-B8D1-3C1476B54039}" dt="2026-09-21T20:25:37.956" v="545" actId="20577"/>
          <ac:spMkLst>
            <pc:docMk/>
            <pc:sldMk cId="3419918601" sldId="760"/>
            <ac:spMk id="2" creationId="{306C4D3C-BFAD-8D60-3D95-F7B468DC3748}"/>
          </ac:spMkLst>
        </pc:spChg>
        <pc:picChg chg="add mod">
          <ac:chgData name="Pekara, Jaroslav" userId="0c3dcd36-96b3-4587-b6e2-3bb3471b1fbe" providerId="ADAL" clId="{1DB0E8DC-7256-4994-B8D1-3C1476B54039}" dt="2026-09-21T20:26:08.451" v="552" actId="14100"/>
          <ac:picMkLst>
            <pc:docMk/>
            <pc:sldMk cId="3419918601" sldId="760"/>
            <ac:picMk id="4" creationId="{1B4D24D4-95D6-BFB9-20A4-12E536A0E055}"/>
          </ac:picMkLst>
        </pc:picChg>
        <pc:picChg chg="add mod">
          <ac:chgData name="Pekara, Jaroslav" userId="0c3dcd36-96b3-4587-b6e2-3bb3471b1fbe" providerId="ADAL" clId="{1DB0E8DC-7256-4994-B8D1-3C1476B54039}" dt="2026-09-21T20:26:02.671" v="551" actId="14100"/>
          <ac:picMkLst>
            <pc:docMk/>
            <pc:sldMk cId="3419918601" sldId="760"/>
            <ac:picMk id="5" creationId="{0FCFDE7B-8EBC-07E0-D586-141629BB969D}"/>
          </ac:picMkLst>
        </pc:picChg>
      </pc:sldChg>
      <pc:sldChg chg="addSp delSp modSp new mod modAnim">
        <pc:chgData name="Pekara, Jaroslav" userId="0c3dcd36-96b3-4587-b6e2-3bb3471b1fbe" providerId="ADAL" clId="{1DB0E8DC-7256-4994-B8D1-3C1476B54039}" dt="2026-09-21T20:31:04.082" v="571" actId="14100"/>
        <pc:sldMkLst>
          <pc:docMk/>
          <pc:sldMk cId="3028327285" sldId="761"/>
        </pc:sldMkLst>
        <pc:spChg chg="mod">
          <ac:chgData name="Pekara, Jaroslav" userId="0c3dcd36-96b3-4587-b6e2-3bb3471b1fbe" providerId="ADAL" clId="{1DB0E8DC-7256-4994-B8D1-3C1476B54039}" dt="2026-09-21T20:28:52.238" v="560" actId="26606"/>
          <ac:spMkLst>
            <pc:docMk/>
            <pc:sldMk cId="3028327285" sldId="761"/>
            <ac:spMk id="2" creationId="{B0179E9B-217D-2DAE-5983-344FA15EC975}"/>
          </ac:spMkLst>
        </pc:spChg>
        <pc:picChg chg="add mod">
          <ac:chgData name="Pekara, Jaroslav" userId="0c3dcd36-96b3-4587-b6e2-3bb3471b1fbe" providerId="ADAL" clId="{1DB0E8DC-7256-4994-B8D1-3C1476B54039}" dt="2026-09-21T20:29:52.348" v="565" actId="1076"/>
          <ac:picMkLst>
            <pc:docMk/>
            <pc:sldMk cId="3028327285" sldId="761"/>
            <ac:picMk id="5" creationId="{5C72E1BE-6B4F-6C69-9C5D-6F8F9775EDC5}"/>
          </ac:picMkLst>
        </pc:picChg>
        <pc:picChg chg="add mod">
          <ac:chgData name="Pekara, Jaroslav" userId="0c3dcd36-96b3-4587-b6e2-3bb3471b1fbe" providerId="ADAL" clId="{1DB0E8DC-7256-4994-B8D1-3C1476B54039}" dt="2026-09-21T20:31:04.082" v="571" actId="14100"/>
          <ac:picMkLst>
            <pc:docMk/>
            <pc:sldMk cId="3028327285" sldId="761"/>
            <ac:picMk id="6" creationId="{4F7EFC67-9CA6-FE58-1901-A983E99463CE}"/>
          </ac:picMkLst>
        </pc:picChg>
      </pc:sldChg>
      <pc:sldChg chg="addSp modSp new mod">
        <pc:chgData name="Pekara, Jaroslav" userId="0c3dcd36-96b3-4587-b6e2-3bb3471b1fbe" providerId="ADAL" clId="{1DB0E8DC-7256-4994-B8D1-3C1476B54039}" dt="2026-09-21T20:34:31.831" v="633" actId="1076"/>
        <pc:sldMkLst>
          <pc:docMk/>
          <pc:sldMk cId="638444360" sldId="762"/>
        </pc:sldMkLst>
        <pc:spChg chg="mod">
          <ac:chgData name="Pekara, Jaroslav" userId="0c3dcd36-96b3-4587-b6e2-3bb3471b1fbe" providerId="ADAL" clId="{1DB0E8DC-7256-4994-B8D1-3C1476B54039}" dt="2026-09-21T20:32:27.958" v="579" actId="404"/>
          <ac:spMkLst>
            <pc:docMk/>
            <pc:sldMk cId="638444360" sldId="762"/>
            <ac:spMk id="2" creationId="{D619C54A-D99C-52AA-97FD-D5DCEA37DAEC}"/>
          </ac:spMkLst>
        </pc:spChg>
        <pc:spChg chg="mod">
          <ac:chgData name="Pekara, Jaroslav" userId="0c3dcd36-96b3-4587-b6e2-3bb3471b1fbe" providerId="ADAL" clId="{1DB0E8DC-7256-4994-B8D1-3C1476B54039}" dt="2026-09-21T20:33:43.581" v="628" actId="20577"/>
          <ac:spMkLst>
            <pc:docMk/>
            <pc:sldMk cId="638444360" sldId="762"/>
            <ac:spMk id="3" creationId="{08C0A016-4583-0AEE-76CB-72CC6A667864}"/>
          </ac:spMkLst>
        </pc:spChg>
        <pc:picChg chg="add mod">
          <ac:chgData name="Pekara, Jaroslav" userId="0c3dcd36-96b3-4587-b6e2-3bb3471b1fbe" providerId="ADAL" clId="{1DB0E8DC-7256-4994-B8D1-3C1476B54039}" dt="2026-09-21T20:34:31.831" v="633" actId="1076"/>
          <ac:picMkLst>
            <pc:docMk/>
            <pc:sldMk cId="638444360" sldId="762"/>
            <ac:picMk id="4" creationId="{0D309F90-3582-5BB2-83F8-4C93C60199F5}"/>
          </ac:picMkLst>
        </pc:picChg>
      </pc:sldChg>
      <pc:sldChg chg="modSp new mod">
        <pc:chgData name="Pekara, Jaroslav" userId="0c3dcd36-96b3-4587-b6e2-3bb3471b1fbe" providerId="ADAL" clId="{1DB0E8DC-7256-4994-B8D1-3C1476B54039}" dt="2026-09-21T20:38:05.054" v="748" actId="20577"/>
        <pc:sldMkLst>
          <pc:docMk/>
          <pc:sldMk cId="1094104730" sldId="763"/>
        </pc:sldMkLst>
        <pc:spChg chg="mod">
          <ac:chgData name="Pekara, Jaroslav" userId="0c3dcd36-96b3-4587-b6e2-3bb3471b1fbe" providerId="ADAL" clId="{1DB0E8DC-7256-4994-B8D1-3C1476B54039}" dt="2026-09-21T20:36:19.527" v="639"/>
          <ac:spMkLst>
            <pc:docMk/>
            <pc:sldMk cId="1094104730" sldId="763"/>
            <ac:spMk id="2" creationId="{EF8582CC-6719-A4EA-799C-822CC4D720E4}"/>
          </ac:spMkLst>
        </pc:spChg>
        <pc:spChg chg="mod">
          <ac:chgData name="Pekara, Jaroslav" userId="0c3dcd36-96b3-4587-b6e2-3bb3471b1fbe" providerId="ADAL" clId="{1DB0E8DC-7256-4994-B8D1-3C1476B54039}" dt="2026-09-21T20:38:05.054" v="748" actId="20577"/>
          <ac:spMkLst>
            <pc:docMk/>
            <pc:sldMk cId="1094104730" sldId="763"/>
            <ac:spMk id="3" creationId="{FD108CA1-0E38-1874-3C03-AB0709FC4F4F}"/>
          </ac:spMkLst>
        </pc:spChg>
      </pc:sldChg>
      <pc:sldChg chg="modSp new mod modAnim">
        <pc:chgData name="Pekara, Jaroslav" userId="0c3dcd36-96b3-4587-b6e2-3bb3471b1fbe" providerId="ADAL" clId="{1DB0E8DC-7256-4994-B8D1-3C1476B54039}" dt="2026-09-21T20:41:30.830" v="792"/>
        <pc:sldMkLst>
          <pc:docMk/>
          <pc:sldMk cId="3132435078" sldId="764"/>
        </pc:sldMkLst>
        <pc:spChg chg="mod">
          <ac:chgData name="Pekara, Jaroslav" userId="0c3dcd36-96b3-4587-b6e2-3bb3471b1fbe" providerId="ADAL" clId="{1DB0E8DC-7256-4994-B8D1-3C1476B54039}" dt="2026-09-21T20:40:17.442" v="775" actId="20577"/>
          <ac:spMkLst>
            <pc:docMk/>
            <pc:sldMk cId="3132435078" sldId="764"/>
            <ac:spMk id="2" creationId="{45D12199-582E-42AB-84E8-C5846E4AED8C}"/>
          </ac:spMkLst>
        </pc:spChg>
        <pc:spChg chg="mod">
          <ac:chgData name="Pekara, Jaroslav" userId="0c3dcd36-96b3-4587-b6e2-3bb3471b1fbe" providerId="ADAL" clId="{1DB0E8DC-7256-4994-B8D1-3C1476B54039}" dt="2026-09-21T20:41:19.184" v="790" actId="123"/>
          <ac:spMkLst>
            <pc:docMk/>
            <pc:sldMk cId="3132435078" sldId="764"/>
            <ac:spMk id="3" creationId="{743DCDDE-F0E1-61BF-9DEF-A6CAFBEF28C7}"/>
          </ac:spMkLst>
        </pc:spChg>
      </pc:sldChg>
      <pc:sldChg chg="modSp new mod">
        <pc:chgData name="Pekara, Jaroslav" userId="0c3dcd36-96b3-4587-b6e2-3bb3471b1fbe" providerId="ADAL" clId="{1DB0E8DC-7256-4994-B8D1-3C1476B54039}" dt="2026-09-21T20:42:52.928" v="830" actId="403"/>
        <pc:sldMkLst>
          <pc:docMk/>
          <pc:sldMk cId="946058225" sldId="765"/>
        </pc:sldMkLst>
        <pc:spChg chg="mod">
          <ac:chgData name="Pekara, Jaroslav" userId="0c3dcd36-96b3-4587-b6e2-3bb3471b1fbe" providerId="ADAL" clId="{1DB0E8DC-7256-4994-B8D1-3C1476B54039}" dt="2026-09-21T20:42:52.928" v="830" actId="403"/>
          <ac:spMkLst>
            <pc:docMk/>
            <pc:sldMk cId="946058225" sldId="765"/>
            <ac:spMk id="3" creationId="{5CC10FAF-791C-154C-00DD-89AD1839110C}"/>
          </ac:spMkLst>
        </pc:spChg>
      </pc:sldChg>
      <pc:sldChg chg="modSp mod">
        <pc:chgData name="Pekara, Jaroslav" userId="0c3dcd36-96b3-4587-b6e2-3bb3471b1fbe" providerId="ADAL" clId="{1DB0E8DC-7256-4994-B8D1-3C1476B54039}" dt="2026-09-22T19:46:32.030" v="842" actId="1076"/>
        <pc:sldMkLst>
          <pc:docMk/>
          <pc:sldMk cId="2691857122" sldId="772"/>
        </pc:sldMkLst>
        <pc:spChg chg="mod">
          <ac:chgData name="Pekara, Jaroslav" userId="0c3dcd36-96b3-4587-b6e2-3bb3471b1fbe" providerId="ADAL" clId="{1DB0E8DC-7256-4994-B8D1-3C1476B54039}" dt="2026-09-22T19:46:32.030" v="842" actId="1076"/>
          <ac:spMkLst>
            <pc:docMk/>
            <pc:sldMk cId="2691857122" sldId="772"/>
            <ac:spMk id="2" creationId="{A689E6B7-A6D4-D6FF-8DE4-22541D704569}"/>
          </ac:spMkLst>
        </pc:spChg>
      </pc:sldChg>
      <pc:sldChg chg="addSp modSp mod modClrScheme chgLayout">
        <pc:chgData name="Pekara, Jaroslav" userId="0c3dcd36-96b3-4587-b6e2-3bb3471b1fbe" providerId="ADAL" clId="{1DB0E8DC-7256-4994-B8D1-3C1476B54039}" dt="2026-09-22T20:13:25.547" v="883" actId="20577"/>
        <pc:sldMkLst>
          <pc:docMk/>
          <pc:sldMk cId="475007869" sldId="773"/>
        </pc:sldMkLst>
        <pc:spChg chg="mod ord">
          <ac:chgData name="Pekara, Jaroslav" userId="0c3dcd36-96b3-4587-b6e2-3bb3471b1fbe" providerId="ADAL" clId="{1DB0E8DC-7256-4994-B8D1-3C1476B54039}" dt="2026-09-22T20:11:36.370" v="872" actId="700"/>
          <ac:spMkLst>
            <pc:docMk/>
            <pc:sldMk cId="475007869" sldId="773"/>
            <ac:spMk id="2" creationId="{7958B3BF-777F-76D2-2E50-4F53BD5E6BF3}"/>
          </ac:spMkLst>
        </pc:spChg>
        <pc:spChg chg="add mod ord">
          <ac:chgData name="Pekara, Jaroslav" userId="0c3dcd36-96b3-4587-b6e2-3bb3471b1fbe" providerId="ADAL" clId="{1DB0E8DC-7256-4994-B8D1-3C1476B54039}" dt="2026-09-22T20:13:25.547" v="883" actId="20577"/>
          <ac:spMkLst>
            <pc:docMk/>
            <pc:sldMk cId="475007869" sldId="773"/>
            <ac:spMk id="3" creationId="{829BDE62-328C-177C-96C4-22BFBBC79F8F}"/>
          </ac:spMkLst>
        </pc:spChg>
      </pc:sldChg>
      <pc:sldChg chg="modSp add mod">
        <pc:chgData name="Pekara, Jaroslav" userId="0c3dcd36-96b3-4587-b6e2-3bb3471b1fbe" providerId="ADAL" clId="{1DB0E8DC-7256-4994-B8D1-3C1476B54039}" dt="2026-09-22T20:19:35.196" v="938" actId="404"/>
        <pc:sldMkLst>
          <pc:docMk/>
          <pc:sldMk cId="1555543589" sldId="774"/>
        </pc:sldMkLst>
        <pc:spChg chg="mod">
          <ac:chgData name="Pekara, Jaroslav" userId="0c3dcd36-96b3-4587-b6e2-3bb3471b1fbe" providerId="ADAL" clId="{1DB0E8DC-7256-4994-B8D1-3C1476B54039}" dt="2026-09-22T20:19:35.196" v="938" actId="404"/>
          <ac:spMkLst>
            <pc:docMk/>
            <pc:sldMk cId="1555543589" sldId="774"/>
            <ac:spMk id="3" creationId="{EEEDEB2D-13C4-DD53-BDB1-7A5A55B077FE}"/>
          </ac:spMkLst>
        </pc:spChg>
      </pc:sldChg>
      <pc:sldChg chg="addSp modSp new mod">
        <pc:chgData name="Pekara, Jaroslav" userId="0c3dcd36-96b3-4587-b6e2-3bb3471b1fbe" providerId="ADAL" clId="{1DB0E8DC-7256-4994-B8D1-3C1476B54039}" dt="2026-09-22T20:17:53.086" v="923" actId="1076"/>
        <pc:sldMkLst>
          <pc:docMk/>
          <pc:sldMk cId="2026039531" sldId="775"/>
        </pc:sldMkLst>
        <pc:spChg chg="mod">
          <ac:chgData name="Pekara, Jaroslav" userId="0c3dcd36-96b3-4587-b6e2-3bb3471b1fbe" providerId="ADAL" clId="{1DB0E8DC-7256-4994-B8D1-3C1476B54039}" dt="2026-09-22T20:17:35.647" v="918" actId="6549"/>
          <ac:spMkLst>
            <pc:docMk/>
            <pc:sldMk cId="2026039531" sldId="775"/>
            <ac:spMk id="3" creationId="{FC1C3907-03CB-BCD9-1BDE-43897FA2B9D5}"/>
          </ac:spMkLst>
        </pc:spChg>
        <pc:picChg chg="add mod">
          <ac:chgData name="Pekara, Jaroslav" userId="0c3dcd36-96b3-4587-b6e2-3bb3471b1fbe" providerId="ADAL" clId="{1DB0E8DC-7256-4994-B8D1-3C1476B54039}" dt="2026-09-22T20:17:53.086" v="923" actId="1076"/>
          <ac:picMkLst>
            <pc:docMk/>
            <pc:sldMk cId="2026039531" sldId="775"/>
            <ac:picMk id="4" creationId="{7C491EBD-612E-1647-2F44-B9DF8F92A835}"/>
          </ac:picMkLst>
        </pc:picChg>
      </pc:sldChg>
      <pc:sldChg chg="modSp add mod">
        <pc:chgData name="Pekara, Jaroslav" userId="0c3dcd36-96b3-4587-b6e2-3bb3471b1fbe" providerId="ADAL" clId="{1DB0E8DC-7256-4994-B8D1-3C1476B54039}" dt="2026-09-22T20:21:53.770" v="957" actId="20577"/>
        <pc:sldMkLst>
          <pc:docMk/>
          <pc:sldMk cId="2485930703" sldId="776"/>
        </pc:sldMkLst>
        <pc:spChg chg="mod">
          <ac:chgData name="Pekara, Jaroslav" userId="0c3dcd36-96b3-4587-b6e2-3bb3471b1fbe" providerId="ADAL" clId="{1DB0E8DC-7256-4994-B8D1-3C1476B54039}" dt="2026-09-22T20:21:53.770" v="957" actId="20577"/>
          <ac:spMkLst>
            <pc:docMk/>
            <pc:sldMk cId="2485930703" sldId="776"/>
            <ac:spMk id="3" creationId="{9588DF82-9FC4-1BEE-2079-03A4527F9CA2}"/>
          </ac:spMkLst>
        </pc:spChg>
      </pc:sldChg>
      <pc:sldChg chg="add">
        <pc:chgData name="Pekara, Jaroslav" userId="0c3dcd36-96b3-4587-b6e2-3bb3471b1fbe" providerId="ADAL" clId="{1DB0E8DC-7256-4994-B8D1-3C1476B54039}" dt="2026-09-22T20:22:00.971" v="958" actId="2890"/>
        <pc:sldMkLst>
          <pc:docMk/>
          <pc:sldMk cId="296801487" sldId="777"/>
        </pc:sldMkLst>
      </pc:sldChg>
      <pc:sldChg chg="addSp modSp new mod">
        <pc:chgData name="Pekara, Jaroslav" userId="0c3dcd36-96b3-4587-b6e2-3bb3471b1fbe" providerId="ADAL" clId="{1DB0E8DC-7256-4994-B8D1-3C1476B54039}" dt="2026-10-01T18:49:46.916" v="962" actId="1076"/>
        <pc:sldMkLst>
          <pc:docMk/>
          <pc:sldMk cId="825411493" sldId="778"/>
        </pc:sldMkLst>
        <pc:picChg chg="add mod">
          <ac:chgData name="Pekara, Jaroslav" userId="0c3dcd36-96b3-4587-b6e2-3bb3471b1fbe" providerId="ADAL" clId="{1DB0E8DC-7256-4994-B8D1-3C1476B54039}" dt="2026-10-01T18:49:46.916" v="962" actId="1076"/>
          <ac:picMkLst>
            <pc:docMk/>
            <pc:sldMk cId="825411493" sldId="778"/>
            <ac:picMk id="4" creationId="{7B6C351A-2746-F5D0-D2E7-19E74AAD24F2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4D1E2D-2896-4E40-99D5-3EC5652B90A1}" type="doc">
      <dgm:prSet loTypeId="urn:microsoft.com/office/officeart/2005/8/layout/venn2" loCatId="relationship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cs-CZ"/>
        </a:p>
      </dgm:t>
    </dgm:pt>
    <dgm:pt modelId="{93ADFFFF-DF32-4757-89C2-C1E51CC6CA86}">
      <dgm:prSet phldrT="[Text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endParaRPr lang="cs-CZ" sz="1600" dirty="0">
            <a:solidFill>
              <a:schemeClr val="tx1"/>
            </a:solidFill>
          </a:endParaRPr>
        </a:p>
      </dgm:t>
    </dgm:pt>
    <dgm:pt modelId="{B7AA5BF7-92EF-46AF-9A45-BAC2F17AEEE5}" type="parTrans" cxnId="{8E576D45-C416-47B2-A0AD-86A22B876F28}">
      <dgm:prSet/>
      <dgm:spPr/>
      <dgm:t>
        <a:bodyPr/>
        <a:lstStyle/>
        <a:p>
          <a:endParaRPr lang="cs-CZ"/>
        </a:p>
      </dgm:t>
    </dgm:pt>
    <dgm:pt modelId="{E8B89F52-35E7-468F-BE23-53167078C27A}" type="sibTrans" cxnId="{8E576D45-C416-47B2-A0AD-86A22B876F28}">
      <dgm:prSet/>
      <dgm:spPr/>
      <dgm:t>
        <a:bodyPr/>
        <a:lstStyle/>
        <a:p>
          <a:endParaRPr lang="cs-CZ"/>
        </a:p>
      </dgm:t>
    </dgm:pt>
    <dgm:pt modelId="{2B09954E-BCFD-47E7-A3B1-3A322ECD904C}">
      <dgm:prSet phldrT="[Text]" phldr="1"/>
      <dgm:spPr/>
      <dgm:t>
        <a:bodyPr/>
        <a:lstStyle/>
        <a:p>
          <a:endParaRPr lang="cs-CZ" dirty="0"/>
        </a:p>
      </dgm:t>
    </dgm:pt>
    <dgm:pt modelId="{9871603A-38F6-4856-9581-98B7DA7C6BE0}" type="parTrans" cxnId="{D46EA7A8-04C0-4ADF-A018-4FFE44AC1F9A}">
      <dgm:prSet/>
      <dgm:spPr/>
      <dgm:t>
        <a:bodyPr/>
        <a:lstStyle/>
        <a:p>
          <a:endParaRPr lang="cs-CZ"/>
        </a:p>
      </dgm:t>
    </dgm:pt>
    <dgm:pt modelId="{3A0E25B0-5742-43AB-B99A-5DBD38CCABC7}" type="sibTrans" cxnId="{D46EA7A8-04C0-4ADF-A018-4FFE44AC1F9A}">
      <dgm:prSet/>
      <dgm:spPr/>
      <dgm:t>
        <a:bodyPr/>
        <a:lstStyle/>
        <a:p>
          <a:endParaRPr lang="cs-CZ"/>
        </a:p>
      </dgm:t>
    </dgm:pt>
    <dgm:pt modelId="{B14B3A7F-92EA-4260-840F-E58F05E0B7B0}">
      <dgm:prSet phldrT="[Text]" phldr="1"/>
      <dgm:spPr/>
      <dgm:t>
        <a:bodyPr/>
        <a:lstStyle/>
        <a:p>
          <a:endParaRPr lang="cs-CZ" dirty="0"/>
        </a:p>
      </dgm:t>
    </dgm:pt>
    <dgm:pt modelId="{DCC83421-3E1C-4429-9FEE-34B22FE77127}" type="parTrans" cxnId="{462D0C37-EB2A-4969-B0ED-60BD46AD8CD8}">
      <dgm:prSet/>
      <dgm:spPr/>
      <dgm:t>
        <a:bodyPr/>
        <a:lstStyle/>
        <a:p>
          <a:endParaRPr lang="cs-CZ"/>
        </a:p>
      </dgm:t>
    </dgm:pt>
    <dgm:pt modelId="{6AF03648-FA48-4C64-B40D-53B6F2DE2E26}" type="sibTrans" cxnId="{462D0C37-EB2A-4969-B0ED-60BD46AD8CD8}">
      <dgm:prSet/>
      <dgm:spPr/>
      <dgm:t>
        <a:bodyPr/>
        <a:lstStyle/>
        <a:p>
          <a:endParaRPr lang="cs-CZ"/>
        </a:p>
      </dgm:t>
    </dgm:pt>
    <dgm:pt modelId="{82FC4C66-4499-4F42-85BF-FA8CA03856BF}">
      <dgm:prSet phldrT="[Text]" custT="1"/>
      <dgm:spPr>
        <a:solidFill>
          <a:srgbClr val="92D050"/>
        </a:solidFill>
      </dgm:spPr>
      <dgm:t>
        <a:bodyPr/>
        <a:lstStyle/>
        <a:p>
          <a:endParaRPr lang="cs-CZ" sz="2400" dirty="0">
            <a:solidFill>
              <a:schemeClr val="tx1"/>
            </a:solidFill>
          </a:endParaRPr>
        </a:p>
      </dgm:t>
    </dgm:pt>
    <dgm:pt modelId="{DC2AF594-388A-4422-9DDA-E2128AD8CB5B}" type="parTrans" cxnId="{5DA856A0-CFCF-4D62-A6AA-B47F42ADE665}">
      <dgm:prSet/>
      <dgm:spPr/>
      <dgm:t>
        <a:bodyPr/>
        <a:lstStyle/>
        <a:p>
          <a:endParaRPr lang="cs-CZ"/>
        </a:p>
      </dgm:t>
    </dgm:pt>
    <dgm:pt modelId="{84C28954-638E-4DD0-96E7-CE2A8F561BF2}" type="sibTrans" cxnId="{5DA856A0-CFCF-4D62-A6AA-B47F42ADE665}">
      <dgm:prSet/>
      <dgm:spPr/>
      <dgm:t>
        <a:bodyPr/>
        <a:lstStyle/>
        <a:p>
          <a:endParaRPr lang="cs-CZ"/>
        </a:p>
      </dgm:t>
    </dgm:pt>
    <dgm:pt modelId="{5E27F320-A24B-4E53-BF6F-3BCF75CDAE3A}" type="pres">
      <dgm:prSet presAssocID="{874D1E2D-2896-4E40-99D5-3EC5652B90A1}" presName="Name0" presStyleCnt="0">
        <dgm:presLayoutVars>
          <dgm:chMax val="7"/>
          <dgm:resizeHandles val="exact"/>
        </dgm:presLayoutVars>
      </dgm:prSet>
      <dgm:spPr/>
    </dgm:pt>
    <dgm:pt modelId="{DF503174-7876-45A7-B7CD-DD63D156BBEE}" type="pres">
      <dgm:prSet presAssocID="{874D1E2D-2896-4E40-99D5-3EC5652B90A1}" presName="comp1" presStyleCnt="0"/>
      <dgm:spPr/>
    </dgm:pt>
    <dgm:pt modelId="{8A004FC5-727F-4A22-9E38-AB1D28FF4D89}" type="pres">
      <dgm:prSet presAssocID="{874D1E2D-2896-4E40-99D5-3EC5652B90A1}" presName="circle1" presStyleLbl="node1" presStyleIdx="0" presStyleCnt="4" custScaleX="102648" custLinFactNeighborX="-1280" custLinFactNeighborY="3736"/>
      <dgm:spPr/>
    </dgm:pt>
    <dgm:pt modelId="{A254BAE5-EA64-4D8C-A946-416770E0226D}" type="pres">
      <dgm:prSet presAssocID="{874D1E2D-2896-4E40-99D5-3EC5652B90A1}" presName="c1text" presStyleLbl="node1" presStyleIdx="0" presStyleCnt="4">
        <dgm:presLayoutVars>
          <dgm:bulletEnabled val="1"/>
        </dgm:presLayoutVars>
      </dgm:prSet>
      <dgm:spPr/>
    </dgm:pt>
    <dgm:pt modelId="{948C7B79-71F4-44AE-83E3-676B6F7016D8}" type="pres">
      <dgm:prSet presAssocID="{874D1E2D-2896-4E40-99D5-3EC5652B90A1}" presName="comp2" presStyleCnt="0"/>
      <dgm:spPr/>
    </dgm:pt>
    <dgm:pt modelId="{DFEB7BC4-27F4-44F0-899A-D52B978E7971}" type="pres">
      <dgm:prSet presAssocID="{874D1E2D-2896-4E40-99D5-3EC5652B90A1}" presName="circle2" presStyleLbl="node1" presStyleIdx="1" presStyleCnt="4" custScaleX="73413" custScaleY="25000"/>
      <dgm:spPr/>
    </dgm:pt>
    <dgm:pt modelId="{E97FBE5E-756F-4661-BC7A-972BD868CF1E}" type="pres">
      <dgm:prSet presAssocID="{874D1E2D-2896-4E40-99D5-3EC5652B90A1}" presName="c2text" presStyleLbl="node1" presStyleIdx="1" presStyleCnt="4">
        <dgm:presLayoutVars>
          <dgm:bulletEnabled val="1"/>
        </dgm:presLayoutVars>
      </dgm:prSet>
      <dgm:spPr/>
    </dgm:pt>
    <dgm:pt modelId="{E5CADB28-0382-46D2-A946-1FB120D27270}" type="pres">
      <dgm:prSet presAssocID="{874D1E2D-2896-4E40-99D5-3EC5652B90A1}" presName="comp3" presStyleCnt="0"/>
      <dgm:spPr/>
    </dgm:pt>
    <dgm:pt modelId="{8D8C546F-DD04-4ACF-A4B1-32E46930CE65}" type="pres">
      <dgm:prSet presAssocID="{874D1E2D-2896-4E40-99D5-3EC5652B90A1}" presName="circle3" presStyleLbl="node1" presStyleIdx="2" presStyleCnt="4" custScaleY="44622"/>
      <dgm:spPr/>
    </dgm:pt>
    <dgm:pt modelId="{9FC6CB84-FBEF-4B60-8EE4-CAA0D29AA7C7}" type="pres">
      <dgm:prSet presAssocID="{874D1E2D-2896-4E40-99D5-3EC5652B90A1}" presName="c3text" presStyleLbl="node1" presStyleIdx="2" presStyleCnt="4">
        <dgm:presLayoutVars>
          <dgm:bulletEnabled val="1"/>
        </dgm:presLayoutVars>
      </dgm:prSet>
      <dgm:spPr/>
    </dgm:pt>
    <dgm:pt modelId="{9A132398-5549-492D-90DD-E0E62F5E3004}" type="pres">
      <dgm:prSet presAssocID="{874D1E2D-2896-4E40-99D5-3EC5652B90A1}" presName="comp4" presStyleCnt="0"/>
      <dgm:spPr/>
    </dgm:pt>
    <dgm:pt modelId="{EE0E6CAF-E3E4-40F1-A7DD-CD604795FF3F}" type="pres">
      <dgm:prSet presAssocID="{874D1E2D-2896-4E40-99D5-3EC5652B90A1}" presName="circle4" presStyleLbl="node1" presStyleIdx="3" presStyleCnt="4" custScaleX="154762" custScaleY="153979" custLinFactNeighborX="0" custLinFactNeighborY="-30556"/>
      <dgm:spPr/>
    </dgm:pt>
    <dgm:pt modelId="{B33B01B9-C6A8-49C3-AE2E-400AB7DBDC6C}" type="pres">
      <dgm:prSet presAssocID="{874D1E2D-2896-4E40-99D5-3EC5652B90A1}" presName="c4text" presStyleLbl="node1" presStyleIdx="3" presStyleCnt="4">
        <dgm:presLayoutVars>
          <dgm:bulletEnabled val="1"/>
        </dgm:presLayoutVars>
      </dgm:prSet>
      <dgm:spPr/>
    </dgm:pt>
  </dgm:ptLst>
  <dgm:cxnLst>
    <dgm:cxn modelId="{462D0C37-EB2A-4969-B0ED-60BD46AD8CD8}" srcId="{874D1E2D-2896-4E40-99D5-3EC5652B90A1}" destId="{B14B3A7F-92EA-4260-840F-E58F05E0B7B0}" srcOrd="2" destOrd="0" parTransId="{DCC83421-3E1C-4429-9FEE-34B22FE77127}" sibTransId="{6AF03648-FA48-4C64-B40D-53B6F2DE2E26}"/>
    <dgm:cxn modelId="{E786393C-9823-4B5F-8EF4-A55E6F2399C1}" type="presOf" srcId="{2B09954E-BCFD-47E7-A3B1-3A322ECD904C}" destId="{E97FBE5E-756F-4661-BC7A-972BD868CF1E}" srcOrd="1" destOrd="0" presId="urn:microsoft.com/office/officeart/2005/8/layout/venn2"/>
    <dgm:cxn modelId="{8E576D45-C416-47B2-A0AD-86A22B876F28}" srcId="{874D1E2D-2896-4E40-99D5-3EC5652B90A1}" destId="{93ADFFFF-DF32-4757-89C2-C1E51CC6CA86}" srcOrd="0" destOrd="0" parTransId="{B7AA5BF7-92EF-46AF-9A45-BAC2F17AEEE5}" sibTransId="{E8B89F52-35E7-468F-BE23-53167078C27A}"/>
    <dgm:cxn modelId="{2BB72868-2507-446F-85E7-3FFEA56F84A9}" type="presOf" srcId="{2B09954E-BCFD-47E7-A3B1-3A322ECD904C}" destId="{DFEB7BC4-27F4-44F0-899A-D52B978E7971}" srcOrd="0" destOrd="0" presId="urn:microsoft.com/office/officeart/2005/8/layout/venn2"/>
    <dgm:cxn modelId="{B3BFD968-B51C-4048-B470-32E3D3DC7815}" type="presOf" srcId="{B14B3A7F-92EA-4260-840F-E58F05E0B7B0}" destId="{9FC6CB84-FBEF-4B60-8EE4-CAA0D29AA7C7}" srcOrd="1" destOrd="0" presId="urn:microsoft.com/office/officeart/2005/8/layout/venn2"/>
    <dgm:cxn modelId="{59DECD70-16E5-412D-BB1F-E4A984C9DBE7}" type="presOf" srcId="{874D1E2D-2896-4E40-99D5-3EC5652B90A1}" destId="{5E27F320-A24B-4E53-BF6F-3BCF75CDAE3A}" srcOrd="0" destOrd="0" presId="urn:microsoft.com/office/officeart/2005/8/layout/venn2"/>
    <dgm:cxn modelId="{C70AA35A-48EF-4701-AC88-19675CF72B4D}" type="presOf" srcId="{82FC4C66-4499-4F42-85BF-FA8CA03856BF}" destId="{B33B01B9-C6A8-49C3-AE2E-400AB7DBDC6C}" srcOrd="1" destOrd="0" presId="urn:microsoft.com/office/officeart/2005/8/layout/venn2"/>
    <dgm:cxn modelId="{5088CA80-051D-4E9A-8A22-0771D0BF29B0}" type="presOf" srcId="{93ADFFFF-DF32-4757-89C2-C1E51CC6CA86}" destId="{8A004FC5-727F-4A22-9E38-AB1D28FF4D89}" srcOrd="0" destOrd="0" presId="urn:microsoft.com/office/officeart/2005/8/layout/venn2"/>
    <dgm:cxn modelId="{7B16E595-3166-41A5-9BB2-7E4325D0910F}" type="presOf" srcId="{B14B3A7F-92EA-4260-840F-E58F05E0B7B0}" destId="{8D8C546F-DD04-4ACF-A4B1-32E46930CE65}" srcOrd="0" destOrd="0" presId="urn:microsoft.com/office/officeart/2005/8/layout/venn2"/>
    <dgm:cxn modelId="{5DA856A0-CFCF-4D62-A6AA-B47F42ADE665}" srcId="{874D1E2D-2896-4E40-99D5-3EC5652B90A1}" destId="{82FC4C66-4499-4F42-85BF-FA8CA03856BF}" srcOrd="3" destOrd="0" parTransId="{DC2AF594-388A-4422-9DDA-E2128AD8CB5B}" sibTransId="{84C28954-638E-4DD0-96E7-CE2A8F561BF2}"/>
    <dgm:cxn modelId="{D46EA7A8-04C0-4ADF-A018-4FFE44AC1F9A}" srcId="{874D1E2D-2896-4E40-99D5-3EC5652B90A1}" destId="{2B09954E-BCFD-47E7-A3B1-3A322ECD904C}" srcOrd="1" destOrd="0" parTransId="{9871603A-38F6-4856-9581-98B7DA7C6BE0}" sibTransId="{3A0E25B0-5742-43AB-B99A-5DBD38CCABC7}"/>
    <dgm:cxn modelId="{221A8DE1-9607-45E6-9D29-59688D4ACEE5}" type="presOf" srcId="{82FC4C66-4499-4F42-85BF-FA8CA03856BF}" destId="{EE0E6CAF-E3E4-40F1-A7DD-CD604795FF3F}" srcOrd="0" destOrd="0" presId="urn:microsoft.com/office/officeart/2005/8/layout/venn2"/>
    <dgm:cxn modelId="{59C5ACFB-4C1C-4AC6-A6D6-02D1145EAA7F}" type="presOf" srcId="{93ADFFFF-DF32-4757-89C2-C1E51CC6CA86}" destId="{A254BAE5-EA64-4D8C-A946-416770E0226D}" srcOrd="1" destOrd="0" presId="urn:microsoft.com/office/officeart/2005/8/layout/venn2"/>
    <dgm:cxn modelId="{452D9DFB-62B8-46B0-ABE7-6DF2AC822D05}" type="presParOf" srcId="{5E27F320-A24B-4E53-BF6F-3BCF75CDAE3A}" destId="{DF503174-7876-45A7-B7CD-DD63D156BBEE}" srcOrd="0" destOrd="0" presId="urn:microsoft.com/office/officeart/2005/8/layout/venn2"/>
    <dgm:cxn modelId="{C0A393DF-9F11-40B9-8E23-12E3FEDFA00B}" type="presParOf" srcId="{DF503174-7876-45A7-B7CD-DD63D156BBEE}" destId="{8A004FC5-727F-4A22-9E38-AB1D28FF4D89}" srcOrd="0" destOrd="0" presId="urn:microsoft.com/office/officeart/2005/8/layout/venn2"/>
    <dgm:cxn modelId="{3081296E-D3C1-463C-8126-2820C5E33A92}" type="presParOf" srcId="{DF503174-7876-45A7-B7CD-DD63D156BBEE}" destId="{A254BAE5-EA64-4D8C-A946-416770E0226D}" srcOrd="1" destOrd="0" presId="urn:microsoft.com/office/officeart/2005/8/layout/venn2"/>
    <dgm:cxn modelId="{B6FE00C4-6453-49E6-979A-C2A95A797D2A}" type="presParOf" srcId="{5E27F320-A24B-4E53-BF6F-3BCF75CDAE3A}" destId="{948C7B79-71F4-44AE-83E3-676B6F7016D8}" srcOrd="1" destOrd="0" presId="urn:microsoft.com/office/officeart/2005/8/layout/venn2"/>
    <dgm:cxn modelId="{1F7A1811-BFC1-4652-BE3D-6AEFC7F9B04A}" type="presParOf" srcId="{948C7B79-71F4-44AE-83E3-676B6F7016D8}" destId="{DFEB7BC4-27F4-44F0-899A-D52B978E7971}" srcOrd="0" destOrd="0" presId="urn:microsoft.com/office/officeart/2005/8/layout/venn2"/>
    <dgm:cxn modelId="{A8807B65-08A9-4AF9-996E-A77773069214}" type="presParOf" srcId="{948C7B79-71F4-44AE-83E3-676B6F7016D8}" destId="{E97FBE5E-756F-4661-BC7A-972BD868CF1E}" srcOrd="1" destOrd="0" presId="urn:microsoft.com/office/officeart/2005/8/layout/venn2"/>
    <dgm:cxn modelId="{AE601D81-9BF1-4118-85B9-7CF2788B04A1}" type="presParOf" srcId="{5E27F320-A24B-4E53-BF6F-3BCF75CDAE3A}" destId="{E5CADB28-0382-46D2-A946-1FB120D27270}" srcOrd="2" destOrd="0" presId="urn:microsoft.com/office/officeart/2005/8/layout/venn2"/>
    <dgm:cxn modelId="{B5ED7616-3199-4190-B560-4A472B8962D1}" type="presParOf" srcId="{E5CADB28-0382-46D2-A946-1FB120D27270}" destId="{8D8C546F-DD04-4ACF-A4B1-32E46930CE65}" srcOrd="0" destOrd="0" presId="urn:microsoft.com/office/officeart/2005/8/layout/venn2"/>
    <dgm:cxn modelId="{43976B0E-804C-4DF5-B03D-A930321E0E5D}" type="presParOf" srcId="{E5CADB28-0382-46D2-A946-1FB120D27270}" destId="{9FC6CB84-FBEF-4B60-8EE4-CAA0D29AA7C7}" srcOrd="1" destOrd="0" presId="urn:microsoft.com/office/officeart/2005/8/layout/venn2"/>
    <dgm:cxn modelId="{4A990B4E-9B20-4041-86D2-DA9B51950864}" type="presParOf" srcId="{5E27F320-A24B-4E53-BF6F-3BCF75CDAE3A}" destId="{9A132398-5549-492D-90DD-E0E62F5E3004}" srcOrd="3" destOrd="0" presId="urn:microsoft.com/office/officeart/2005/8/layout/venn2"/>
    <dgm:cxn modelId="{D7E293F1-23D4-4434-A676-924C6355E911}" type="presParOf" srcId="{9A132398-5549-492D-90DD-E0E62F5E3004}" destId="{EE0E6CAF-E3E4-40F1-A7DD-CD604795FF3F}" srcOrd="0" destOrd="0" presId="urn:microsoft.com/office/officeart/2005/8/layout/venn2"/>
    <dgm:cxn modelId="{C1759EAC-52A5-452B-BA45-BFC19B583D19}" type="presParOf" srcId="{9A132398-5549-492D-90DD-E0E62F5E3004}" destId="{B33B01B9-C6A8-49C3-AE2E-400AB7DBDC6C}" srcOrd="1" destOrd="0" presId="urn:microsoft.com/office/officeart/2005/8/layout/venn2"/>
  </dgm:cxnLst>
  <dgm:bg/>
  <dgm:whole>
    <a:ln w="3175"/>
  </dgm:whole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004FC5-727F-4A22-9E38-AB1D28FF4D89}">
      <dsp:nvSpPr>
        <dsp:cNvPr id="0" name=""/>
        <dsp:cNvSpPr/>
      </dsp:nvSpPr>
      <dsp:spPr>
        <a:xfrm>
          <a:off x="930693" y="-71428"/>
          <a:ext cx="4411808" cy="429799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1600" kern="1200" dirty="0">
            <a:solidFill>
              <a:schemeClr val="tx1"/>
            </a:solidFill>
          </a:endParaRPr>
        </a:p>
      </dsp:txBody>
      <dsp:txXfrm>
        <a:off x="2519827" y="143471"/>
        <a:ext cx="1233541" cy="644699"/>
      </dsp:txXfrm>
    </dsp:sp>
    <dsp:sp modelId="{DFEB7BC4-27F4-44F0-899A-D52B978E7971}">
      <dsp:nvSpPr>
        <dsp:cNvPr id="0" name=""/>
        <dsp:cNvSpPr/>
      </dsp:nvSpPr>
      <dsp:spPr>
        <a:xfrm>
          <a:off x="1929496" y="1916997"/>
          <a:ext cx="2524231" cy="85959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500" kern="1200" dirty="0"/>
        </a:p>
      </dsp:txBody>
      <dsp:txXfrm>
        <a:off x="2750503" y="1968573"/>
        <a:ext cx="882218" cy="154727"/>
      </dsp:txXfrm>
    </dsp:sp>
    <dsp:sp modelId="{8D8C546F-DD04-4ACF-A4B1-32E46930CE65}">
      <dsp:nvSpPr>
        <dsp:cNvPr id="0" name=""/>
        <dsp:cNvSpPr/>
      </dsp:nvSpPr>
      <dsp:spPr>
        <a:xfrm>
          <a:off x="1902213" y="2201241"/>
          <a:ext cx="2578798" cy="115071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64008" rIns="64008" bIns="64008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900" kern="1200" dirty="0"/>
        </a:p>
      </dsp:txBody>
      <dsp:txXfrm>
        <a:off x="2590752" y="2287544"/>
        <a:ext cx="1201720" cy="258910"/>
      </dsp:txXfrm>
    </dsp:sp>
    <dsp:sp modelId="{EE0E6CAF-E3E4-40F1-A7DD-CD604795FF3F}">
      <dsp:nvSpPr>
        <dsp:cNvPr id="0" name=""/>
        <dsp:cNvSpPr/>
      </dsp:nvSpPr>
      <dsp:spPr>
        <a:xfrm>
          <a:off x="1861278" y="1357475"/>
          <a:ext cx="2660667" cy="2647205"/>
        </a:xfrm>
        <a:prstGeom prst="ellipse">
          <a:avLst/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cs-CZ" sz="2400" kern="1200" dirty="0">
            <a:solidFill>
              <a:schemeClr val="tx1"/>
            </a:solidFill>
          </a:endParaRPr>
        </a:p>
      </dsp:txBody>
      <dsp:txXfrm>
        <a:off x="2250924" y="2019276"/>
        <a:ext cx="1881375" cy="132360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2">
  <dgm:title val=""/>
  <dgm:desc val=""/>
  <dgm:catLst>
    <dgm:cat type="relationship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1">
      <dgm:if name="Name2" axis="ch" ptType="node" func="cnt" op="lte" val="3">
        <dgm:constrLst>
          <dgm:constr type="w" for="ch" forName="comp1" refType="w"/>
          <dgm:constr type="h" for="ch" forName="comp1" refType="w" refFor="ch" refForName="comp1"/>
          <dgm:constr type="w" for="ch" forName="comp2" refType="w" fact="0.7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5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primFontSz" for="des" ptType="node" op="equ" val="65"/>
        </dgm:constrLst>
      </dgm:if>
      <dgm:if name="Name3" axis="ch" ptType="node" func="cnt" op="equ" val="4">
        <dgm:constrLst>
          <dgm:constr type="w" for="ch" forName="comp1" refType="w"/>
          <dgm:constr type="h" for="ch" forName="comp1" refType="w" refFor="ch" refForName="comp1"/>
          <dgm:constr type="w" for="ch" forName="comp2" refType="w" fact="0.8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6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4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primFontSz" for="des" ptType="node" op="equ" val="65"/>
        </dgm:constrLst>
      </dgm:if>
      <dgm:else name="Name4">
        <dgm:constrLst>
          <dgm:constr type="w" for="ch" forName="comp1" refType="w"/>
          <dgm:constr type="h" for="ch" forName="comp1" refType="w" refFor="ch" refForName="comp1"/>
          <dgm:constr type="w" for="ch" forName="comp2" refType="w" fact="0.85"/>
          <dgm:constr type="h" for="ch" forName="comp2" refType="w" refFor="ch" refForName="comp2"/>
          <dgm:constr type="ctrX" for="ch" forName="comp2" refType="ctrX" refFor="ch" refForName="comp1"/>
          <dgm:constr type="b" for="ch" forName="comp2" refType="b" refFor="ch" refForName="comp1"/>
          <dgm:constr type="w" for="ch" forName="comp3" refType="w" fact="0.7"/>
          <dgm:constr type="h" for="ch" forName="comp3" refType="w" refFor="ch" refForName="comp3"/>
          <dgm:constr type="ctrX" for="ch" forName="comp3" refType="ctrX" refFor="ch" refForName="comp1"/>
          <dgm:constr type="b" for="ch" forName="comp3" refType="b" refFor="ch" refForName="comp1"/>
          <dgm:constr type="w" for="ch" forName="comp4" refType="w" fact="0.55"/>
          <dgm:constr type="h" for="ch" forName="comp4" refType="w" refFor="ch" refForName="comp4"/>
          <dgm:constr type="ctrX" for="ch" forName="comp4" refType="ctrX" refFor="ch" refForName="comp1"/>
          <dgm:constr type="b" for="ch" forName="comp4" refType="b" refFor="ch" refForName="comp1"/>
          <dgm:constr type="w" for="ch" forName="comp5" refType="w" fact="0.4"/>
          <dgm:constr type="h" for="ch" forName="comp5" refType="w" refFor="ch" refForName="comp5"/>
          <dgm:constr type="ctrX" for="ch" forName="comp5" refType="ctrX" refFor="ch" refForName="comp1"/>
          <dgm:constr type="b" for="ch" forName="comp5" refType="b" refFor="ch" refForName="comp1"/>
          <dgm:constr type="w" for="ch" forName="comp6" refType="w" fact="0.25"/>
          <dgm:constr type="h" for="ch" forName="comp6" refType="w" refFor="ch" refForName="comp6"/>
          <dgm:constr type="ctrX" for="ch" forName="comp6" refType="ctrX" refFor="ch" refForName="comp1"/>
          <dgm:constr type="b" for="ch" forName="comp6" refType="b" refFor="ch" refForName="comp1"/>
          <dgm:constr type="w" for="ch" forName="comp7" refType="w" fact="0.15"/>
          <dgm:constr type="h" for="ch" forName="comp7" refType="w" refFor="ch" refForName="comp7"/>
          <dgm:constr type="ctrX" for="ch" forName="comp7" refType="ctrX" refFor="ch" refForName="comp1"/>
          <dgm:constr type="b" for="ch" forName="comp7" refType="b" refFor="ch" refForName="comp1"/>
          <dgm:constr type="primFontSz" for="des" ptType="node" op="equ" val="65"/>
        </dgm:constrLst>
      </dgm:else>
    </dgm:choose>
    <dgm:ruleLst/>
    <dgm:choose name="Name5">
      <dgm:if name="Name6" axis="ch" ptType="node" func="cnt" op="gte" val="1">
        <dgm:layoutNode name="comp1">
          <dgm:alg type="composite"/>
          <dgm:shape xmlns:r="http://schemas.openxmlformats.org/officeDocument/2006/relationships" r:blip="">
            <dgm:adjLst/>
          </dgm:shape>
          <dgm:presOf/>
          <dgm:choose name="Name7">
            <dgm:if name="Name8" axis="ch" ptType="node" func="cnt" op="equ" val="1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5"/>
                <dgm:constr type="w" for="ch" forName="c1text" refType="w" refFor="ch" refForName="circle1" fact="0.70711"/>
                <dgm:constr type="h" for="ch" forName="c1text" refType="h" refFor="ch" refForName="circle1" fact="0.5"/>
              </dgm:constrLst>
            </dgm:if>
            <dgm:if name="Name9" axis="ch" ptType="node" func="cnt" op="equ" val="2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6"/>
                <dgm:constr type="w" for="ch" forName="c1text" refType="w" refFor="ch" refForName="circle1" fact="0.525"/>
                <dgm:constr type="h" for="ch" forName="c1text" refType="h" refFor="ch" refForName="circle1" fact="0.17"/>
              </dgm:constrLst>
            </dgm:if>
            <dgm:if name="Name10" axis="ch" ptType="node" func="cnt" op="equ" val="3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3495"/>
                <dgm:constr type="h" for="ch" forName="c1text" refType="h" refFor="ch" refForName="circle1" fact="0.15"/>
              </dgm:constrLst>
            </dgm:if>
            <dgm:if name="Name11" axis="ch" ptType="node" func="cnt" op="equ" val="4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25"/>
                <dgm:constr type="w" for="ch" forName="c1text" refType="w" refFor="ch" refForName="circle1" fact="0.2796"/>
                <dgm:constr type="h" for="ch" forName="c1text" refType="h" refFor="ch" refForName="circle1" fact="0.15"/>
              </dgm:constrLst>
            </dgm:if>
            <dgm:if name="Name12" axis="ch" ptType="node" func="cnt" op="gte" val="5">
              <dgm:constrLst>
                <dgm:constr type="w" for="ch" forName="circle1" refType="w"/>
                <dgm:constr type="h" for="ch" forName="circle1" refType="h"/>
                <dgm:constr type="ctrX" for="ch" forName="circle1" refType="w" fact="0.5"/>
                <dgm:constr type="ctrY" for="ch" forName="circle1" refType="h" fact="0.5"/>
                <dgm:constr type="ctrX" for="ch" forName="c1text" refType="w" fact="0.5"/>
                <dgm:constr type="ctrY" for="ch" forName="c1text" refType="h" fact="0.1"/>
                <dgm:constr type="w" for="ch" forName="c1text" refType="w" refFor="ch" refForName="circle1" fact="0.375"/>
                <dgm:constr type="h" for="ch" forName="c1text" refType="h" refFor="ch" refForName="circle1" fact="0.1"/>
              </dgm:constrLst>
            </dgm:if>
            <dgm:else name="Name13"/>
          </dgm:choose>
          <dgm:ruleLst/>
          <dgm:layoutNode name="circle1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1 1" cnt="1 0"/>
            <dgm:constrLst>
              <dgm:constr type="h" refType="w"/>
            </dgm:constrLst>
            <dgm:ruleLst/>
          </dgm:layoutNode>
          <dgm:layoutNode name="c1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1 1" cnt="1 0"/>
            <dgm:constrLst/>
            <dgm:ruleLst>
              <dgm:rule type="primFontSz" val="5" fact="NaN" max="NaN"/>
            </dgm:ruleLst>
          </dgm:layoutNode>
        </dgm:layoutNode>
      </dgm:if>
      <dgm:else name="Name14"/>
    </dgm:choose>
    <dgm:choose name="Name15">
      <dgm:if name="Name16" axis="ch" ptType="node" func="cnt" op="gte" val="2">
        <dgm:layoutNode name="comp2">
          <dgm:alg type="composite"/>
          <dgm:shape xmlns:r="http://schemas.openxmlformats.org/officeDocument/2006/relationships" r:blip="">
            <dgm:adjLst/>
          </dgm:shape>
          <dgm:presOf/>
          <dgm:choose name="Name17">
            <dgm:if name="Name18" axis="ch" ptType="node" func="cnt" op="equ" val="2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5"/>
                <dgm:constr type="w" for="ch" forName="c2text" refType="w" refFor="ch" refForName="circle2" fact="0.70711"/>
                <dgm:constr type="h" for="ch" forName="c2text" refType="h" refFor="ch" refForName="circle2" fact="0.5"/>
              </dgm:constrLst>
            </dgm:if>
            <dgm:if name="Name19" axis="ch" ptType="node" func="cnt" op="equ" val="3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625"/>
                <dgm:constr type="w" for="ch" forName="c2text" refType="w" refFor="ch" refForName="circle2" fact="0.466"/>
                <dgm:constr type="h" for="ch" forName="c2text" refType="h" refFor="ch" refForName="circle2" fact="0.1875"/>
              </dgm:constrLst>
            </dgm:if>
            <dgm:if name="Name20" axis="ch" ptType="node" func="cnt" op="equ" val="4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5"/>
                <dgm:constr type="w" for="ch" forName="c2text" refType="w" refFor="ch" refForName="circle2" fact="0.3495"/>
                <dgm:constr type="h" for="ch" forName="c2text" refType="h" refFor="ch" refForName="circle2" fact="0.18"/>
              </dgm:constrLst>
            </dgm:if>
            <dgm:if name="Name21" axis="ch" ptType="node" func="cnt" op="gte" val="5">
              <dgm:constrLst>
                <dgm:constr type="w" for="ch" forName="circle2" refType="w"/>
                <dgm:constr type="h" for="ch" forName="circle2" refType="h"/>
                <dgm:constr type="ctrX" for="ch" forName="circle2" refType="w" fact="0.5"/>
                <dgm:constr type="ctrY" for="ch" forName="circle2" refType="h" fact="0.5"/>
                <dgm:constr type="ctrX" for="ch" forName="c2text" refType="w" fact="0.5"/>
                <dgm:constr type="ctrY" for="ch" forName="c2text" refType="h" fact="0.115"/>
                <dgm:constr type="w" for="ch" forName="c2text" refType="w" refFor="ch" refForName="circle2" fact="0.43125"/>
                <dgm:constr type="h" for="ch" forName="c2text" refType="h" refFor="ch" refForName="circle2" fact="0.115"/>
              </dgm:constrLst>
            </dgm:if>
            <dgm:else name="Name22"/>
          </dgm:choose>
          <dgm:ruleLst/>
          <dgm:layoutNode name="circle2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2 1" cnt="1 0"/>
            <dgm:constrLst>
              <dgm:constr type="h" refType="w"/>
            </dgm:constrLst>
            <dgm:ruleLst/>
          </dgm:layoutNode>
          <dgm:layoutNode name="c2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2 1" cnt="1 0"/>
            <dgm:constrLst/>
            <dgm:ruleLst>
              <dgm:rule type="primFontSz" val="5" fact="NaN" max="NaN"/>
            </dgm:ruleLst>
          </dgm:layoutNode>
        </dgm:layoutNode>
      </dgm:if>
      <dgm:else name="Name23"/>
    </dgm:choose>
    <dgm:choose name="Name24">
      <dgm:if name="Name25" axis="ch" ptType="node" func="cnt" op="gte" val="3">
        <dgm:layoutNode name="comp3">
          <dgm:alg type="composite"/>
          <dgm:shape xmlns:r="http://schemas.openxmlformats.org/officeDocument/2006/relationships" r:blip="">
            <dgm:adjLst/>
          </dgm:shape>
          <dgm:presOf/>
          <dgm:choose name="Name26">
            <dgm:if name="Name27" axis="ch" ptType="node" func="cnt" op="equ" val="3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5"/>
                <dgm:constr type="w" for="ch" forName="c3text" refType="w" refFor="ch" refForName="circle3" fact="0.70711"/>
                <dgm:constr type="h" for="ch" forName="c3text" refType="h" refFor="ch" refForName="circle3" fact="0.5"/>
              </dgm:constrLst>
            </dgm:if>
            <dgm:if name="Name28" axis="ch" ptType="node" func="cnt" op="equ" val="4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875"/>
                <dgm:constr type="w" for="ch" forName="c3text" refType="w" refFor="ch" refForName="circle3" fact="0.466"/>
                <dgm:constr type="h" for="ch" forName="c3text" refType="h" refFor="ch" refForName="circle3" fact="0.225"/>
              </dgm:constrLst>
            </dgm:if>
            <dgm:if name="Name29" axis="ch" ptType="node" func="cnt" op="gte" val="5">
              <dgm:constrLst>
                <dgm:constr type="w" for="ch" forName="circle3" refType="w"/>
                <dgm:constr type="h" for="ch" forName="circle3" refType="h"/>
                <dgm:constr type="ctrX" for="ch" forName="circle3" refType="w" fact="0.5"/>
                <dgm:constr type="ctrY" for="ch" forName="circle3" refType="h" fact="0.5"/>
                <dgm:constr type="ctrX" for="ch" forName="c3text" refType="w" fact="0.5"/>
                <dgm:constr type="ctrY" for="ch" forName="c3text" refType="h" fact="0.138"/>
                <dgm:constr type="w" for="ch" forName="c3text" refType="w" refFor="ch" refForName="circle3" fact="0.5175"/>
                <dgm:constr type="h" for="ch" forName="c3text" refType="h" refFor="ch" refForName="circle3" fact="0.138"/>
              </dgm:constrLst>
            </dgm:if>
            <dgm:else name="Name30"/>
          </dgm:choose>
          <dgm:ruleLst/>
          <dgm:layoutNode name="circle3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3 1" cnt="1 0"/>
            <dgm:constrLst>
              <dgm:constr type="h" refType="w"/>
            </dgm:constrLst>
            <dgm:ruleLst/>
          </dgm:layoutNode>
          <dgm:layoutNode name="c3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3 1" cnt="1 0"/>
            <dgm:constrLst/>
            <dgm:ruleLst>
              <dgm:rule type="primFontSz" val="5" fact="NaN" max="NaN"/>
            </dgm:ruleLst>
          </dgm:layoutNode>
        </dgm:layoutNode>
      </dgm:if>
      <dgm:else name="Name31"/>
    </dgm:choose>
    <dgm:choose name="Name32">
      <dgm:if name="Name33" axis="ch" ptType="node" func="cnt" op="gte" val="4">
        <dgm:layoutNode name="comp4">
          <dgm:alg type="composite"/>
          <dgm:shape xmlns:r="http://schemas.openxmlformats.org/officeDocument/2006/relationships" r:blip="">
            <dgm:adjLst/>
          </dgm:shape>
          <dgm:presOf/>
          <dgm:choose name="Name34">
            <dgm:if name="Name35" axis="ch" ptType="node" func="cnt" op="equ" val="4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5"/>
                <dgm:constr type="w" for="ch" forName="c4text" refType="w" refFor="ch" refForName="circle4" fact="0.70711"/>
                <dgm:constr type="h" for="ch" forName="c4text" refType="h" refFor="ch" refForName="circle4" fact="0.5"/>
              </dgm:constrLst>
            </dgm:if>
            <dgm:if name="Name36" axis="ch" ptType="node" func="cnt" op="gte" val="5">
              <dgm:constrLst>
                <dgm:constr type="w" for="ch" forName="circle4" refType="w"/>
                <dgm:constr type="h" for="ch" forName="circle4" refType="h"/>
                <dgm:constr type="ctrX" for="ch" forName="circle4" refType="w" fact="0.5"/>
                <dgm:constr type="ctrY" for="ch" forName="circle4" refType="h" fact="0.5"/>
                <dgm:constr type="ctrX" for="ch" forName="c4text" refType="w" fact="0.5"/>
                <dgm:constr type="ctrY" for="ch" forName="c4text" refType="h" fact="0.18"/>
                <dgm:constr type="w" for="ch" forName="c4text" refType="w" refFor="ch" refForName="circle4" fact="0.54"/>
                <dgm:constr type="h" for="ch" forName="c4text" refType="h" refFor="ch" refForName="circle4" fact="0.18"/>
              </dgm:constrLst>
            </dgm:if>
            <dgm:else name="Name37"/>
          </dgm:choose>
          <dgm:ruleLst/>
          <dgm:layoutNode name="circle4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4 1" cnt="1 0"/>
            <dgm:constrLst>
              <dgm:constr type="h" refType="w"/>
            </dgm:constrLst>
            <dgm:ruleLst/>
          </dgm:layoutNode>
          <dgm:layoutNode name="c4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4 1" cnt="1 0"/>
            <dgm:constrLst/>
            <dgm:ruleLst>
              <dgm:rule type="primFontSz" val="5" fact="NaN" max="NaN"/>
            </dgm:ruleLst>
          </dgm:layoutNode>
        </dgm:layoutNode>
      </dgm:if>
      <dgm:else name="Name38"/>
    </dgm:choose>
    <dgm:choose name="Name39">
      <dgm:if name="Name40" axis="ch" ptType="node" func="cnt" op="gte" val="5">
        <dgm:layoutNode name="comp5">
          <dgm:alg type="composite"/>
          <dgm:shape xmlns:r="http://schemas.openxmlformats.org/officeDocument/2006/relationships" r:blip="">
            <dgm:adjLst/>
          </dgm:shape>
          <dgm:presOf/>
          <dgm:choose name="Name41">
            <dgm:if name="Name42" axis="ch" ptType="node" func="cnt" op="equ" val="5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5"/>
                <dgm:constr type="w" for="ch" forName="c5text" refType="w" refFor="ch" refForName="circle5" fact="0.70711"/>
                <dgm:constr type="h" for="ch" forName="c5text" refType="h" refFor="ch" refForName="circle5" fact="0.5"/>
              </dgm:constrLst>
            </dgm:if>
            <dgm:if name="Name43" axis="ch" ptType="node" func="cnt" op="gte" val="6">
              <dgm:constrLst>
                <dgm:constr type="w" for="ch" forName="circle5" refType="w"/>
                <dgm:constr type="h" for="ch" forName="circle5" refType="h"/>
                <dgm:constr type="ctrX" for="ch" forName="circle5" refType="w" fact="0.5"/>
                <dgm:constr type="ctrY" for="ch" forName="circle5" refType="h" fact="0.5"/>
                <dgm:constr type="ctrX" for="ch" forName="c5text" refType="w" fact="0.5"/>
                <dgm:constr type="ctrY" for="ch" forName="c5text" refType="h" fact="0.25"/>
                <dgm:constr type="w" for="ch" forName="c5text" refType="w" refFor="ch" refForName="circle5" fact="0.65"/>
                <dgm:constr type="h" for="ch" forName="c5text" refType="h" refFor="ch" refForName="circle5" fact="0.25"/>
              </dgm:constrLst>
            </dgm:if>
            <dgm:else name="Name44"/>
          </dgm:choose>
          <dgm:ruleLst/>
          <dgm:layoutNode name="circle5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5 1" cnt="1 0"/>
            <dgm:constrLst>
              <dgm:constr type="h" refType="w"/>
            </dgm:constrLst>
            <dgm:ruleLst/>
          </dgm:layoutNode>
          <dgm:layoutNode name="c5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5 1" cnt="1 0"/>
            <dgm:constrLst/>
            <dgm:ruleLst>
              <dgm:rule type="primFontSz" val="5" fact="NaN" max="NaN"/>
            </dgm:ruleLst>
          </dgm:layoutNode>
        </dgm:layoutNode>
      </dgm:if>
      <dgm:else name="Name45"/>
    </dgm:choose>
    <dgm:choose name="Name46">
      <dgm:if name="Name47" axis="ch" ptType="node" func="cnt" op="gte" val="6">
        <dgm:layoutNode name="comp6">
          <dgm:alg type="composite"/>
          <dgm:shape xmlns:r="http://schemas.openxmlformats.org/officeDocument/2006/relationships" r:blip="">
            <dgm:adjLst/>
          </dgm:shape>
          <dgm:presOf/>
          <dgm:choose name="Name48">
            <dgm:if name="Name49" axis="ch" ptType="node" func="cnt" op="equ" val="6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5"/>
                <dgm:constr type="w" for="ch" forName="c6text" refType="w" refFor="ch" refForName="circle6" fact="0.70711"/>
                <dgm:constr type="h" for="ch" forName="c6text" refType="h" refFor="ch" refForName="circle6" fact="0.5"/>
              </dgm:constrLst>
            </dgm:if>
            <dgm:if name="Name50" axis="ch" ptType="node" func="cnt" op="gte" val="7">
              <dgm:constrLst>
                <dgm:constr type="w" for="ch" forName="circle6" refType="w"/>
                <dgm:constr type="h" for="ch" forName="circle6" refType="h"/>
                <dgm:constr type="ctrX" for="ch" forName="circle6" refType="w" fact="0.5"/>
                <dgm:constr type="ctrY" for="ch" forName="circle6" refType="h" fact="0.5"/>
                <dgm:constr type="ctrX" for="ch" forName="c6text" refType="w" fact="0.5"/>
                <dgm:constr type="ctrY" for="ch" forName="c6text" refType="h" fact="0.27"/>
                <dgm:constr type="w" for="ch" forName="c6text" refType="w" refFor="ch" refForName="circle6" fact="0.68"/>
                <dgm:constr type="h" for="ch" forName="c6text" refType="h" refFor="ch" refForName="circle6" fact="0.241"/>
              </dgm:constrLst>
            </dgm:if>
            <dgm:else name="Name51"/>
          </dgm:choose>
          <dgm:ruleLst/>
          <dgm:layoutNode name="circle6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6 1" cnt="1 0"/>
            <dgm:constrLst>
              <dgm:constr type="h" refType="w"/>
            </dgm:constrLst>
            <dgm:ruleLst/>
          </dgm:layoutNode>
          <dgm:layoutNode name="c6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6 1" cnt="1 0"/>
            <dgm:constrLst/>
            <dgm:ruleLst>
              <dgm:rule type="primFontSz" val="5" fact="NaN" max="NaN"/>
            </dgm:ruleLst>
          </dgm:layoutNode>
        </dgm:layoutNode>
      </dgm:if>
      <dgm:else name="Name52"/>
    </dgm:choose>
    <dgm:choose name="Name53">
      <dgm:if name="Name54" axis="ch" ptType="node" func="cnt" op="gte" val="7">
        <dgm:layoutNode name="comp7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circle7" refType="w"/>
            <dgm:constr type="h" for="ch" forName="circle7" refType="h"/>
            <dgm:constr type="ctrX" for="ch" forName="circle7" refType="w" fact="0.5"/>
            <dgm:constr type="ctrY" for="ch" forName="circle7" refType="h" fact="0.5"/>
            <dgm:constr type="ctrX" for="ch" forName="c7text" refType="w" fact="0.5"/>
            <dgm:constr type="ctrY" for="ch" forName="c7text" refType="h" fact="0.5"/>
            <dgm:constr type="w" for="ch" forName="c7text" refType="w" refFor="ch" refForName="circle7" fact="0.70711"/>
            <dgm:constr type="h" for="ch" forName="c7text" refType="h" refFor="ch" refForName="circle7" fact="0.5"/>
          </dgm:constrLst>
          <dgm:ruleLst/>
          <dgm:layoutNode name="circle7" styleLbl="node1">
            <dgm:alg type="sp"/>
            <dgm:shape xmlns:r="http://schemas.openxmlformats.org/officeDocument/2006/relationships" type="ellipse" r:blip="">
              <dgm:adjLst/>
            </dgm:shape>
            <dgm:presOf axis="ch desOrSelf" ptType="node node" st="7 1" cnt="1 0"/>
            <dgm:constrLst>
              <dgm:constr type="h" refType="w"/>
            </dgm:constrLst>
            <dgm:ruleLst/>
          </dgm:layoutNode>
          <dgm:layoutNode name="c7text">
            <dgm:varLst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ch desOrSelf" ptType="node node" st="7 1" cnt="1 0"/>
            <dgm:constrLst/>
            <dgm:ruleLst>
              <dgm:rule type="primFontSz" val="5" fact="NaN" max="NaN"/>
            </dgm:ruleLst>
          </dgm:layoutNode>
        </dgm:layoutNode>
      </dgm:if>
      <dgm:else name="Name5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51D9F-47DB-4BD3-AA36-3DFEE43031CC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8F873-9C0C-4C18-A628-FB6BBE10794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9723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>
            <a:extLst>
              <a:ext uri="{FF2B5EF4-FFF2-40B4-BE49-F238E27FC236}">
                <a16:creationId xmlns:a16="http://schemas.microsoft.com/office/drawing/2014/main" id="{0089F931-4B8B-4F7E-BD4B-DC58BC1DC8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>
            <a:lvl1pPr defTabSz="95567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defTabSz="95567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defTabSz="95567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defTabSz="95567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defTabSz="955675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defTabSz="955675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AF9E151-4F80-4DED-BBEA-E7A7B290714B}" type="slidenum">
              <a:rPr lang="cs-CZ" altLang="cs-CZ" sz="1200"/>
              <a:pPr eaLnBrk="1" hangingPunct="1"/>
              <a:t>38</a:t>
            </a:fld>
            <a:endParaRPr lang="cs-CZ" altLang="cs-CZ" sz="1200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AB0F4E66-843E-4F80-9207-93CAC301004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2AC05AF0-B51C-44E3-807B-EA125BBD057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Spory jsou konflikty, do kterých jde alespoň jeden účastník s cílem prosadit své řešení.</a:t>
            </a:r>
          </a:p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Problémy jsou takové konflikty, kde všichni účastníci neusilují o prosazení svého, ale o nalezení dobrého řešení.</a:t>
            </a:r>
          </a:p>
          <a:p>
            <a:pPr eaLnBrk="1" hangingPunct="1"/>
            <a:endParaRPr lang="cs-CZ" altLang="cs-CZ">
              <a:latin typeface="Arial" panose="020B0604020202020204" pitchFamily="34" charset="0"/>
            </a:endParaRPr>
          </a:p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… nebo také průběh a řešitelnost konfliktních situací</a:t>
            </a:r>
          </a:p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Emocionální náboj personifikovaných problémů = konflikt, kdy je těžké či zcela nemožné nelézt či přijmout řešení</a:t>
            </a:r>
          </a:p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Emocionální vklad zúčastněných stran v konfliktech zachovává směr a graduje. Gradace napětí snižuje kontrolu účastníků nad vývojem situace. </a:t>
            </a:r>
          </a:p>
          <a:p>
            <a:pPr eaLnBrk="1" hangingPunct="1"/>
            <a:r>
              <a:rPr lang="cs-CZ" altLang="cs-CZ">
                <a:latin typeface="Arial" panose="020B0604020202020204" pitchFamily="34" charset="0"/>
              </a:rPr>
              <a:t>S nárůstem podílu iracionální složky konfliktu nad racionální klesá reálná možnost účastníků situaci vyřešit. Hovoříme-li o prevenci konfliktů, máme na mysli řešení konfliktů v počátečních stádiích jejich vývoje a vědomé používání strategií jednání a komunikačních dovedností minimalizujících vliv iracionální složky na chování a jednání zúčastněných stran.</a:t>
            </a:r>
          </a:p>
          <a:p>
            <a:pPr eaLnBrk="1" hangingPunct="1"/>
            <a:endParaRPr lang="cs-CZ" altLang="cs-CZ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Zástupný symbol pro obrázek snímku 1">
            <a:extLst>
              <a:ext uri="{FF2B5EF4-FFF2-40B4-BE49-F238E27FC236}">
                <a16:creationId xmlns:a16="http://schemas.microsoft.com/office/drawing/2014/main" id="{C726D960-B62C-4A1F-B956-8564B660D2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922338" y="746125"/>
            <a:ext cx="4951412" cy="37131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1B6C9A49-9E17-4B76-BC87-94CE73FB6A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Neverbální komunikace + ježek, bublinu, krok stranou, dech …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Není možné se vše naučit hned, komunikace je dovednost, potřebuje trénink.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První krok: Rozhodnu se, že budu sebejistější! Když budete sebejistý, tak Vám nikdo nevnutí svůj názor.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I tělo mluví. To jak se chováte na mě křičí tolik, že neslyším, co říkáte!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Postoj – důležité nohy, od břicha nahoru jsem stále opice, ne těsně u sebe (příkazy), nohy od sebe (provokace), špičky dovnitř (bezmocnost), překřížení (útěk, naslouchání), STÁT VOLNĚ, ZPŘÍMA, nenaklánět se.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RUCE – střední linie, ruce přes ruku, zamyšlení, nešahej mi na moje vlasy, horní linie – apel, spodní – nedůležitost, gesta přátelství – otevřené dlaně, vnitřní strana paží, břicho, hrudník, nepřátelství – vnější strana, lokty, hrany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SEZENÍ – ne na kraji (vylekaně), nohy na zemi, mírně od sebe, nesesunovat se, nedávat nohy pod plochu k sezení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MIMIKA – snaha nevytřeštit oči, neotvírat pusu, nezvedat obočí, spíše hlavu natočit, zvednout a vydechnout.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OČI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cs-CZ" dirty="0"/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cs-CZ" dirty="0"/>
              <a:t>HLAS  - klidný sebevědomí tón nepůsobí slabě, ženy nepištět, muži neštěkat, najít vibrace s </a:t>
            </a:r>
            <a:r>
              <a:rPr lang="cs-CZ" dirty="0" err="1"/>
              <a:t>óoó</a:t>
            </a:r>
            <a:endParaRPr lang="cs-CZ" dirty="0"/>
          </a:p>
        </p:txBody>
      </p:sp>
      <p:sp>
        <p:nvSpPr>
          <p:cNvPr id="26628" name="Zástupný symbol pro číslo snímku 3">
            <a:extLst>
              <a:ext uri="{FF2B5EF4-FFF2-40B4-BE49-F238E27FC236}">
                <a16:creationId xmlns:a16="http://schemas.microsoft.com/office/drawing/2014/main" id="{11B9C2FD-BD13-4C2D-BD42-97ACDA4E4C2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402592BA-0B3E-440E-A2E4-FB1820D34078}" type="slidenum">
              <a:rPr lang="cs-CZ" altLang="cs-CZ" smtClean="0">
                <a:solidFill>
                  <a:srgbClr val="000000"/>
                </a:solidFill>
                <a:latin typeface="Calibri" panose="020F0502020204030204" pitchFamily="34" charset="0"/>
                <a:ea typeface="MS Gothic" panose="020B0609070205080204" pitchFamily="49" charset="-128"/>
              </a:rPr>
              <a:pPr eaLnBrk="1" hangingPunct="1"/>
              <a:t>52</a:t>
            </a:fld>
            <a:endParaRPr lang="cs-CZ" altLang="cs-CZ">
              <a:solidFill>
                <a:srgbClr val="000000"/>
              </a:solidFill>
              <a:latin typeface="Calibri" panose="020F0502020204030204" pitchFamily="34" charset="0"/>
              <a:ea typeface="MS Gothic" panose="020B0609070205080204" pitchFamily="49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lze upravit styl předlohy.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49411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64343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0921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8005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300153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5484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75124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173876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94455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00256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250157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 dirty="0"/>
          </a:p>
        </p:txBody>
      </p:sp>
      <p:sp>
        <p:nvSpPr>
          <p:cNvPr id="7" name="Rectangle 3"/>
          <p:cNvSpPr>
            <a:spLocks noGrp="1" noChangeArrowheads="1"/>
          </p:cNvSpPr>
          <p:nvPr>
            <p:ph idx="1"/>
          </p:nvPr>
        </p:nvSpPr>
        <p:spPr bwMode="gray">
          <a:xfrm>
            <a:off x="828675" y="1258888"/>
            <a:ext cx="7991475" cy="4618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lang="de-DE" sz="1400" b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cs-CZ" noProof="0"/>
              <a:t>Klepnutím lze upravit styly předlohy textu.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13925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2767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spd="slow" advClick="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6F618-3172-4F50-9DF5-B9EF6142CE80}" type="datetimeFigureOut">
              <a:rPr lang="cs-CZ" smtClean="0"/>
              <a:t>05.10.2026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47509A-CD3F-4435-A901-3AC350C6A457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1417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hyperlink" Target="http://www.google.cz/url?sa=i&amp;rct=j&amp;q=&amp;esrc=s&amp;source=images&amp;cd=&amp;cad=rja&amp;uact=8&amp;ved=0CAcQjRxqFQoTCPHqhvW66MgCFaS_cgodepgKaw&amp;url=http://www.eviprg.eu/&amp;bvm=bv.106130839,d.ZWU&amp;psig=AFQjCNHh5xT5TxastK-610fkxlqXJGTaaQ&amp;ust=1446234880790815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hyperlink" Target="http://www.google.cz/url?sa=i&amp;rct=j&amp;q=&amp;esrc=s&amp;source=images&amp;cd=&amp;cad=rja&amp;uact=8&amp;ved=0CAcQjRxqFQoTCMTM3v666MgCFcP9cgodpHMJKA&amp;url=http://www.eurashe.eu/about/partners/vsz/&amp;bvm=bv.106130839,d.ZWU&amp;psig=AFQjCNHTWBQv3xaQ2Ort5_gCNfD6MI0E3g&amp;ust=1446234901276797" TargetMode="External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nstagram.com/reel/DdTAKAPMSR9/" TargetMode="Externa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xx&amp;_nc_gid=oHfF86p-fobmT6EGdHLVmA&amp;_nc_ss=7b2a8&amp;oh=00_AQLa3vTgh5MQ6VoMoV5jxeucKn4ZpSeMulgDxYp8HwbBAg&amp;oe=6AB8444B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892836"/>
            <a:ext cx="7772400" cy="2381250"/>
          </a:xfrm>
        </p:spPr>
        <p:txBody>
          <a:bodyPr>
            <a:normAutofit/>
          </a:bodyPr>
          <a:lstStyle/>
          <a:p>
            <a:endParaRPr lang="cs-CZ" dirty="0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467544" y="3933056"/>
            <a:ext cx="7592888" cy="1752600"/>
          </a:xfrm>
        </p:spPr>
        <p:txBody>
          <a:bodyPr>
            <a:normAutofit fontScale="92500" lnSpcReduction="20000"/>
          </a:bodyPr>
          <a:lstStyle/>
          <a:p>
            <a:endParaRPr lang="cs-CZ" sz="2800" dirty="0">
              <a:solidFill>
                <a:srgbClr val="FF0000"/>
              </a:solidFill>
            </a:endParaRPr>
          </a:p>
          <a:p>
            <a:r>
              <a:rPr lang="cs-CZ" sz="2800" dirty="0">
                <a:solidFill>
                  <a:srgbClr val="FF0000"/>
                </a:solidFill>
              </a:rPr>
              <a:t>13.30 – 14.30 přednáška</a:t>
            </a:r>
          </a:p>
          <a:p>
            <a:r>
              <a:rPr lang="cs-CZ" sz="2800" dirty="0">
                <a:solidFill>
                  <a:srgbClr val="FF0000"/>
                </a:solidFill>
              </a:rPr>
              <a:t>14.30 – 14.50 přestávka</a:t>
            </a:r>
          </a:p>
          <a:p>
            <a:r>
              <a:rPr lang="cs-CZ" sz="2800" dirty="0">
                <a:solidFill>
                  <a:srgbClr val="FF0000"/>
                </a:solidFill>
              </a:rPr>
              <a:t>14.50 – 15.45 situace z praxe</a:t>
            </a:r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092D9DBF-8447-E4F2-2E50-F78E61348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75" y="1332826"/>
            <a:ext cx="7582557" cy="1501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797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 Box 4">
            <a:extLst>
              <a:ext uri="{FF2B5EF4-FFF2-40B4-BE49-F238E27FC236}">
                <a16:creationId xmlns:a16="http://schemas.microsoft.com/office/drawing/2014/main" id="{FEA5249E-5C1D-2A13-1E15-8BE5664704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3575" y="5610225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>
              <a:latin typeface="Arial" panose="020B0604020202020204" pitchFamily="34" charset="0"/>
            </a:endParaRPr>
          </a:p>
        </p:txBody>
      </p:sp>
      <p:sp>
        <p:nvSpPr>
          <p:cNvPr id="6147" name="Nadpis 6">
            <a:extLst>
              <a:ext uri="{FF2B5EF4-FFF2-40B4-BE49-F238E27FC236}">
                <a16:creationId xmlns:a16="http://schemas.microsoft.com/office/drawing/2014/main" id="{B5413E32-9943-2245-4174-85C4286DD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200">
                <a:cs typeface="Arial" panose="020B0604020202020204" pitchFamily="34" charset="0"/>
              </a:rPr>
              <a:t>Představení </a:t>
            </a:r>
            <a:endParaRPr lang="cs-CZ" altLang="cs-CZ">
              <a:cs typeface="Arial" panose="020B0604020202020204" pitchFamily="34" charset="0"/>
            </a:endParaRPr>
          </a:p>
        </p:txBody>
      </p:sp>
      <p:pic>
        <p:nvPicPr>
          <p:cNvPr id="2" name="Picture 7" descr="http://eviprg.eu/assets/img/logo.png">
            <a:hlinkClick r:id="rId2"/>
            <a:extLst>
              <a:ext uri="{FF2B5EF4-FFF2-40B4-BE49-F238E27FC236}">
                <a16:creationId xmlns:a16="http://schemas.microsoft.com/office/drawing/2014/main" id="{0DFDEF5D-B308-59B4-040E-200A70EAB3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7139" y="1729450"/>
            <a:ext cx="3722688" cy="1019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50" name="AutoShape 9" descr="data:image/jpeg;base64,/9j/4AAQSkZJRgABAQAAAQABAAD/2wCEAAkGBxQQEhQUEBQWFRUUFxYbGBgUFhQXGhgeGh0WIB8fGhkeHCogHBwlHRUXIjEiJSkrLi4wGiAzODMsNygtLisBCgoKDg0OGxAQGywkICQuNTUsLy8sNCwsLDIsLCwsLyw3LCwsLCwsNCwsLCwsLCwsLC0sLCwsLCwsLCwsLCwsNP/AABEIAOEA4AMBIgACEQEDEQH/xAAcAAACAgMBAQAAAAAAAAAAAAAABwUGAQMEAgj/xABJEAACAQMCAwUDCgIHBgUFAAABAgMABBEFIQYSMQcTQVFhInGBFCMyQlKRobHB0WJyFzNTgpKi4UOTstLT8BUkVGPCFjVEc4P/xAAbAQEAAgMBAQAAAAAAAAAAAAAAAQUDBAYCB//EADERAAICAQIDBgUEAwEBAAAAAAABAgMEBRESITETIkFRYaEygcHh8BSRsdEGQnEjFf/aAAwDAQACEQMRAD8AeFFFFAFFFFAFFFFAFFeHmUEAkAscKCQCT12HjsDXvNAFR3EV+9tazzRIJHijdwhJHNygnGQPIGobiri1re4hs7SIT3c4LKrPyIijm9p2wTj2G2HkajeHOM5ZryTTtTgSCcqSnIxZJRg5xkeWSPPB6YoCa4M4lF9YR3cnKmVfvACeVChYN18MLn3Go5O06wMkac0vLKwVJTBKsTE7DDlRnfx6VXuySYWw1KwkHN8lldgmM8yNzDAB655R/iFUnibiGTVNPMz3USMso7qwhReZFU452b6eApJzgLt8BAPorNV3iPUb6F//ACltDLEFyzzT91ynfO3KdgADmu3hfWEvbWGeM5DqM7EYYAcw+ByKo3a9NezGO0tYLhrdwrTyW6FmYZI7seA6ZOTvt4ZBkEp2ccaXGqGZpLdI4YtllR2ZXbxA5gNsYOceIrUvaWssk/ya0nmt7ckS3EYXC4zkhM8zAYJ23xvjcV18J3haFrSLT7izjSFgjTBACTt4EksSckn1pecLa4+naZe2MlrcC6An3ET8vtLy87PjAC+fiMYzmoJLZ2HSH5BPPK2zzysckkAKATj03NXrTdetrlFeCeN1ckKVYe0R1AHXPpSx0i4+QcKs/wBFpFlA8N5ZXVf8pWpvgDgmztrS1up0AnRBKZXYgJzKSdieVVAbP41IGJmilNxJxsIzNdWOrRSBMEWckS8rgcoIjfZyepzv18KvcfFMKWlvdXZFus4j/rOis6kgMfDodzQgnqKA2elFAFFFFAFFFFAFFFFAFFFFAFFFGaAKjbnW40uIbfcyTd4RjGFEYy3Mc9dwMVJGlN2i/J9Lng7lBZi7L/KLuGPmkVRglU2OGYncgE7UBK9sGkSd1FqFsSJ7Bufx3TILbemMn05q5LPjmG61GydpxFEbRmKO/KveuwXlbfHMMN1rr4U7QrCdobGPv2V15I5LgE97gHYsdySAdz7qi9A7NuW4vLW6t0ksGPPBKSBIhP1UI9oYBwfD2R5moJO7tA0i5iv7XVbKMz90oSWNN2ZPb3UeIIkYbelFjp8+p6rbag1tJaw2sZAE/KskrEOPognCjnO5Ph61beFeGodLg7qBpCmckyyc33DZVHooFRmudoVtBlYszOPsbKD6udj8M15lOMebZlposufDXFskbHhSGG+mvkLiWdQrjPsYAQfRx1+bU59/nXRHpdnas8qxQQtJnnflRC2euT40rNU49vJ8gOIl8ohg/Fjk/lUBHbTXLZVZJWPjhnP31rSy10ity4r0Oe29s1H3HVNxdYxbd/Ht4Jvj4AVxP2iWI+u590b/AKil1bcEX0nSAqPN2jX8ObP4VIJ2bXh6mIf32/5ajtrn0ie3gafD4rd/mvoXRO0WxP13Hvjf9BXZBxnYybd+oz4OCv5iqA/ZreeBhP8Afb/lrhueBL5P9hzjzR4z+BYH8KdtcusR+h06fw27fNfVDZubW0v4jE6xTxdeX2WAPnt0NY4i0RbuzltQTGskfICv1emNvEbDbxFI650+a3OZI5IiPrFWXH96pfS+Nry3xiXvFH1ZRz/jkN+NSstdJLY8WaHJremal+fM9cScG6gltZWskUM1vDModrRD3pQHGX5sZyrNsPEDJqd7dgPklnAMKslyi+QACsvXwADVM6J2kQS4W5BhY+O7J94GR8RUxxJw1aatHGLgc6o3MjRuR167jqCNq2YzjNd1lRdj20vayLREWPEVxqVyo07EdlA+Jbh0B78r1SEH6vm+3p6z1vxXZyTGCO6haYHHIHXOfIeZqD7Ti1po862a8gRFXEYxyR5AbGOns7Z9SapfEOladp2hqoEUlxMiGOQYLtIQDzKRuqrvjyAA617MA6c1mqU/GC6bp1pLqXP3skSghVLFnCZIJ6An1q1aVfrcwxzRhgsqhlDqVbB6ZB3FAdVFFFAFFFFAFFFZoDFRF5rYjvIbYp/WxTSc5OAO6KDH+fOfD41L1XOMtEkvkihRgkTSAXJBKuYcElEI3HMyqD02oCX07VoLkMbeaKYKcMYpEflPkeUnBrbeWqSriREcdQHUMM+BwRSISCS2kk1HRuSGP5UlqlrzMxn9rl3DE45mOy7YGSCPF18OXFxJbo95GsUzZLRoxYKMnAJ88YzQFc0zheee7ivNSMQNtzi3gtweRObYuzHdmIAwMYFTfEfE0NiuZDlz9GNccx/YepqK424zWzBihw05HvWP1bzPkKVltbz30+F5pZX3JP5k9ABWrbfw92PNlxg6Z2se1ue0P5+x3cRcWXF6cO3JH4RoTy/3vtH3106BwRc3eGI7mM/WkByf5V2J/Cr7wtwLDa4ebEs3mfor/KD+Z/CrfXiGM5d6xmxfq8Kl2eLFJef2/sqekdn9pABzr3zecu4/wdPvzVohhVBhFCjyUAD7hWyituMIx6IpLb7LXvOTYYorNFejEYoxWaKA8OgYYIBHqM1XNW4Gs7jJ7sRMfrRYX/KNj91WaivMoqXVGSu6yt7wbQm9e7P7i3y0Pz6D7Aw4H8m+fh91QuicQT2T/NOQPrRtkqfevgfUYNP2q3xPwdBegtju5fCRfH+YdCPxrVnjbd6su8fWFNdnlR3Xn9v6PHDXFsGoL3bAJIQQ0TkEMPHlz9IelaLbs302OYTrbjmU5VSWManrtGTyjfeldrGkT2EoWUFWG6OpODjxU/8AZpg8Dccd9ywXRxJ0STYB/Q+TfnXqrI3fDPqYs3S1GPbY73j/AAV7RrJuI76W4vMiztHaOO3JPtMPF/I+J8eg8DV1TXLLS2ttP71i7kKilmkZAc8vOeqqTsP2rZr+lSW8VzNpUMYvJuXmJ25sbZx9HmAJO+M+NL3UeF7LSrVrnWJHnvpssCk0iPz46RlWXYEjLtt6Y2rZKYdGaKp/ZT8r/wDDovl3MXJYp3n0+7+rzePuzvjFT2ja/b3hmW3kDmCQxyDBBVh7/Dwz5g+VSQSVFZooDFYY1msO4AJJAA3JOwAoBeaZ2lgTva6pE1jKWYRs26lSTy5bcBsY3yVJ8fCovh3tNttPg+SajI5uLd3jYqjPzqGPK/N0PMpB6118QcZ6HqLG2unDgEhZSjBVPTKS42Hr0NZ4Q4Nu9Pu1RJIrmwcM3PIqmRNvZC+p23B5epwKgk6+EuDNOmmXVLeKVTKS8ay8oUFvrqmMjOSRk43yAKleO+KxZR8kRBnceyPsD7R/QVM6/qyWUDSt9UYVenMfACkdPLLeT5Y80szAbnAyeg36AVr5FvAuFdWW2l4Kvk7LPhj7m3RdJlvp+SPJZjl3booPVmP/AHmnVw5oMVjHyRDJOOZzjmc+Z/atXC2gJYwhFwXOC743Y/sPAVNVNFPAt31POpai8iXBDlBdPX1CiiitgqgooooArNeWbFVyPjmzLiMyFW5uX20ZcHpuSNvjXlyS6syQqnZvwJvbyLLRWi6u1iRpJGCooJJJwABUNpnGNtcyCOFmZz4cjeHiTjYUckns2I1TlFyim0upP0UZor0YwooooDh1fS47uMxzLzKfvB8wfA0leKeHJLCXlf2kb+rf7Q8j5MKfFcGt6THdxNFKMg9D4qfAj1FYLqVYvUsdP1CWNLZ84vqvqVPs84u+UAW9w3zoHsMfrgeB/iH4j410cRcNWUNxJqt3zv3MYPKQZFXkz7SpgnO49BufWljqlhLY3BRiVkjIKsu2fJl+78xTh4S1xdQtssAXHsypsRnHkfqsP1rxj2t9yXVGzqmFGG19Pwy9vsUKOXUOInDKWsdORgysDiSXlOQc533Gc/RG30qaWnwRLzGHkJc5dl5cu2AMsR1OBS77RLaa9v7TTI5Tb27xtI5TbnCbFQBgHA6KdsnJBxXTY8ENpNzbSaYZXikcx3MTuCpUgnvPAAqR+njW0UoxqK8lwCASMnoM9fdXrNAFV7tCtZZtNu47cEyNEwAXqR4gepXI+NWGqM/HixS6hJOyLa2bLEoAJlkmxlgN+mSFG3XfOxoCnji/RrvTe5u4lhkij5QndkMHUYBjdR5jocHqCKY3Z3Zywabax3Ge8WMZB6rncKfcCBUFwTr1pqtxIz2Iguogr/OopZlbo4bHXp94was/F2rfJLWWQfSxyp/M2w+7OfhXltJbs9wg5yUI9WLXtJ135Tcd0h+bgJHoX+sfh0++qj0rt0az7+ZQdxnmb3Dc/fU1xVpf+2QdMBwPwNaKx7La5XLw/PY6yObj4dteE/FdfX78y/8AAHEvyyHkkPz0QAb+IeDfv61axXz1o2pvaTJNH1U7jwYHqD6EfpT40fUkuoUliOVcZ9QfEH1B2rPj28a2fUptWwf09nHH4X7eh20UUVslSFFFFAFLbtM4Wzm6gXJ/2qjx8OYD8DV81fVIrWNpZm5VHxJPkB4mltqfadMxIto0RfAyAux+AIA/Gte+UNtpFppdWT2naUrkuu/R+hXr3Wrq4gjt352RDt7Jy3TlDHG+PCmbwHwyLKLmkHz0oBf+EeCj3Z39fcKoi9o18PrRH3x/sak9M7TJyyrLDG3MyjKFkxkgdCW8616p1qW7bZaZuPlzq4IQUV1ez6+yGkKKBVR7ReMG0qKKRIhKZJCmGcpjCk5yAfKrKMXJ7I5ct1FJb+m+X/0Uf+/b/p0f03y/+ij/AN+3/TrP+kt8gOmikt/TfL/6KP8A37f9OujTe2eSWaKNrRFWSSNCwmYlQzAEgcm+M5xT9Jb5At3aVpCTwqw2mQ+x/EPFT/31pfcFa4bK5Vifm3wsg9Cdj8Cc/fV61G8Mzlj7gPIUveJ7HupiQPZkyw9/iP8AvzrTzcV1RVq6+Ja6HqEclzw7OjXd+v8AY49e0WG67qWXnDWzd5G8RIcYG4GNyGHVfGlxrPa3LcArpcQRCwT5Tc4VAx6Y35Qcb+0c9Mr4VduzrV/lFooY5eE8jeoH0T/hx91QWv8ADst9q9vDJGF0+0iEoUABJHYsMEdM5HTyB+0KmMuKKaK+6p1WOEuqPHBfBbPPHfXt+bu4Tde5kBjTmBBGR1BG2AFHpTKqE0zhyzs5TJbxRwPKOU8h5Q++fo5wT8Km69GI03t0sMbyP9GNSzYGTgDJ28ao9nwXpeozjUYj3wkYOVV8xM48WTwbPVT45yKs3FnEcOm2zXFwGKKVXCBSxLHAABIH3mkz/wDVDNc/KdBsrqJnbMy8nPBN/Mi5VG/iVh1oBscO6HLHd3d3c8nPOUSNUJISGMeyMkDckkmqv2u6jl4YAdgDI3vOQv5N+FWfg/jFNQ54mjeC5hx30Eg3XPiD4qcj13pY8c3ne3058FbkH90Y/PNa2VLaG3mW+i1KeTxP/Vb/AEJDg615Y2kPVzge4f6n8KsDKCMEZB8DXNpcHdwxr5KM+/qfxJrqq9xalXTGPocrqeS78udnry+XJFC1zTTbyYH0G3U/p8P2qc7PuJPkkvdyH5mUjOTsjeDe49D8KltUsRPGUPXqp8j4Uv54SjFWGCpwRVDm47xreOPR/mx2+k5sNTxXTb8S6/Rn0eDRVF7NeJu/j+TzHMsY9kn6yD9R+WKvVZ4TU47oosiiVFjrl4BRWaK9mAT/AGpai0l2Is+xCowPDmbcn34xXL2fcOpfTP330IlUlRtzFicb+Wxrq7U9OaO6EuPZmUYP8S7Ee/GDUDw5rsljL3keCCMMp6MP0Pkf3qrm0rt5nZURlLT0qHs9vfxHAeD7HGPk0f8Ah3+/rUTednNszK8LPEVYHH01OCD0O/h51K8O8WW96AI25ZPGN8Bvh9oe6p6t/grmt9kcy78qiTi5ST9QFQvFHC9vqSIl0GKo3MvKxXfBHUehNTVZrMm090aZQv6ItN+xL/vpP3rDdkmmDcpL/vn/AHq+mlh2y8Y/J4/kcDYllGZCOqRnw9C3T3Z9Kz1ztnLhUn+4FJxULUXLrYKwgQ8oLOz85HVgT4Hw9B6118EaM1zcK24SEq7HzIOVUeuR93vqEsrVppEjjGWcgAf9+Hj8Kc2haUtpCsSeG7H7THqatvhWxrZd3Zx2XVkjUNxTa88BbxjPN8PH8PyqYrxNGGVlPRgR99YL61ZW4+aK/CyHRkQtXgyH7LNR7q7MZPszIR/eXcfhzffVj7XIZXt4OWWSG3Ey/KnizzLGdubb6obGfDxPSlvpdyba5jf+zkXPuBwfwzTt4q0JNRtZLaVmVZOX2kxkFWVgRnbqornsV91xfgdprdaV0bF/sv4EvfcTRJDJZJO97LBcQyafOuXfqCQW81wVyOoYY8g49KsLmO4eR7gyW8q57l1HNDISp9l+pT6Q5T02xtW7ROG7WzUC2gjjxj2lUcx9S3Un1JqWraKQo2ratqFnM5uLRbyz5iyPbgd9EPANGfp4HivrU7w5xdaagD8mmDMPpRtlJEPkyNuOh9Nqoz9oWp3jMum6YwXJAlm5uU48dwqfDmJrktuzfULu6ju9QuIYnR0YiGMcxCkHl5l5euMZYtjNQSNgWkayNKFUSMoVnxuVXJAJ8hk/fXz9zd7Nk/7STP8AibP619BXzYjc+St+Rr5+0YZmh/nX861cjnOC9f6L3R3w1XT8l9GMTFFFFdOfP3zCoDinS+8XvUHtKPaHmP3FT9FYb6Y3QcJG1hZk8S6N0PD3XkLiyu3hkWSI4dDlT+/pT24a1pL2BZU69HX7LDqKTPEel9y/Mg9h+nofL9q6eC+IjYzgn+qfAkHkPBveM/dmuZhxY9jrmfQ8uqvUcVX09duX1Q8qzXiKQMAykEEAgjoQa9ZqwOUOLV9LjuomimXKt94PmD4EUouJeCZ7QlkBli8GUe0P5lG/xG3up1Vg1htpjZ1N7D1C3Ffd5ryPm5Wxgg7jcEeHuNX7hLtAeMrFeHmQ4Ak+sv8AN9oevX31YeL+B4rhWkgURzAE+yMK/oQPE+dKEjzrRanRI6auePqVTTXNfuvmfR8bggEHIPQjxr3VS7Mb1pbFQxyY2ZAT5DBH3BsfCrVJIFBLEAAEknoAKsoS4op+ZyF9TqslW/BkNxhxFHp1s88m5GyL9tznA/f0Br5i1G+e4leaZuaSRizH1Pl6Dp8KsvaTxadSuSUPzEJKxDOx83Pq2NvTFc3BOgfKpeaQfMx7tkbMfBf3/wBaucans47vqzDOahHiZZ+z7QO5Tv5R7cg9kH6q/ufyxVxoorM3uUNtjslxMKKKKg8C91yPlnlH8R/Hf9afWiz95bwt9qND+ApG8TD/AMzJ68v/AArTm4ObNlbH/wBpa5mtbXzXr9Tv9QfHg0Tfkv4RQO3fX7m2W2it3aKObvS7oSrEryYUMN12Ynbc/A1r7CNfubj5RDO7yxxBCjyEsVLFsrzHc7AHB6fEUztX0mG7j7u5iSVDvyuoIz5jyPqK8aXpdvZR8lvHHDGMnCgKM+ZPifU1tFEdVxcpEvNI6ovTLsFH3k1tRwQCCCD0I3BpCdv0M3yyN5Afk/dKIz9QNluf0DfR94x5VdewmGdNPbvgwjMpMAb7GFzj+EtzY/ahIwbxeaNx5qw/A18+6QcTRHydfzr6Ir54uo+5ndf7OVh/hY/tWpk8pQfqXujd6u6Hmv7GHRQpyM+dFdOjgGtnsFFFFCDRe2qzIUfofwPgRS+vLZonZH6r+PkRTIqH4k0vvk5lHtoNvUeVVmo4naw449V7nR/49qv6W3srH3Jez8/7JPsw4l//ABJT0yYifxT9R8aZNfN8chVgykhlIII6gjoaeHBvEIvoAxwJE2kX18x6H96qsW3dcL6l5rOD2cu2h0fX0f3OTUeOYba5eCdXXl5cOoDDcZ3HUfDNSlvxPaSDK3EfxYD8DVT4x4Gnurh5oXj9oL7LcwOwx1waq03AN+vSEN/LJF/8mFTKy2Lfd3RFeHg21xfacMtufPx+Yxdf4ztreNikiySY9lUIbfwyegFJV2yST45P31Zrfs/vmO8Sp6vJH/8AEk1cOGeztIGWS5YSOuCEA9gHzOd2/KsUo2XNbrZG9Rbh6fB8E+Jvy/NiW7PNNa3skDjDOWcjy5un+UCqj238UNDGtlFkGdeaRv4Mkco/mKnPoPWmkKV3azwdJezxzpIihYhHytzcxIZznbwwwq1xIxU4pnMX3cc5WT8XuJJRkgE4GRvvt67b0y9I4nsLWJYo5GwvU93Jlj4k7dTUL/R3P/ax/wCaj+juf+1j/wA1XT2Zo2zptWzkWb/65sv7Rv8AdyftWy34ztJGVFkbmdgo+bkG5OBvjzNVX+juf+1j/wA1b9P4CmjlicyRkJIjEDm35WB/So2RrurG25SGHRWaK8mgUPiVs3Mnpy/8K06OEU5bK2H/ALS/lSO1eTnmlI8Wb8Nv0FPbT7iOEQ2zOol7oFUJ3IQKGIHjgkVzNT4rpy9fqd/qS4MOit+S9khV6l2g6ld3ktnZC3tWR3UNOQHIDEAjnGASN8crdakrfsuuboh9W1CSY5BMcZPJ7ssACPcoq+8R6FaXkfLexRuuMAvgFf5W6j4Gqzo3D1zauh0y/E9qJFV4bkiXkXI5hHKu4IU7A+lbRRF7eMNsQCPUZrOwHkBUPqPEkUFxHbS8yvMuYmK/NyNlhyBvB9gcHGzDHjhOXrXl2kN1qN/JHZ3FxJE4h9kW+CwXmwAOUleU5zjxJzQDz03UYrmMSwOskbZwyHIOCQd/Qgikz2hWfdX0u20nK4/vDf8AEGrf2PXkQguLWAh47Sd1WVc4lVyWDeh3wcbbZHWtPa7puVhuB9XKN7juv45++tfJjvXv5Fro13Z5KT/2Wxx6HP3kEZ8eUA+8bfpXdVY4Nu/pxH+ZfyP6VZ6usO3tKYyOa1fGePmTh4b7r/j5hRRRW0VoUUUUBT+KNL7tu9Qeyx3A+qf2Nc3DOtvZTrKuSvR1z9JT+o6irrcQq6lWGQwwaX+p2JgkKN7wfMeFc7qOK6Z9rDo/Zn0DQNRjmUPFu5tL919j6BsrtZkWSMhkcAgjyNb6VHZnxL3L/JpT83IfmyfqsfD3N+fvprivVVinHcrM3EljWuD6eH/AooqodoHFPyOPu4j89IDjGPYH2vf5f6V6nJRW7MNFM7pquHVknd8XWcTlHmXnBwQAxwfLYYzUDqV6ZnLHp0A8hSus4GlkVV3Zj1P3kmmPWxpk3ZxSa6dDx/kGJDF4K4y3b5sKKKKtjmwooooArTeTiON3P1VJ+6t1QXF13yxBB1c/gP8AXFYMm1V1Sl6G5p+M8jJhUvF+3iQHDtobi6hTrzSKW9wOT+ANNvjDg6LUQr87wXEX9VcREq8fpkEZHXbI67EVTeybTue4kmI2iXlH8zfsoP31ceJdcliurO1tuTvLh3Z2kBISKMZc4BHtHIA9aoMWPc3fidfrdqleoLpFCnHCaQXJi4gnugrt81P3pa3k9HdgTG3TYmnTwzocFhbrDaDEQJYZYtnm3J5vHNVW57Q9Nu7o6dIplEjd2WZVMLOTjlzzc3XYNjGfGrxYWaQRpFEOVI1VUXc4VRgDJ36CtkpjbIgYYYAjY7jPTcfjURBw9aoJ4xGpW6dpJY2PMrFupCE4GTvt41Mml52l6ppQwL2RjPEDyLbSMJl5sHBKkcucLgMRUg32WsxWupxaXp8CLGscj3AjAAQkKVPvGVz/ADrVs1/TRdW8sLfXXY+RG4PwIFJThLSdTnM7acklrHcMOa6u25pyo6AOVBO++QP7xIzTs0e6WSPlE0czxYSVoyP6xQObIBPKfHBPjUPmtmeoycJKS6oQ9tK1tNkjDRsQw9xww/OmDFIGAZdwRkVwdqWg93ILmMezIcSYHRvA/Ebe8etRPCepf7Fz6pn8R+tedPu7G11S6PoWmuYyzsWOXWu9HqvTx/Z+xZ6KKKvzhwooooAqN13TflEe3013X9vj+1SVFeLK42RcZdGZsfInj2Rtg+aFkQQd9iD9xFOXs/4l+WQ8kh+eiHtfxL4N+/r76X3Fel4+eQbfXA/Bv3qH0fU3tZlmi+kp6eDDxU+hrl5Rli2uMuh9Ibr1bDVkPi/h+KHfxLriWULSPueiL4s3gPd4k+lIvUL17iR5ZTl3OT+w8gKkeKeIHv5udsqg2RM55R+58T+1Y4a0zvn5mHsJj4nwH6mok5ZFihAjGpr03Glfd125/RE3wxpndJzsPbcfcvh9/WpuiiunpqjVBQj4HzvMyp5V0rZ9X7egUUUVlNYKKKKACaoGt3vfzMw+iPZX3D9/1qw8U6n3ad2p9pxvjwX/AF/etXZ1oPyq4Ejj5qEhjkbM3VR+p+HnVHqV/aTVMfmdp/j2IsWiWbavDu/nq+QyOCNI+SWkaMPbb2397eHwGB8KqvHtpp2pTxRnUUt7qHmUcjrnD45kO43OOmfPzq48YTSpY3TW+e9WGQpy5znB6Y3zSr0nT+H7zT15pIYJhGOdnlCTBwNz7R+cBbfbINeUlFbI0bLHZNzl1bLmOAljOnQwcgtbOTv3Lf1ssqj2DsMYyST8ABgVeaqfZU8raXbGYljynkZs5MeTyHff6OPhirbXoxmKhn4XtDctdNAjTsFHOw5jsMDAOwOPEDJ2qaooCoQcaRxXl1a3zR25iKNCWOBJGyj2gT1IbIIHTFV3g3WEutcu3sd7VoF71gMK8qnCsPeCwz48tXfiLhe11AKLuFZOT6J3DL7mG+KXMvFHMTp/DFuvX5ycLyongWBbqdvpnP8ACDUEjW1KxS4jeKUZVwQf9PUUidd0mSxnMbZypyjD6w8CP1pvcP3ItEt7O8u1muyhxnZnC/njOMnc499beK+HUv4uRvZdd0f7J9fNT4isN9XGt11RZabnfp58M/gfX+yiaFqouE32dfpDz9R6VJ0vriCWzmKuCkkZ+/8AdTVv0bWFuBjo46r+o8xW/g5ysXZ2cpL3K/W9FdD7ejnW/Lw+xJUUUVaHNBRRRQGJEDAgjIIwQaoOs6cbeQr9U7qfTy94q/1zX9ik68sgyAcjGxHxrSzsRZEOXVdC50bVXg297nB9V9Rf2tu0rqi9WOKYVjaLCiovQD7z4mtFhpMUBJjByRjJJNd1Y8DC7BNy+JmfXdZWdJQr3UF7sKKKKsTnwooooAri1bUVt05m3J2UeZ/ajVNTS3XLbsfoqOp/YetUqeaS6lGxZ3OFVfwAFV2bnKpcEOcv4Og0XRZZUu1t5Vr39P7Zm1t5bycIvtSSH4e8+QA/Knlw/pCWcCxJ4bsftN4k1FcEcLLYx8z4M7j2j9kfZB8vXxqN4y43sUkewnlmRpAEkkgH9Vz+BfBwSPIEgGqyipx70urLjU85XNVVcoR6ev54HFxtxbe6fciaMQT2XKqtErp3qtvlj4+gxkeYHWtXD2jaHrLfKIYF7z6TxFnQg/xxK/IR6gEH1rn1rsks4LWSWwWT5TEveQuZGPtJhhgDY5x5V26v2cx3ohvLYtYXhVHJjAC8xAzzKOh3O4O/Q5rYKoY0aBQAoAAAAA2AA8APKvVa7eMqqqWLEAAs2MtgdTgYyeu1bKEBRRRQEJxPoRvViC3EtuYpUk5ojjm5fqsOhB9c+6orje+Gj2FxPZQIHLAnlQAc0jAGRwB7WM+PpVwrxNGrqVYBgRggjII9RQCj0C0tdMhGrapcLc3U454yGD4LDPLFvu2Djm2CjYYFX/gziB761SeaBrZnZgqOfpAE4K5AJBHmB0ONsGqtb9mFnb3k97cmMwqeeOPkSOOLAyS+MBgMbbepyaj+1jWFvGtrCwHe3bOkkckbYEIAJBDDoSu58l38qgF74q4Ziv48N7Mig8kgGSPQ+a+lJvV9KmsZeWUFWByrLnDeqt408f8AxGOERx3E8YlKqMMyqXONyFJ8TmtmqaZFcxmOdA6nz6j1B6g+orBbQp81yZaYOpSx+5PnDy/P4FHpPEoOFn2P2x0PvHh76saOGGQQQehByKh+JOz2aAl7b52P7P11+HRh7t/SqrZ6hLATyMRg7qenuIPSs1Oo2U925b+v51JytBxsxO3Dkk/Lw/tDDoquWfFSnaVSp813H3damrbUYpPoOp9M7/dVtVlVW/DJHL5Ol5eM/wD0g/8AvVfudNFFFbBoBRRRQBRWi4vY4/puq+8jP3VDXnFMa7RKXPmdh+9YLcmqv4pI3cbTcrJe1cG/ZfuywE1A6rxIqezDh28/qj96ruoavLN9NsL9kbD/AF+NTvDnAs91hpB3MXmw9o/yr+p/Gqm7Up2d2lfM6jE/x6jFXa5sl/zw+5A2ttNeShUDSSP+HvPRVFNzg7g9LFed8POw3bGy+i/v41L6HocNmnJAmPNjuzHzJqE4j4lm+UCx06NJLox94zTEiKFM4DPj2mJJ6CsFVHC+KXNnvO1N3LsqlwwXv+eRP6zHM0Ei2rKkxXCM4JVT5kD0zSP1Y3Fo5sNX5BFdXKSyXxUnnVAuQMLjJCKPArnoetPWwuA6jLo7qAH7s5Abx9R8azfWEU68s0aSLnOHUMM+41sFSV/g3XmvWmcYW2yBagjDuiAK8mDuUL7A4q0CodNCUXq3SsV5bcwhFAC4Lq2T7uUAY9amaAKKKKAKKKKAKKKKA57+372N02HOrLkqGAyCMlTsfcaovAfAJ0ZJ5edZpWjOAIwuOUscA9cN7OR5imFWKASvAPDdrd2lxqmrlZmlaUsZDtGEyD/eyDjyHKBVt7F9QknsD3hYxpLIkJfJYxj6IJPXlzj4Vv1nsvsrmQue9jDtzPHFIUjdvMp0B9RiufUbS4mb/wAM06J7K0hCiW45CpZT9S38yd8yZ2JPj1gkuVjq0E7OsMqSNGeVwjAlT5EDpXHrXDVvef10YLfbX2XHxH60vux7TY4r/VDCMRxusSZOSOUvnfxJNdtrx3di91CKO3N7BbNsYOSMx4zlWLN7eMMNtyVO1Q0mtmeoTlB7xezNeq9mDrk20oceCy7H/EBj8Kql/wALXcOe8t3wPFQHH3qTTk4V4hi1G2S4g5gr5GGGGUg4IONvuqSguFcEoysASDykHBHUbeNYJYsH05FrTreRBbS2l/37HzytxJFtzOnplh+FdC6zOOkrfhT9mtkf6aK38yg/nXDJw5aNu1rAT6wx/wDLXlUWR+GbM71bGnzspT/Z/wAoSDa1P/at+H7Voe9kk2Lu3pkn8BT2ThuzXcWtuP8A+Mf7V2w2UafQjRf5VUflTsLZfFNj/wCriw510JfJL6CHsuHbqb+qt5D6leUfe2BVp0vsymfBuJFjHkntt9/QfjTOu72OEc00iRjOMuyqM+WSetR+s8TW9nJbxzsQ1y3LHhSQTkDdugHtDr51McWC68zDbrmRNbQSj/P58jRofCNraYMaczj68mGb4bYHwArv1zWIrKFp7gkInXlVnPwCgn9KqXG+uTtfWmm20vyf5QGaSYAM4UZ9mMHYMeU7+FRGlX13pWqxWN3cPd212D3Tzburb7ZPkRgjphgRjpWwoqPJFVZZOx8U3uzPFPaVzQwXWlzI8cci/KYWXll5SRjZjkL1GQOpG+1SGv8AA9lrPJfiWdVkhBPccvziAZAwUJ5sZGPHpiufiPg22k1ayWK1RUeO6a5MceFYFOVObHsglmY56kitPZndSafeXGkXGSEJktmOfaQ7ke4g594cVJ4IrgiC00y9e6LGxs5o+6hS6YiSdsgmRlO6qOUgc3ix6dKcsbhgCNwRkEeOajZdDje6F027rCYgDgrylgx288qv3VJ1JBmiiigCiiigMVmiigMVmsVmgCiiigCsVmigK/oPC0dh8qNszA3LmQ855uVyD0Plk5pVcO8OpBz21+L+3up5SrSW/eNBOHYhfaUFR1OScYzmnrWKAqi3Fjodo0KSIghRnCO4LuW5iDgnJLMDVM7Nla00G8u2PzkvyiXm8Tyryj72Vj/ephaxwhZ3bO88CtJInIX3D8vkG6j4VV+02CPT9BkghyEAhiXmOTgyJnJ8TyhqAqlsNTTRkvxqMi92OdY+VW5lL49tmBLHyHQDb1q+QXF9qFjaXFpcx2rSRB5eeFZQSQOmSMDIJqswcD6hdWFraNdRrZmOFmHdkTLkKxTmBwQCTg+7OasfHfD93JYRWel8iJgI/OxU92q4CggHrtnbpUEle7Pta1K9v3/84LixtyyySdxDEsrFTyhMKW2Yq2eboPUU0b+272N4yzLzqy8yHlZcjGVPgRnaqbwVpuo2Yht2gsorVAefupJmlOx33UKWL4yT4Z9KvFSQfPVvphme+sZbe4vrmF3S3ZpSUgVj9JyzjcnBzg5xjarfxxwxJHoMKs4e408I/Opzjl2bB/hBzv8AZqy6v2ewz3b3cdxdW0kqhZPk0ioHwAPFCQcKOh8M9cmp3TtAht7Y2sSkREOCGJYnnzzEk7kkkk++oJKVq2hHXbOxvrWUQXcaKyOc8vMMcysQCRh1ODg+4g4qQ0jhK6muobzV5oZJbZSIY7ZWWNSerszAMzHywAK7ezfhqbTLZoJnVwJHaPlz7KnwJPU+Pxq21JBgV4EK83NyjmxjmwM48s+VbKxQGaKKKAKKxWaAKKxRQGaKKKAKKKKAKKKKAKKKKAKxRRQGapna3/8AbpP5l/JqKKBFp0z+pi//AFp/wiumiigCs0UUBis0UUBis0UUAUUUUAUUUUAUUUUAUUUUB//Z">
            <a:hlinkClick r:id="rId4"/>
            <a:extLst>
              <a:ext uri="{FF2B5EF4-FFF2-40B4-BE49-F238E27FC236}">
                <a16:creationId xmlns:a16="http://schemas.microsoft.com/office/drawing/2014/main" id="{C7DEF59C-2DDC-DFBC-FB72-C6615E48DC3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7150" y="-1371600"/>
            <a:ext cx="2838450" cy="285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cs-CZ" altLang="cs-CZ" sz="1600">
              <a:latin typeface="Arial" panose="020B0604020202020204" pitchFamily="34" charset="0"/>
            </a:endParaRPr>
          </a:p>
        </p:txBody>
      </p:sp>
      <p:pic>
        <p:nvPicPr>
          <p:cNvPr id="6151" name="Picture 11" descr="http://www.eurashe.eu/wp-content/uploads/2014/09/VSZ_logo-298x300.jpg">
            <a:hlinkClick r:id="rId4"/>
            <a:extLst>
              <a:ext uri="{FF2B5EF4-FFF2-40B4-BE49-F238E27FC236}">
                <a16:creationId xmlns:a16="http://schemas.microsoft.com/office/drawing/2014/main" id="{E021126A-3BBE-0F78-4996-9E58D740C6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325" y="1839913"/>
            <a:ext cx="1419225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0" descr="ENTMA">
            <a:extLst>
              <a:ext uri="{FF2B5EF4-FFF2-40B4-BE49-F238E27FC236}">
                <a16:creationId xmlns:a16="http://schemas.microsoft.com/office/drawing/2014/main" id="{E172204E-61A6-811E-E906-D9B16A2A30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886" y="3383757"/>
            <a:ext cx="1419225" cy="1376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2" descr="Centrum pro rozvoj péče o duševní zdraví">
            <a:extLst>
              <a:ext uri="{FF2B5EF4-FFF2-40B4-BE49-F238E27FC236}">
                <a16:creationId xmlns:a16="http://schemas.microsoft.com/office/drawing/2014/main" id="{005C866B-3BE2-DA18-1778-1AE6904EE7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789363"/>
            <a:ext cx="1495425" cy="160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4" descr="Odbor Pohotovostní motorizovaná jednotka - Policie České republiky">
            <a:extLst>
              <a:ext uri="{FF2B5EF4-FFF2-40B4-BE49-F238E27FC236}">
                <a16:creationId xmlns:a16="http://schemas.microsoft.com/office/drawing/2014/main" id="{B156C99A-BD7F-3D61-DD35-5B05C14078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0841" y="5167051"/>
            <a:ext cx="1141413" cy="1306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733977FB-4F59-11D7-544E-1FC9B6839F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83968" y="1947600"/>
            <a:ext cx="8229600" cy="4525963"/>
          </a:xfrm>
        </p:spPr>
        <p:txBody>
          <a:bodyPr/>
          <a:lstStyle/>
          <a:p>
            <a:endParaRPr lang="cs-CZ" dirty="0"/>
          </a:p>
        </p:txBody>
      </p:sp>
      <p:pic>
        <p:nvPicPr>
          <p:cNvPr id="5" name="Obrázek 4" descr="Psychiatrická nemocnice Bohnice | Prague">
            <a:extLst>
              <a:ext uri="{FF2B5EF4-FFF2-40B4-BE49-F238E27FC236}">
                <a16:creationId xmlns:a16="http://schemas.microsoft.com/office/drawing/2014/main" id="{8B3AAC8E-AD8F-A918-B5F9-72CC9604FB1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313112" y="3498321"/>
            <a:ext cx="2517775" cy="251777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036CE9-57FF-B37F-72CA-702EE8C9A5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0B42DB-B59B-4F0B-670B-FC5BACEEC43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4000" dirty="0"/>
              <a:t>Agrese a násilí ve zdravotnictví</a:t>
            </a:r>
          </a:p>
          <a:p>
            <a:r>
              <a:rPr lang="cs-CZ" sz="4000" dirty="0"/>
              <a:t>Zdroje a příčiny</a:t>
            </a:r>
          </a:p>
          <a:p>
            <a:r>
              <a:rPr lang="cs-CZ" sz="4000" dirty="0"/>
              <a:t>Preventivní strategie</a:t>
            </a:r>
          </a:p>
          <a:p>
            <a:r>
              <a:rPr lang="cs-CZ" sz="4000" dirty="0"/>
              <a:t>Řešení – komunikace</a:t>
            </a:r>
          </a:p>
          <a:p>
            <a:r>
              <a:rPr lang="cs-CZ" sz="4000" dirty="0"/>
              <a:t>Situace z praxe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296159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altLang="cs-CZ" sz="1800">
              <a:cs typeface="Arial" charset="0"/>
            </a:endParaRPr>
          </a:p>
        </p:txBody>
      </p:sp>
      <p:sp>
        <p:nvSpPr>
          <p:cNvPr id="8195" name="Zástupný symbol pro obsah 2"/>
          <p:cNvSpPr>
            <a:spLocks noGrp="1"/>
          </p:cNvSpPr>
          <p:nvPr>
            <p:ph idx="1"/>
          </p:nvPr>
        </p:nvSpPr>
        <p:spPr>
          <a:xfrm>
            <a:off x="539750" y="1268413"/>
            <a:ext cx="7991475" cy="4618037"/>
          </a:xfrm>
          <a:ln/>
        </p:spPr>
        <p:txBody>
          <a:bodyPr/>
          <a:lstStyle/>
          <a:p>
            <a:pPr algn="ctr">
              <a:buFontTx/>
              <a:buNone/>
            </a:pPr>
            <a:r>
              <a:rPr lang="cs-CZ" altLang="cs-CZ" b="1" dirty="0"/>
              <a:t>	</a:t>
            </a:r>
          </a:p>
          <a:p>
            <a:pPr algn="ctr">
              <a:buFontTx/>
              <a:buNone/>
            </a:pPr>
            <a:r>
              <a:rPr lang="cs-CZ" altLang="cs-CZ" sz="3200" b="1" dirty="0"/>
              <a:t>Nebudeme se učit, co máte říkat, dělat nebo jak se chovat. </a:t>
            </a:r>
          </a:p>
          <a:p>
            <a:pPr algn="ctr">
              <a:buFontTx/>
              <a:buNone/>
            </a:pPr>
            <a:endParaRPr lang="cs-CZ" altLang="cs-CZ" sz="3200" b="1" dirty="0"/>
          </a:p>
          <a:p>
            <a:pPr algn="ctr">
              <a:buFontTx/>
              <a:buNone/>
            </a:pPr>
            <a:r>
              <a:rPr lang="cs-CZ" altLang="cs-CZ" sz="3200" b="1" dirty="0"/>
              <a:t>	</a:t>
            </a:r>
          </a:p>
          <a:p>
            <a:pPr algn="ctr">
              <a:buFontTx/>
              <a:buNone/>
            </a:pPr>
            <a:r>
              <a:rPr lang="cs-CZ" altLang="cs-CZ" sz="3200" b="1" dirty="0"/>
              <a:t>Ukážeme si pouze, co dělá komunikace, </a:t>
            </a:r>
          </a:p>
          <a:p>
            <a:pPr algn="ctr">
              <a:buFontTx/>
              <a:buNone/>
            </a:pPr>
            <a:r>
              <a:rPr lang="cs-CZ" altLang="cs-CZ" sz="3200" b="1" dirty="0"/>
              <a:t>jak vám může pomoct nebo ublížit. </a:t>
            </a:r>
          </a:p>
        </p:txBody>
      </p:sp>
    </p:spTree>
    <p:extLst>
      <p:ext uri="{BB962C8B-B14F-4D97-AF65-F5344CB8AC3E}">
        <p14:creationId xmlns:p14="http://schemas.microsoft.com/office/powerpoint/2010/main" val="2828176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>
            <a:extLst>
              <a:ext uri="{FF2B5EF4-FFF2-40B4-BE49-F238E27FC236}">
                <a16:creationId xmlns:a16="http://schemas.microsoft.com/office/drawing/2014/main" id="{CC1FDBF4-5200-43BA-878D-BEE49FC20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altLang="cs-CZ">
              <a:cs typeface="Arial" panose="020B0604020202020204" pitchFamily="34" charset="0"/>
            </a:endParaRPr>
          </a:p>
        </p:txBody>
      </p:sp>
      <p:sp>
        <p:nvSpPr>
          <p:cNvPr id="6147" name="Zástupný symbol pro obsah 2">
            <a:extLst>
              <a:ext uri="{FF2B5EF4-FFF2-40B4-BE49-F238E27FC236}">
                <a16:creationId xmlns:a16="http://schemas.microsoft.com/office/drawing/2014/main" id="{9A45EE6C-65DB-40F9-9F0D-2D71CD810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5650" y="1268413"/>
            <a:ext cx="7991475" cy="4618037"/>
          </a:xfrm>
          <a:ln/>
        </p:spPr>
        <p:txBody>
          <a:bodyPr/>
          <a:lstStyle/>
          <a:p>
            <a:pPr algn="ctr"/>
            <a:endParaRPr lang="pl-PL" altLang="cs-CZ" sz="2000"/>
          </a:p>
        </p:txBody>
      </p:sp>
      <p:pic>
        <p:nvPicPr>
          <p:cNvPr id="6148" name="Picture 5">
            <a:extLst>
              <a:ext uri="{FF2B5EF4-FFF2-40B4-BE49-F238E27FC236}">
                <a16:creationId xmlns:a16="http://schemas.microsoft.com/office/drawing/2014/main" id="{E296F518-2DD0-46FF-A504-D95832830D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113" y="115888"/>
            <a:ext cx="7272337" cy="649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" y="980728"/>
            <a:ext cx="9160084" cy="5120768"/>
          </a:xfrm>
          <a:prstGeom prst="rect">
            <a:avLst/>
          </a:prstGeom>
        </p:spPr>
      </p:pic>
      <p:pic>
        <p:nvPicPr>
          <p:cNvPr id="4" name="krokodyl-vs-drevo-crocodile-vs-wood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6798" end="11028"/>
                </p14:media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743200" y="2057400"/>
            <a:ext cx="36576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629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 showWhenStopped="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7856E2-1C5A-219A-5741-1CE7ECE1A3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08E6AE-7890-A23A-2BCA-9056BBE406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cs-CZ" sz="4400" dirty="0"/>
          </a:p>
          <a:p>
            <a:pPr marL="0" indent="0" algn="ctr">
              <a:buNone/>
            </a:pPr>
            <a:r>
              <a:rPr lang="cs-CZ" sz="4400" dirty="0"/>
              <a:t>„Preventivní strategie a řešení</a:t>
            </a:r>
          </a:p>
          <a:p>
            <a:pPr marL="0" indent="0" algn="ctr">
              <a:buNone/>
            </a:pPr>
            <a:endParaRPr lang="cs-CZ" sz="4400" dirty="0"/>
          </a:p>
          <a:p>
            <a:pPr marL="0" indent="0" algn="ctr">
              <a:buNone/>
            </a:pPr>
            <a:r>
              <a:rPr lang="cs-CZ" sz="4400" dirty="0"/>
              <a:t> fungují těm, kteří na nich pracují.“</a:t>
            </a:r>
          </a:p>
        </p:txBody>
      </p:sp>
    </p:spTree>
    <p:extLst>
      <p:ext uri="{BB962C8B-B14F-4D97-AF65-F5344CB8AC3E}">
        <p14:creationId xmlns:p14="http://schemas.microsoft.com/office/powerpoint/2010/main" val="9395805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27AD88-169C-B45D-900C-88AE246B46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1. Agrese a násilí ve zdravotnictví </a:t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2D0391BB-5F31-62D7-5408-DB1F2B9793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4400" dirty="0"/>
          </a:p>
        </p:txBody>
      </p:sp>
      <p:pic>
        <p:nvPicPr>
          <p:cNvPr id="4" name="Obrázek 3" descr="Old Angry Woman Threatening Cane On Stock Photo 192561764 | Shutterstock">
            <a:extLst>
              <a:ext uri="{FF2B5EF4-FFF2-40B4-BE49-F238E27FC236}">
                <a16:creationId xmlns:a16="http://schemas.microsoft.com/office/drawing/2014/main" id="{3F840C9E-0FC0-DB3D-DD4F-54D5B519E5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1800" y="1484784"/>
            <a:ext cx="3849624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876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>
            <a:extLst>
              <a:ext uri="{FF2B5EF4-FFF2-40B4-BE49-F238E27FC236}">
                <a16:creationId xmlns:a16="http://schemas.microsoft.com/office/drawing/2014/main" id="{0B5E328B-A723-4DA8-AB1F-FD381BA0CA8B}"/>
              </a:ext>
            </a:extLst>
          </p:cNvPr>
          <p:cNvSpPr/>
          <p:nvPr/>
        </p:nvSpPr>
        <p:spPr>
          <a:xfrm>
            <a:off x="107504" y="234082"/>
            <a:ext cx="8812271" cy="11063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cs-CZ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Nejednotná definice násilí se podílí na rozporuplných výsledcích při definici těchto fenoménů.</a:t>
            </a:r>
            <a:br>
              <a:rPr lang="cs-CZ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cs-CZ" sz="21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cs-CZ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cs-CZ" sz="13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Pišl</a:t>
            </a:r>
            <a:r>
              <a:rPr lang="cs-CZ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cs-CZ" sz="1350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Vevera</a:t>
            </a:r>
            <a:r>
              <a:rPr lang="cs-CZ" sz="135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et al., 2021).</a:t>
            </a:r>
            <a:endParaRPr lang="cs-CZ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717ECE70-8C08-48BA-BCAA-743492E8D8E1}"/>
              </a:ext>
            </a:extLst>
          </p:cNvPr>
          <p:cNvGraphicFramePr>
            <a:graphicFrameLocks noGrp="1"/>
          </p:cNvGraphicFramePr>
          <p:nvPr/>
        </p:nvGraphicFramePr>
        <p:xfrm>
          <a:off x="899592" y="1556792"/>
          <a:ext cx="7128792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1836962">
                  <a:extLst>
                    <a:ext uri="{9D8B030D-6E8A-4147-A177-3AD203B41FA5}">
                      <a16:colId xmlns:a16="http://schemas.microsoft.com/office/drawing/2014/main" val="1910890147"/>
                    </a:ext>
                  </a:extLst>
                </a:gridCol>
                <a:gridCol w="5291830">
                  <a:extLst>
                    <a:ext uri="{9D8B030D-6E8A-4147-A177-3AD203B41FA5}">
                      <a16:colId xmlns:a16="http://schemas.microsoft.com/office/drawing/2014/main" val="3248924116"/>
                    </a:ext>
                  </a:extLst>
                </a:gridCol>
              </a:tblGrid>
              <a:tr h="776769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AGRESE</a:t>
                      </a:r>
                      <a:endParaRPr lang="cs-CZ" sz="8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Chování, které směruje k dosažení vytyčeného cíle a projevuje se záměrným poškozováním nebo omezováním jiné osoby nebo věci. Jedná se o chování, které má vědomý cíl nebo účel.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42179387"/>
                  </a:ext>
                </a:extLst>
              </a:tr>
              <a:tr h="1217154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b="1" dirty="0">
                          <a:solidFill>
                            <a:srgbClr val="0077BD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NÁSILNÉ CHOVÁNÍ</a:t>
                      </a:r>
                      <a:endParaRPr lang="cs-CZ" sz="1200" dirty="0">
                        <a:solidFill>
                          <a:srgbClr val="0077BD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Patologická agrese, jejímž cílem je záměrně někoho poškodit. Jedná se o fyzicky agresivní chování, jako např. bití, kopání, strkání, házení předměty, používání zbraně a vyhrožování jejím užití. Do této definice nezařazujeme násilí proti vlastní osobě, agresivní sny, fantazie a plány.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44139824"/>
                  </a:ext>
                </a:extLst>
              </a:tr>
              <a:tr h="97140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9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NEKLID</a:t>
                      </a:r>
                      <a:endParaRPr lang="cs-CZ" sz="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Stav zvýšené pohybové aktivity, která přechází od mírných forem, jako je zvýšená gestikulace, přešlapování, podupávání až po výrazný celkový neklid, kdy jedinec bezcílně pobíhá a aktivně zasahuje do okolí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00055853"/>
                  </a:ext>
                </a:extLst>
              </a:tr>
              <a:tr h="72565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900" b="1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AGITOVANOST </a:t>
                      </a:r>
                      <a:endParaRPr lang="cs-CZ" sz="8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Vystupňovaná forma neklidu, doprovázená celkovou motorickou aktivací. Neklid i agitovanost jsou doprovázeny pocitem vnitřního neklidu.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6511875"/>
                  </a:ext>
                </a:extLst>
              </a:tr>
              <a:tr h="725655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ANTISOCIÁLNÍ CHOVÁNÍ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V angloamerické literatuře se jedna o termín charakterizující chování sahající od verbální agrese až po násilné chování doprovázené nedostatkem empatie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3056214"/>
                  </a:ext>
                </a:extLst>
              </a:tr>
              <a:tr h="479906"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900" b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PASIVNÍ AGRESIVITA</a:t>
                      </a:r>
                      <a:endParaRPr lang="cs-CZ" sz="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6000"/>
                        </a:lnSpc>
                        <a:spcAft>
                          <a:spcPts val="800"/>
                        </a:spcAft>
                      </a:pPr>
                      <a:r>
                        <a:rPr lang="cs-CZ" sz="14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Chování aktivně znemožňující dosažení rozumného kontaktu nebo vytyčených cílů</a:t>
                      </a:r>
                      <a:endParaRPr lang="cs-CZ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3338" marR="33338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7798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001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>
        <p:blinds dir="vert"/>
      </p:transition>
    </mc:Choice>
    <mc:Fallback xmlns="">
      <p:transition spd="slow" advClick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0E53122-120D-4DC7-AB84-D0B84F66457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0219" y="1042098"/>
            <a:ext cx="6858000" cy="1790700"/>
          </a:xfrm>
        </p:spPr>
        <p:txBody>
          <a:bodyPr>
            <a:normAutofit fontScale="90000"/>
          </a:bodyPr>
          <a:lstStyle/>
          <a:p>
            <a:br>
              <a:rPr lang="cs-CZ" dirty="0"/>
            </a:br>
            <a:br>
              <a:rPr lang="cs-CZ" dirty="0"/>
            </a:br>
            <a:r>
              <a:rPr lang="cs-CZ" dirty="0"/>
              <a:t>Mýty a fakta </a:t>
            </a:r>
            <a:br>
              <a:rPr lang="cs-CZ" dirty="0"/>
            </a:br>
            <a:r>
              <a:rPr lang="cs-CZ" dirty="0"/>
              <a:t>			</a:t>
            </a:r>
            <a:br>
              <a:rPr lang="cs-CZ" dirty="0"/>
            </a:br>
            <a:br>
              <a:rPr lang="cs-CZ" dirty="0"/>
            </a:br>
            <a:r>
              <a:rPr lang="cs-CZ" dirty="0"/>
              <a:t>			…..o agresi a násilí </a:t>
            </a:r>
            <a:endParaRPr lang="en-GB" dirty="0"/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EF48A9BE-0093-4DBF-8ADF-B902421235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9251" y="4437112"/>
            <a:ext cx="7899935" cy="1241822"/>
          </a:xfrm>
        </p:spPr>
        <p:txBody>
          <a:bodyPr>
            <a:normAutofit fontScale="55000" lnSpcReduction="20000"/>
          </a:bodyPr>
          <a:lstStyle/>
          <a:p>
            <a:r>
              <a:rPr lang="cs-CZ" sz="1350" dirty="0" err="1"/>
              <a:t>Weltens</a:t>
            </a:r>
            <a:r>
              <a:rPr lang="cs-CZ" sz="1350" dirty="0"/>
              <a:t> I, </a:t>
            </a:r>
            <a:r>
              <a:rPr lang="cs-CZ" sz="1350" dirty="0" err="1"/>
              <a:t>Bak</a:t>
            </a:r>
            <a:r>
              <a:rPr lang="cs-CZ" sz="1350" dirty="0"/>
              <a:t> M, </a:t>
            </a:r>
            <a:r>
              <a:rPr lang="cs-CZ" sz="1350" dirty="0" err="1"/>
              <a:t>Verhagen</a:t>
            </a:r>
            <a:r>
              <a:rPr lang="cs-CZ" sz="1350" dirty="0"/>
              <a:t> S, </a:t>
            </a:r>
            <a:r>
              <a:rPr lang="cs-CZ" sz="1350" dirty="0" err="1"/>
              <a:t>Vandenberk</a:t>
            </a:r>
            <a:r>
              <a:rPr lang="cs-CZ" sz="1350" dirty="0"/>
              <a:t> E, </a:t>
            </a:r>
            <a:r>
              <a:rPr lang="cs-CZ" sz="1350" dirty="0" err="1"/>
              <a:t>Domen</a:t>
            </a:r>
            <a:r>
              <a:rPr lang="cs-CZ" sz="1350" dirty="0"/>
              <a:t> P, van </a:t>
            </a:r>
            <a:r>
              <a:rPr lang="cs-CZ" sz="1350" dirty="0" err="1"/>
              <a:t>Amelsvoort</a:t>
            </a:r>
            <a:r>
              <a:rPr lang="cs-CZ" sz="1350" dirty="0"/>
              <a:t> T, </a:t>
            </a:r>
            <a:r>
              <a:rPr lang="cs-CZ" sz="1350" dirty="0" err="1"/>
              <a:t>Drukker</a:t>
            </a:r>
            <a:r>
              <a:rPr lang="cs-CZ" sz="1350" dirty="0"/>
              <a:t> M. </a:t>
            </a:r>
            <a:r>
              <a:rPr lang="cs-CZ" sz="1350" dirty="0" err="1"/>
              <a:t>Aggression</a:t>
            </a:r>
            <a:r>
              <a:rPr lang="cs-CZ" sz="1350" dirty="0"/>
              <a:t> on </a:t>
            </a:r>
            <a:r>
              <a:rPr lang="cs-CZ" sz="1350" dirty="0" err="1"/>
              <a:t>the</a:t>
            </a:r>
            <a:r>
              <a:rPr lang="cs-CZ" sz="1350" dirty="0"/>
              <a:t> </a:t>
            </a:r>
            <a:r>
              <a:rPr lang="cs-CZ" sz="1350" dirty="0" err="1"/>
              <a:t>psychiatric</a:t>
            </a:r>
            <a:r>
              <a:rPr lang="cs-CZ" sz="1350" dirty="0"/>
              <a:t> </a:t>
            </a:r>
            <a:r>
              <a:rPr lang="cs-CZ" sz="1350" dirty="0" err="1"/>
              <a:t>ward</a:t>
            </a:r>
            <a:r>
              <a:rPr lang="cs-CZ" sz="1350" dirty="0"/>
              <a:t>: Prevalence and risk </a:t>
            </a:r>
            <a:r>
              <a:rPr lang="cs-CZ" sz="1350" dirty="0" err="1"/>
              <a:t>factors</a:t>
            </a:r>
            <a:r>
              <a:rPr lang="cs-CZ" sz="1350" dirty="0"/>
              <a:t>. A </a:t>
            </a:r>
            <a:r>
              <a:rPr lang="cs-CZ" sz="1350" dirty="0" err="1"/>
              <a:t>systematic</a:t>
            </a:r>
            <a:r>
              <a:rPr lang="cs-CZ" sz="1350" dirty="0"/>
              <a:t> </a:t>
            </a:r>
            <a:r>
              <a:rPr lang="cs-CZ" sz="1350" dirty="0" err="1"/>
              <a:t>review</a:t>
            </a:r>
            <a:r>
              <a:rPr lang="cs-CZ" sz="1350" dirty="0"/>
              <a:t> of </a:t>
            </a:r>
            <a:r>
              <a:rPr lang="cs-CZ" sz="1350" dirty="0" err="1"/>
              <a:t>the</a:t>
            </a:r>
            <a:r>
              <a:rPr lang="cs-CZ" sz="1350" dirty="0"/>
              <a:t> </a:t>
            </a:r>
            <a:r>
              <a:rPr lang="cs-CZ" sz="1350" dirty="0" err="1"/>
              <a:t>literature</a:t>
            </a:r>
            <a:r>
              <a:rPr lang="cs-CZ" sz="1350" dirty="0"/>
              <a:t>. </a:t>
            </a:r>
            <a:r>
              <a:rPr lang="cs-CZ" sz="1350" dirty="0" err="1"/>
              <a:t>PLoS</a:t>
            </a:r>
            <a:r>
              <a:rPr lang="cs-CZ" sz="1350" dirty="0"/>
              <a:t> </a:t>
            </a:r>
            <a:r>
              <a:rPr lang="cs-CZ" sz="1350" dirty="0" err="1"/>
              <a:t>One</a:t>
            </a:r>
            <a:r>
              <a:rPr lang="cs-CZ" sz="1350" dirty="0"/>
              <a:t>. 2021 </a:t>
            </a:r>
            <a:r>
              <a:rPr lang="cs-CZ" sz="1350" dirty="0" err="1"/>
              <a:t>Oct</a:t>
            </a:r>
            <a:r>
              <a:rPr lang="cs-CZ" sz="1350" dirty="0"/>
              <a:t> 8;16(10):e0258346. </a:t>
            </a:r>
            <a:r>
              <a:rPr lang="cs-CZ" sz="1350" dirty="0" err="1"/>
              <a:t>doi</a:t>
            </a:r>
            <a:r>
              <a:rPr lang="cs-CZ" sz="1350" dirty="0"/>
              <a:t>: 10.1371/journal.pone.0258346. PMID: 34624057; PMCID: PMC8500453.</a:t>
            </a:r>
          </a:p>
          <a:p>
            <a:endParaRPr lang="cs-CZ" sz="1350" dirty="0"/>
          </a:p>
          <a:p>
            <a:r>
              <a:rPr lang="cs-CZ" sz="1400" dirty="0" err="1"/>
              <a:t>Aljohani</a:t>
            </a:r>
            <a:r>
              <a:rPr lang="cs-CZ" sz="1400" dirty="0"/>
              <a:t> B, </a:t>
            </a:r>
            <a:r>
              <a:rPr lang="cs-CZ" sz="1400" dirty="0" err="1"/>
              <a:t>Burkholder</a:t>
            </a:r>
            <a:r>
              <a:rPr lang="cs-CZ" sz="1400" dirty="0"/>
              <a:t> J, </a:t>
            </a:r>
            <a:r>
              <a:rPr lang="cs-CZ" sz="1400" dirty="0" err="1"/>
              <a:t>Tran</a:t>
            </a:r>
            <a:r>
              <a:rPr lang="cs-CZ" sz="1400" dirty="0"/>
              <a:t> QK, </a:t>
            </a:r>
            <a:r>
              <a:rPr lang="cs-CZ" sz="1400" dirty="0" err="1"/>
              <a:t>Chen</a:t>
            </a:r>
            <a:r>
              <a:rPr lang="cs-CZ" sz="1400" dirty="0"/>
              <a:t> C, </a:t>
            </a:r>
            <a:r>
              <a:rPr lang="cs-CZ" sz="1400" dirty="0" err="1"/>
              <a:t>Beisenova</a:t>
            </a:r>
            <a:r>
              <a:rPr lang="cs-CZ" sz="1400" dirty="0"/>
              <a:t> K, </a:t>
            </a:r>
            <a:r>
              <a:rPr lang="cs-CZ" sz="1400" dirty="0" err="1"/>
              <a:t>Pourmand</a:t>
            </a:r>
            <a:r>
              <a:rPr lang="cs-CZ" sz="1400" dirty="0"/>
              <a:t> A. </a:t>
            </a:r>
            <a:r>
              <a:rPr lang="cs-CZ" sz="1400" dirty="0" err="1"/>
              <a:t>Workplace</a:t>
            </a:r>
            <a:r>
              <a:rPr lang="cs-CZ" sz="1400" dirty="0"/>
              <a:t> violence in </a:t>
            </a:r>
            <a:r>
              <a:rPr lang="cs-CZ" sz="1400" dirty="0" err="1"/>
              <a:t>the</a:t>
            </a:r>
            <a:r>
              <a:rPr lang="cs-CZ" sz="1400" dirty="0"/>
              <a:t> emergency department: a </a:t>
            </a:r>
            <a:r>
              <a:rPr lang="cs-CZ" sz="1400" dirty="0" err="1"/>
              <a:t>systematic</a:t>
            </a:r>
            <a:r>
              <a:rPr lang="cs-CZ" sz="1400" dirty="0"/>
              <a:t> review and meta-</a:t>
            </a:r>
            <a:r>
              <a:rPr lang="cs-CZ" sz="1400" dirty="0" err="1"/>
              <a:t>analysis</a:t>
            </a:r>
            <a:r>
              <a:rPr lang="cs-CZ" sz="1400" dirty="0"/>
              <a:t>. Public </a:t>
            </a:r>
            <a:r>
              <a:rPr lang="cs-CZ" sz="1400" dirty="0" err="1"/>
              <a:t>Health</a:t>
            </a:r>
            <a:r>
              <a:rPr lang="cs-CZ" sz="1400" dirty="0"/>
              <a:t>. 2021 Jul;196:186-197. </a:t>
            </a:r>
            <a:r>
              <a:rPr lang="cs-CZ" sz="1400" dirty="0" err="1"/>
              <a:t>doi</a:t>
            </a:r>
            <a:r>
              <a:rPr lang="cs-CZ" sz="1400" dirty="0"/>
              <a:t>: 10.1016/j.puhe.2021.02.009. </a:t>
            </a:r>
            <a:r>
              <a:rPr lang="cs-CZ" sz="1400" dirty="0" err="1"/>
              <a:t>Epub</a:t>
            </a:r>
            <a:r>
              <a:rPr lang="cs-CZ" sz="1400" dirty="0"/>
              <a:t> 2021 Jul 8. PMID: 34246105. </a:t>
            </a:r>
            <a:br>
              <a:rPr lang="cs-CZ" sz="1400" dirty="0"/>
            </a:br>
            <a:endParaRPr lang="cs-CZ" sz="1400" dirty="0"/>
          </a:p>
          <a:p>
            <a:br>
              <a:rPr lang="cs-CZ" sz="1400" dirty="0"/>
            </a:br>
            <a:endParaRPr lang="cs-CZ" sz="1400" dirty="0"/>
          </a:p>
          <a:p>
            <a:r>
              <a:rPr lang="cs-CZ" sz="1400" dirty="0" err="1"/>
              <a:t>Nikathil</a:t>
            </a:r>
            <a:r>
              <a:rPr lang="cs-CZ" sz="1400" dirty="0"/>
              <a:t> S, </a:t>
            </a:r>
            <a:r>
              <a:rPr lang="cs-CZ" sz="1400" dirty="0" err="1"/>
              <a:t>Olaussen</a:t>
            </a:r>
            <a:r>
              <a:rPr lang="cs-CZ" sz="1400" dirty="0"/>
              <a:t> A, </a:t>
            </a:r>
            <a:r>
              <a:rPr lang="cs-CZ" sz="1400" dirty="0" err="1"/>
              <a:t>Gocentas</a:t>
            </a:r>
            <a:r>
              <a:rPr lang="cs-CZ" sz="1400" dirty="0"/>
              <a:t> RA, </a:t>
            </a:r>
            <a:r>
              <a:rPr lang="cs-CZ" sz="1400" dirty="0" err="1"/>
              <a:t>Symons</a:t>
            </a:r>
            <a:r>
              <a:rPr lang="cs-CZ" sz="1400" dirty="0"/>
              <a:t> E, Mitra B. Review </a:t>
            </a:r>
            <a:r>
              <a:rPr lang="cs-CZ" sz="1400" dirty="0" err="1"/>
              <a:t>article</a:t>
            </a:r>
            <a:r>
              <a:rPr lang="cs-CZ" sz="1400" dirty="0"/>
              <a:t>: </a:t>
            </a:r>
            <a:r>
              <a:rPr lang="cs-CZ" sz="1400" dirty="0" err="1"/>
              <a:t>Workplace</a:t>
            </a:r>
            <a:r>
              <a:rPr lang="cs-CZ" sz="1400" dirty="0"/>
              <a:t> violence in </a:t>
            </a:r>
            <a:r>
              <a:rPr lang="cs-CZ" sz="1400" dirty="0" err="1"/>
              <a:t>the</a:t>
            </a:r>
            <a:r>
              <a:rPr lang="cs-CZ" sz="1400" dirty="0"/>
              <a:t> emergency department: A </a:t>
            </a:r>
            <a:r>
              <a:rPr lang="cs-CZ" sz="1400" dirty="0" err="1"/>
              <a:t>systematic</a:t>
            </a:r>
            <a:r>
              <a:rPr lang="cs-CZ" sz="1400" dirty="0"/>
              <a:t> review and meta </a:t>
            </a:r>
            <a:r>
              <a:rPr lang="cs-CZ" sz="1400" dirty="0" err="1"/>
              <a:t>analysis</a:t>
            </a:r>
            <a:r>
              <a:rPr lang="cs-CZ" sz="1400" dirty="0"/>
              <a:t>. </a:t>
            </a:r>
            <a:r>
              <a:rPr lang="cs-CZ" sz="1400" dirty="0" err="1"/>
              <a:t>Emerg</a:t>
            </a:r>
            <a:r>
              <a:rPr lang="cs-CZ" sz="1400" dirty="0"/>
              <a:t> Med </a:t>
            </a:r>
            <a:r>
              <a:rPr lang="cs-CZ" sz="1400" dirty="0" err="1"/>
              <a:t>Australas</a:t>
            </a:r>
            <a:r>
              <a:rPr lang="cs-CZ" sz="1400" dirty="0"/>
              <a:t>. 2017 Jun;29(3):265-275. </a:t>
            </a:r>
            <a:r>
              <a:rPr lang="cs-CZ" sz="1400" dirty="0" err="1"/>
              <a:t>doi</a:t>
            </a:r>
            <a:r>
              <a:rPr lang="cs-CZ" sz="1400" dirty="0"/>
              <a:t>: 10.1111/1742-6723.12761. </a:t>
            </a:r>
            <a:r>
              <a:rPr lang="cs-CZ" sz="1400" dirty="0" err="1"/>
              <a:t>Epub</a:t>
            </a:r>
            <a:r>
              <a:rPr lang="cs-CZ" sz="1400" dirty="0"/>
              <a:t> 2017 </a:t>
            </a:r>
            <a:r>
              <a:rPr lang="cs-CZ" sz="1400" dirty="0" err="1"/>
              <a:t>Apr</a:t>
            </a:r>
            <a:r>
              <a:rPr lang="cs-CZ" sz="1400" dirty="0"/>
              <a:t> 12. PMID: 28406572.</a:t>
            </a:r>
          </a:p>
          <a:p>
            <a:endParaRPr lang="en-GB" sz="1350" dirty="0"/>
          </a:p>
        </p:txBody>
      </p:sp>
    </p:spTree>
    <p:extLst>
      <p:ext uri="{BB962C8B-B14F-4D97-AF65-F5344CB8AC3E}">
        <p14:creationId xmlns:p14="http://schemas.microsoft.com/office/powerpoint/2010/main" val="17372878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4ABEA3A-4918-4D9C-B86F-15AA3E169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Kolik je skutečně agrese?</a:t>
            </a:r>
            <a:endParaRPr lang="en-GB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EDAA94C-D061-4074-9AB8-70228031CE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131094"/>
            <a:ext cx="7886700" cy="532224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sz="2000" dirty="0"/>
              <a:t>Prevalence jakéhokoli druhu agrese se pohybovala od 65 % do 99 %. Pokud byla hlášena pouze fyzická agrese, prevalence se pohybovala od 38 % do 82 %. Průměr procenta prevalence verbální a fyzické agrese je 7-54 %.</a:t>
            </a:r>
          </a:p>
          <a:p>
            <a:endParaRPr lang="cs-CZ" dirty="0"/>
          </a:p>
          <a:p>
            <a:r>
              <a:rPr lang="cs-CZ" dirty="0"/>
              <a:t>1+1=2;  11+11 = 22;   22+22 = 44; 11-11 = 2  </a:t>
            </a:r>
          </a:p>
          <a:p>
            <a:endParaRPr lang="cs-CZ" dirty="0"/>
          </a:p>
          <a:p>
            <a:pPr marL="0" indent="0">
              <a:buNone/>
            </a:pPr>
            <a:r>
              <a:rPr lang="cs-CZ" dirty="0"/>
              <a:t>	</a:t>
            </a:r>
          </a:p>
          <a:p>
            <a:pPr marL="0" indent="0">
              <a:buNone/>
            </a:pPr>
            <a:r>
              <a:rPr lang="cs-CZ" dirty="0"/>
              <a:t>	</a:t>
            </a:r>
            <a:r>
              <a:rPr lang="cs-CZ" b="1" dirty="0">
                <a:highlight>
                  <a:srgbClr val="00FF00"/>
                </a:highlight>
              </a:rPr>
              <a:t>93 % lidí je nenásilných, neagresivních</a:t>
            </a:r>
          </a:p>
        </p:txBody>
      </p:sp>
    </p:spTree>
    <p:extLst>
      <p:ext uri="{BB962C8B-B14F-4D97-AF65-F5344CB8AC3E}">
        <p14:creationId xmlns:p14="http://schemas.microsoft.com/office/powerpoint/2010/main" val="147813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858471-E379-1A76-47A2-7448519081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cs-CZ" dirty="0"/>
              <a:t>Měření na základě pozorování </a:t>
            </a:r>
          </a:p>
        </p:txBody>
      </p:sp>
      <p:pic>
        <p:nvPicPr>
          <p:cNvPr id="4" name="Obrázek 3" descr="Obsah obrázku text, snímek obrazovky, Písmo, řada/pruh&#10;&#10;Obsah generovaný pomocí AI může být nesprávný.">
            <a:extLst>
              <a:ext uri="{FF2B5EF4-FFF2-40B4-BE49-F238E27FC236}">
                <a16:creationId xmlns:a16="http://schemas.microsoft.com/office/drawing/2014/main" id="{A27239B2-7FE1-6A74-BD44-CF621B7A2E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04864"/>
            <a:ext cx="9072811" cy="25018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995638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B4403E-97A6-ABDF-A5E0-FD41F6527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BF9268-475A-AA19-C834-AAC5D8535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cs-CZ" dirty="0"/>
              <a:t>Měření na základě incidentu </a:t>
            </a:r>
          </a:p>
        </p:txBody>
      </p:sp>
      <p:pic>
        <p:nvPicPr>
          <p:cNvPr id="3" name="Obrázek 2" descr="Obsah obrázku text, Písmo, číslo, dokument&#10;&#10;Obsah generovaný pomocí AI může být nesprávný.">
            <a:extLst>
              <a:ext uri="{FF2B5EF4-FFF2-40B4-BE49-F238E27FC236}">
                <a16:creationId xmlns:a16="http://schemas.microsoft.com/office/drawing/2014/main" id="{4BA4FCB4-800A-77DB-9FE9-86B9D73E1E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069" r="2" b="27998"/>
          <a:stretch>
            <a:fillRect/>
          </a:stretch>
        </p:blipFill>
        <p:spPr>
          <a:xfrm>
            <a:off x="457200" y="1600200"/>
            <a:ext cx="8229600" cy="45259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286954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57658-C505-CA7E-A7BE-8D65E20B9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41EC46D-6727-4B2E-BA4F-EB357B92B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cs-CZ" dirty="0"/>
              <a:t>Měření na základě reality </a:t>
            </a:r>
          </a:p>
        </p:txBody>
      </p:sp>
      <p:pic>
        <p:nvPicPr>
          <p:cNvPr id="4" name="Obrázek 3" descr="10 Benefits of Body-Worn Cameras in Healthcare - Reveal">
            <a:extLst>
              <a:ext uri="{FF2B5EF4-FFF2-40B4-BE49-F238E27FC236}">
                <a16:creationId xmlns:a16="http://schemas.microsoft.com/office/drawing/2014/main" id="{766CED72-1289-152A-BBC5-1515B9F946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628800"/>
            <a:ext cx="6624736" cy="442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8926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F02E573-55CE-4BE1-ABD2-A5E26FB58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Typická diagnosa?</a:t>
            </a:r>
            <a:endParaRPr lang="en-GB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0CAD1405-CEE7-4982-A25E-053410AD15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/>
              <a:t>Intoxikovaní pacienti…??? </a:t>
            </a:r>
          </a:p>
          <a:p>
            <a:endParaRPr lang="cs-CZ" dirty="0"/>
          </a:p>
          <a:p>
            <a:r>
              <a:rPr lang="cs-CZ" dirty="0"/>
              <a:t>Psychiatričtí pacienti</a:t>
            </a:r>
          </a:p>
          <a:p>
            <a:endParaRPr lang="cs-CZ" dirty="0"/>
          </a:p>
          <a:p>
            <a:endParaRPr lang="cs-CZ" dirty="0"/>
          </a:p>
          <a:p>
            <a:r>
              <a:rPr lang="cs-CZ" dirty="0"/>
              <a:t>Dlouze čekají, mají hlad, žízeň, nudí se…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8890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CACB302-BE8B-48DB-8036-8A4EC84980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dirty="0"/>
              <a:t>Kdo útočí nejčastěji? (pohlaví a věk) </a:t>
            </a:r>
            <a:endParaRPr lang="en-GB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5B279B0-D732-4CC4-B9EA-0547404F7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endParaRPr lang="cs-CZ" dirty="0"/>
          </a:p>
          <a:p>
            <a:r>
              <a:rPr lang="cs-CZ" dirty="0"/>
              <a:t>Interpretace věku a pohlaví je založena na hrubých informacích o průměrném věku uváděném v literatuře. Věk a pohlaví se nezdá být jednoznačným faktorem, který přispívá k rozvoji agrese.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81032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D1E6B0-3372-4290-BDE3-93C44DEC58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Jaké faktory přispívají k násilí?</a:t>
            </a:r>
            <a:endParaRPr lang="en-GB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2D06406-D3CC-4004-97A5-9A99B8FDBB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cs-CZ" dirty="0"/>
              <a:t>Spánek…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Žít sám, být nezaměstnaný nebo v důchodu byl spojen s větším počtem případů agrese, vnější stresory, jako jsou finanční starosti, pouze zvyšují stres a agitovanost a vyvolávající rozvoj agrese. </a:t>
            </a:r>
          </a:p>
          <a:p>
            <a:endParaRPr lang="cs-CZ" dirty="0"/>
          </a:p>
          <a:p>
            <a:r>
              <a:rPr lang="cs-CZ" dirty="0"/>
              <a:t>Když pacienti nedodržovali léčbu, zvýšilo se riziko agrese. </a:t>
            </a:r>
          </a:p>
          <a:p>
            <a:endParaRPr lang="cs-CZ" dirty="0"/>
          </a:p>
          <a:p>
            <a:r>
              <a:rPr lang="cs-CZ" dirty="0"/>
              <a:t>Ve srovnání s neagresivními pacienty měli agresivní pacienti častěji interpersonální problémy, byli (zneužiti) v dětství nebo v pěstounské péči.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52205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829DE06-324D-4105-A8BA-247D8376C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4000" dirty="0"/>
              <a:t>NAPADNOU ČASTĚJI MUŽE NEBO ŽENU?</a:t>
            </a:r>
            <a:endParaRPr lang="en-GB" sz="40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4A2A56F-4DF9-4EF2-9F92-0E6BF84E0C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Nejednotné…</a:t>
            </a:r>
          </a:p>
          <a:p>
            <a:endParaRPr lang="cs-CZ" sz="2800" dirty="0"/>
          </a:p>
          <a:p>
            <a:pPr marL="0" indent="0">
              <a:buNone/>
            </a:pPr>
            <a:r>
              <a:rPr lang="cs-CZ" dirty="0"/>
              <a:t>NAPADNOU NOVÉ NEBO ZKUŠENÉ PRACOVNÍKY?</a:t>
            </a:r>
          </a:p>
          <a:p>
            <a:endParaRPr lang="cs-CZ" dirty="0"/>
          </a:p>
          <a:p>
            <a:r>
              <a:rPr lang="cs-CZ" dirty="0"/>
              <a:t>Nebyl zjištěn jasný vliv pracovních zkušeností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59710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6D91828-49E3-4A4F-A41F-C54766EE50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ROZHODUJE věk personálu?</a:t>
            </a:r>
            <a:endParaRPr lang="en-GB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77DD2B84-E7B6-48D4-9EDD-C306B46A7F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cs-CZ" sz="3000" dirty="0"/>
              <a:t>Méně zkušenější kolegové více hlásí násilné incidenty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sz="2400" dirty="0"/>
          </a:p>
          <a:p>
            <a:pPr marL="0" indent="0">
              <a:buNone/>
            </a:pPr>
            <a:r>
              <a:rPr lang="cs-CZ" sz="2400" dirty="0"/>
              <a:t>     Jaké faktory uvádějí PACIENTI jako přispívající k agresivitě?</a:t>
            </a:r>
          </a:p>
          <a:p>
            <a:r>
              <a:rPr lang="cs-CZ" sz="2400" dirty="0"/>
              <a:t>nehygienické prostředí</a:t>
            </a:r>
          </a:p>
          <a:p>
            <a:r>
              <a:rPr lang="cs-CZ" sz="2400" dirty="0"/>
              <a:t>direktivní příkazy</a:t>
            </a:r>
          </a:p>
          <a:p>
            <a:r>
              <a:rPr lang="cs-CZ" sz="2400" dirty="0"/>
              <a:t>dlouhé čekání, pak málo času</a:t>
            </a:r>
          </a:p>
          <a:p>
            <a:endParaRPr lang="cs-CZ" sz="2400" dirty="0"/>
          </a:p>
          <a:p>
            <a:endParaRPr lang="cs-CZ" sz="2400" dirty="0"/>
          </a:p>
          <a:p>
            <a:pPr marL="0" indent="0" algn="ctr">
              <a:buNone/>
            </a:pPr>
            <a:r>
              <a:rPr lang="cs-CZ" sz="2400" dirty="0">
                <a:highlight>
                  <a:srgbClr val="FFFF00"/>
                </a:highlight>
              </a:rPr>
              <a:t>V uspořádaném, předvídatelném a strukturovaném prostředí docházelo k méně agresivním incidentům. </a:t>
            </a:r>
          </a:p>
          <a:p>
            <a:pPr marL="0" indent="0">
              <a:buNone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2606565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E64365B-7071-47EC-B354-FCA322726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Co skutečně násilí vyvolá?</a:t>
            </a:r>
            <a:endParaRPr lang="en-GB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EB014610-0772-4F3D-ABE1-7C3DC877A6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endParaRPr lang="cs-CZ" dirty="0"/>
          </a:p>
          <a:p>
            <a:r>
              <a:rPr lang="cs-CZ" dirty="0"/>
              <a:t>Špatná komunikace mezi personálem a pacienty a vnímaný nedostatek empatie, respektu a odstupu nebo nedostatek sdíleného rozhodování vedly k agresi. </a:t>
            </a:r>
          </a:p>
          <a:p>
            <a:endParaRPr lang="cs-CZ" dirty="0"/>
          </a:p>
          <a:p>
            <a:r>
              <a:rPr lang="cs-CZ" dirty="0"/>
              <a:t>Důležitým faktorem při výskytu agrese byla interakce, zejména komunikace obecně mezi personálem a pacienty.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47088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CBB1DE3-EBE8-47FE-B528-F73037F9A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Co skutečně funguje?</a:t>
            </a:r>
            <a:endParaRPr lang="en-GB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26D5673C-80ED-4084-BFBD-85B6AB21B4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Sestry, které se domnívaly, že agresi ze strany pacientů lze předejít, zaznamenaly v posledním roce nižší četnost incidentů.</a:t>
            </a:r>
          </a:p>
          <a:p>
            <a:endParaRPr lang="cs-CZ" dirty="0"/>
          </a:p>
          <a:p>
            <a:r>
              <a:rPr lang="cs-CZ" dirty="0"/>
              <a:t>Nižší míra agrese byla také zjištěna u proaktivního vedoucího oddělení, pozitivní týmové práce, zaměstnanců, kteří se cítí méně pod tlakem nebo mají nižší pracovní zátěž, personální změny s pozitivním dopadem a pocit podpory zaměstnanců.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936885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D07708D-6992-CE19-76F6-C5086CC16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B676A8D-FF94-75A3-C583-9DAFA6E116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>
                <a:hlinkClick r:id="rId2"/>
              </a:rPr>
              <a:t>https://www.instagram.com/reel/DdTAKAPMSR9/</a:t>
            </a: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771955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3A8C2FD-B944-1814-EA4E-C6954F982A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50FC369-0F36-83E6-44AE-60DC8951E6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4133" y="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sz="3600" dirty="0"/>
          </a:p>
          <a:p>
            <a:pPr marL="0" indent="0" algn="ctr">
              <a:buNone/>
            </a:pPr>
            <a:endParaRPr lang="cs-CZ" sz="3600" dirty="0"/>
          </a:p>
          <a:p>
            <a:pPr marL="0" indent="0" algn="ctr">
              <a:buNone/>
            </a:pPr>
            <a:r>
              <a:rPr lang="cs-CZ" sz="4000" dirty="0"/>
              <a:t>2. Příčiny a zdroje agrese a násilného chování </a:t>
            </a:r>
          </a:p>
        </p:txBody>
      </p:sp>
      <p:pic>
        <p:nvPicPr>
          <p:cNvPr id="4" name="Obrázek 3" descr="králík v klobouku - Heureka.cz">
            <a:extLst>
              <a:ext uri="{FF2B5EF4-FFF2-40B4-BE49-F238E27FC236}">
                <a16:creationId xmlns:a16="http://schemas.microsoft.com/office/drawing/2014/main" id="{04836790-18A6-9ED4-36B8-4CA79DD569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2895601"/>
            <a:ext cx="381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955279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06C4D3C-BFAD-8D60-3D95-F7B468DC3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Lidské potřeby </a:t>
            </a:r>
          </a:p>
        </p:txBody>
      </p:sp>
      <p:pic>
        <p:nvPicPr>
          <p:cNvPr id="4" name="Zástupný obsah 3" descr="Teorie motivace podle Maslowa | Mentem.cz">
            <a:extLst>
              <a:ext uri="{FF2B5EF4-FFF2-40B4-BE49-F238E27FC236}">
                <a16:creationId xmlns:a16="http://schemas.microsoft.com/office/drawing/2014/main" id="{1B4D24D4-95D6-BFB9-20A4-12E536A0E0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68560" y="1615826"/>
            <a:ext cx="5544616" cy="46829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Obrázek 4" descr="Obsah obrázku text, trojúhelník, řada/pruh&#10;&#10;Obsah generovaný pomocí AI může být nesprávný.">
            <a:extLst>
              <a:ext uri="{FF2B5EF4-FFF2-40B4-BE49-F238E27FC236}">
                <a16:creationId xmlns:a16="http://schemas.microsoft.com/office/drawing/2014/main" id="{0FCFDE7B-8EBC-07E0-D586-141629BB96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7984" y="1628799"/>
            <a:ext cx="4812223" cy="4363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9918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0179E9B-217D-2DAE-5983-344FA15EC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 anchor="ctr">
            <a:normAutofit/>
          </a:bodyPr>
          <a:lstStyle/>
          <a:p>
            <a:r>
              <a:rPr lang="cs-CZ" dirty="0"/>
              <a:t>Prostředí jako zdroj agrese a násilí </a:t>
            </a:r>
          </a:p>
        </p:txBody>
      </p:sp>
      <p:pic>
        <p:nvPicPr>
          <p:cNvPr id="5" name="Obrázek 4" descr="Psychiatrická nemocnice Bohnice na starých fotkách - Aktuálně.cz">
            <a:extLst>
              <a:ext uri="{FF2B5EF4-FFF2-40B4-BE49-F238E27FC236}">
                <a16:creationId xmlns:a16="http://schemas.microsoft.com/office/drawing/2014/main" id="{5C72E1BE-6B4F-6C69-9C5D-6F8F9775ED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1385995"/>
            <a:ext cx="6858000" cy="5143500"/>
          </a:xfrm>
          <a:prstGeom prst="rect">
            <a:avLst/>
          </a:prstGeom>
        </p:spPr>
      </p:pic>
      <p:pic>
        <p:nvPicPr>
          <p:cNvPr id="6" name="Obrázek 5" descr="Nový pavilon psychiatrické nemocnice v Bohnicích jsme předali do užívání -  KONSIT.cz">
            <a:extLst>
              <a:ext uri="{FF2B5EF4-FFF2-40B4-BE49-F238E27FC236}">
                <a16:creationId xmlns:a16="http://schemas.microsoft.com/office/drawing/2014/main" id="{4F7EFC67-9CA6-FE58-1901-A983E99463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6179" y="1417638"/>
            <a:ext cx="6858000" cy="4826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83272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619C54A-D99C-52AA-97FD-D5DCEA37DA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pl-PL" sz="3600" dirty="0"/>
              <a:t>Osobnostní rovina jako zdroj agrese a násilí </a:t>
            </a:r>
            <a:endParaRPr lang="cs-CZ" sz="3600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C0A016-4583-0AEE-76CB-72CC6A6678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Stres</a:t>
            </a:r>
          </a:p>
          <a:p>
            <a:r>
              <a:rPr lang="cs-CZ" dirty="0"/>
              <a:t>Spánek</a:t>
            </a:r>
          </a:p>
          <a:p>
            <a:r>
              <a:rPr lang="cs-CZ" dirty="0"/>
              <a:t>Představy </a:t>
            </a:r>
          </a:p>
          <a:p>
            <a:r>
              <a:rPr lang="cs-CZ" dirty="0"/>
              <a:t>Výchova </a:t>
            </a:r>
          </a:p>
          <a:p>
            <a:endParaRPr lang="cs-CZ" dirty="0"/>
          </a:p>
        </p:txBody>
      </p:sp>
      <p:pic>
        <p:nvPicPr>
          <p:cNvPr id="4" name="Obrázek 3" descr="Ego , #ego #problem #attitude #new #reels #viralreels #reels #instagram #viral #attitude #new birds#viral#ego#trending">
            <a:extLst>
              <a:ext uri="{FF2B5EF4-FFF2-40B4-BE49-F238E27FC236}">
                <a16:creationId xmlns:a16="http://schemas.microsoft.com/office/drawing/2014/main" id="{0D309F90-3582-5BB2-83F8-4C93C60199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016" y="1624286"/>
            <a:ext cx="2526179" cy="4501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4443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F8582CC-6719-A4EA-799C-822CC4D720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Péče jako zdroj agrese a násilí </a:t>
            </a:r>
            <a:endParaRPr lang="cs-CZ" dirty="0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D108CA1-0E38-1874-3C03-AB0709FC4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Bolest</a:t>
            </a:r>
          </a:p>
          <a:p>
            <a:r>
              <a:rPr lang="cs-CZ" dirty="0"/>
              <a:t>Čekání </a:t>
            </a:r>
          </a:p>
          <a:p>
            <a:r>
              <a:rPr lang="cs-CZ" dirty="0"/>
              <a:t>Intoxikace</a:t>
            </a:r>
          </a:p>
          <a:p>
            <a:r>
              <a:rPr lang="cs-CZ" dirty="0"/>
              <a:t>Psychiatrické DG</a:t>
            </a:r>
          </a:p>
          <a:p>
            <a:r>
              <a:rPr lang="cs-CZ" dirty="0"/>
              <a:t>Kognitivní deficit </a:t>
            </a:r>
          </a:p>
          <a:p>
            <a:r>
              <a:rPr lang="cs-CZ" dirty="0"/>
              <a:t>Nedostatek intimity</a:t>
            </a:r>
          </a:p>
          <a:p>
            <a:endParaRPr lang="cs-CZ" dirty="0"/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41047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5D12199-582E-42AB-84E8-C5846E4AE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Na čem záleží nejvíce?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43DCDDE-F0E1-61BF-9DEF-A6CAFBEF2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dirty="0"/>
          </a:p>
          <a:p>
            <a:pPr algn="just"/>
            <a:r>
              <a:rPr lang="cs-CZ" sz="2400" dirty="0"/>
              <a:t>Bylo zjištěno, že jakákoliv interakce mezi pacientem a personálem, vyvolává impuls k násilí až ve 40 % případů (</a:t>
            </a:r>
            <a:r>
              <a:rPr lang="cs-CZ" sz="2400" dirty="0" err="1"/>
              <a:t>Wijk</a:t>
            </a:r>
            <a:r>
              <a:rPr lang="cs-CZ" sz="2400" dirty="0"/>
              <a:t> et al., 2014).</a:t>
            </a:r>
          </a:p>
          <a:p>
            <a:endParaRPr lang="cs-CZ" sz="2400" dirty="0"/>
          </a:p>
          <a:p>
            <a:endParaRPr lang="cs-CZ" sz="2400" dirty="0"/>
          </a:p>
          <a:p>
            <a:pPr algn="just"/>
            <a:r>
              <a:rPr lang="cs-CZ" sz="2400" dirty="0"/>
              <a:t>Tyto interakce zahrnují chybnou komunikaci, nedostatek empatie nebo respektu, nedostatek společného rozhodování, omezení a stanovení limitů, odepření požadavku (slovo NE), deficity sebepéče, podávání léků nebo diskuse o lécích (</a:t>
            </a:r>
            <a:r>
              <a:rPr lang="cs-CZ" sz="2400" dirty="0" err="1"/>
              <a:t>Weltens</a:t>
            </a:r>
            <a:r>
              <a:rPr lang="cs-CZ" sz="2400" dirty="0"/>
              <a:t> et al., 2021). </a:t>
            </a:r>
          </a:p>
        </p:txBody>
      </p:sp>
    </p:spTree>
    <p:extLst>
      <p:ext uri="{BB962C8B-B14F-4D97-AF65-F5344CB8AC3E}">
        <p14:creationId xmlns:p14="http://schemas.microsoft.com/office/powerpoint/2010/main" val="3132435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59D52D7-0CC0-C271-9A71-BB3D126F4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CC10FAF-791C-154C-00DD-89AD18391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548680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4800" dirty="0"/>
              <a:t>3. Preventivní strategie </a:t>
            </a:r>
          </a:p>
        </p:txBody>
      </p:sp>
      <p:pic>
        <p:nvPicPr>
          <p:cNvPr id="6" name="Obrázek 5" descr="Není k dispozici žádný popis fotky.">
            <a:extLst>
              <a:ext uri="{FF2B5EF4-FFF2-40B4-BE49-F238E27FC236}">
                <a16:creationId xmlns:a16="http://schemas.microsoft.com/office/drawing/2014/main" id="{0494A2AC-0620-B98F-5369-FCC03C6CC8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6371" y="1916832"/>
            <a:ext cx="3411257" cy="4481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05822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94C6CD7-C9A9-7B73-4B5D-37C52AB5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Lidé, se nudí, když dlouho čekají.</a:t>
            </a:r>
          </a:p>
        </p:txBody>
      </p:sp>
      <p:pic>
        <p:nvPicPr>
          <p:cNvPr id="8" name="Zástupný obsah 7" descr="Voda z barelu by se měla vypít do tří dnů - Vitalia.cz">
            <a:extLst>
              <a:ext uri="{FF2B5EF4-FFF2-40B4-BE49-F238E27FC236}">
                <a16:creationId xmlns:a16="http://schemas.microsoft.com/office/drawing/2014/main" id="{B2FE8E6C-F5AB-A628-6DF6-B1C6DCA9E4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52120" y="1340768"/>
            <a:ext cx="2265115" cy="2265115"/>
          </a:xfrm>
          <a:prstGeom prst="rect">
            <a:avLst/>
          </a:prstGeom>
        </p:spPr>
      </p:pic>
      <p:pic>
        <p:nvPicPr>
          <p:cNvPr id="6" name="Obrázek 5" descr="produkt">
            <a:extLst>
              <a:ext uri="{FF2B5EF4-FFF2-40B4-BE49-F238E27FC236}">
                <a16:creationId xmlns:a16="http://schemas.microsoft.com/office/drawing/2014/main" id="{0168DCEB-D302-4FB3-CA25-9103642E786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136" y="4017982"/>
            <a:ext cx="2404180" cy="2404180"/>
          </a:xfrm>
          <a:prstGeom prst="rect">
            <a:avLst/>
          </a:prstGeom>
        </p:spPr>
      </p:pic>
      <p:pic>
        <p:nvPicPr>
          <p:cNvPr id="7" name="Obrázek 6" descr="📸 Podívejte se, jak nyní vypadají zrekonstruované prostory radiologického  oddělení Úspěšně jsme dokončili 1. etapu rekonstrukce pavilonu G, která  přinesla modernější, komfortnější a funkčnější zázemí pro pacienty i  zdravotnický personál. Modernizace je">
            <a:extLst>
              <a:ext uri="{FF2B5EF4-FFF2-40B4-BE49-F238E27FC236}">
                <a16:creationId xmlns:a16="http://schemas.microsoft.com/office/drawing/2014/main" id="{5C8B152E-3A81-4149-5CF0-58D1081124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827" y="1600200"/>
            <a:ext cx="4257675" cy="4257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901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D8F12B5-6E16-10A2-5A71-9AFC3ACB6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Nástroje predikce (WAS)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B82D553-FED3-8406-7443-AEEA07A569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The 15 Steps Challenge - YouTube">
            <a:extLst>
              <a:ext uri="{FF2B5EF4-FFF2-40B4-BE49-F238E27FC236}">
                <a16:creationId xmlns:a16="http://schemas.microsoft.com/office/drawing/2014/main" id="{3E60DF08-E9E5-9C70-018E-E2B16B1CF9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539315"/>
            <a:ext cx="6096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4928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BFC5F7-A5F1-F9EF-EAAD-DB897408D3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BD0D996-2AF3-6075-CB83-D653A73FF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Nástroje predikce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1E700F-ADEE-10F8-9E43-0CDAFC550E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 descr="Obsah obrázku text, snímek obrazovky, číslo, Písmo&#10;&#10;Obsah generovaný pomocí AI může být nesprávný.">
            <a:extLst>
              <a:ext uri="{FF2B5EF4-FFF2-40B4-BE49-F238E27FC236}">
                <a16:creationId xmlns:a16="http://schemas.microsoft.com/office/drawing/2014/main" id="{5C6D3E5E-6156-C76B-3AFD-9235B3C6E2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31045"/>
            <a:ext cx="7416824" cy="521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84645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B798C-2D0A-46A2-4A34-62E789998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B0C14C-9FD2-77BE-FB33-A1F9FA7CA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3600" dirty="0"/>
              <a:t>Nástroje predikce 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9EBE37-70D1-3E34-B94E-1C13C2BC60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 descr="Obsah obrázku text, snímek obrazovky, číslo, Písmo&#10;&#10;Obsah generovaný pomocí AI může být nesprávný.">
            <a:extLst>
              <a:ext uri="{FF2B5EF4-FFF2-40B4-BE49-F238E27FC236}">
                <a16:creationId xmlns:a16="http://schemas.microsoft.com/office/drawing/2014/main" id="{62CFB09B-3FAA-0569-1D7D-D40F222BEE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1331045"/>
            <a:ext cx="7416824" cy="5216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413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8FF52A0-92CC-2A93-36DF-B1565B9238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F61C34C-BA66-BC15-8938-75FFF295FD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BA959FA8-1DCF-40C3-75DB-42531E2DD3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4288" y="116632"/>
            <a:ext cx="4955423" cy="6126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477362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2C03411-FCA0-2D4D-ECF9-4B55E8981C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4CAD640-817B-5685-2328-8BF92A08BC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8AB45247-D076-E50F-EB4C-4637C26AE0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277007"/>
            <a:ext cx="9144000" cy="43039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13179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3882234-5314-03B9-9649-5953FE1C21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68B3101-3DBC-368B-B8E9-2C3D8F4433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Six core strategies for reducing seclusion and restraint |… | Te Pou">
            <a:extLst>
              <a:ext uri="{FF2B5EF4-FFF2-40B4-BE49-F238E27FC236}">
                <a16:creationId xmlns:a16="http://schemas.microsoft.com/office/drawing/2014/main" id="{7B6C351A-2746-F5D0-D2E7-19E74AAD24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3648" y="846138"/>
            <a:ext cx="598468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4114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89E6B7-A6D4-D6FF-8DE4-22541D704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52"/>
            <a:ext cx="8229600" cy="1143000"/>
          </a:xfrm>
        </p:spPr>
        <p:txBody>
          <a:bodyPr/>
          <a:lstStyle/>
          <a:p>
            <a:r>
              <a:rPr lang="cs-CZ" dirty="0"/>
              <a:t>4. Řešení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284E16C-0EFA-C09F-8016-384A7874DE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Obrázek 3" descr="Pavel Kantorek a jeho krásný humor">
            <a:extLst>
              <a:ext uri="{FF2B5EF4-FFF2-40B4-BE49-F238E27FC236}">
                <a16:creationId xmlns:a16="http://schemas.microsoft.com/office/drawing/2014/main" id="{9646A07A-0562-DE85-4DED-2A990E91D8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1340768"/>
            <a:ext cx="6858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185712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8EF7839D-1772-4140-BFD4-7E50C8C0BF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25" y="-428625"/>
            <a:ext cx="8229600" cy="1214438"/>
          </a:xfrm>
        </p:spPr>
        <p:txBody>
          <a:bodyPr/>
          <a:lstStyle/>
          <a:p>
            <a:pPr eaLnBrk="1" hangingPunct="1"/>
            <a:br>
              <a:rPr lang="cs-CZ" altLang="cs-CZ" sz="1800"/>
            </a:br>
            <a:r>
              <a:rPr lang="cs-CZ" altLang="cs-CZ" sz="3200"/>
              <a:t>Problém vs. konflikt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C167CF3E-B18E-4354-9593-9D44B18977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8467487"/>
              </p:ext>
            </p:extLst>
          </p:nvPr>
        </p:nvGraphicFramePr>
        <p:xfrm>
          <a:off x="1214414" y="1214422"/>
          <a:ext cx="6383225" cy="42979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7" name="Přímá spojovací čára 6">
            <a:extLst>
              <a:ext uri="{FF2B5EF4-FFF2-40B4-BE49-F238E27FC236}">
                <a16:creationId xmlns:a16="http://schemas.microsoft.com/office/drawing/2014/main" id="{4521A9DA-FDBC-4F67-9B8A-09DC7D4388E3}"/>
              </a:ext>
            </a:extLst>
          </p:cNvPr>
          <p:cNvCxnSpPr/>
          <p:nvPr/>
        </p:nvCxnSpPr>
        <p:spPr>
          <a:xfrm>
            <a:off x="4373563" y="2857500"/>
            <a:ext cx="25527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ovací čára 8">
            <a:extLst>
              <a:ext uri="{FF2B5EF4-FFF2-40B4-BE49-F238E27FC236}">
                <a16:creationId xmlns:a16="http://schemas.microsoft.com/office/drawing/2014/main" id="{903A3663-5117-45CC-8E4D-89C6E6904001}"/>
              </a:ext>
            </a:extLst>
          </p:cNvPr>
          <p:cNvCxnSpPr/>
          <p:nvPr/>
        </p:nvCxnSpPr>
        <p:spPr>
          <a:xfrm>
            <a:off x="4440238" y="5786438"/>
            <a:ext cx="2486025" cy="952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ovací šipka 10">
            <a:extLst>
              <a:ext uri="{FF2B5EF4-FFF2-40B4-BE49-F238E27FC236}">
                <a16:creationId xmlns:a16="http://schemas.microsoft.com/office/drawing/2014/main" id="{EB1E7143-F64B-4502-8BDA-79F1ACA62C01}"/>
              </a:ext>
            </a:extLst>
          </p:cNvPr>
          <p:cNvCxnSpPr/>
          <p:nvPr/>
        </p:nvCxnSpPr>
        <p:spPr>
          <a:xfrm rot="16200000" flipH="1">
            <a:off x="5461000" y="4322763"/>
            <a:ext cx="2927350" cy="0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67" name="TextovéPole 12">
            <a:extLst>
              <a:ext uri="{FF2B5EF4-FFF2-40B4-BE49-F238E27FC236}">
                <a16:creationId xmlns:a16="http://schemas.microsoft.com/office/drawing/2014/main" id="{1C2438C2-E1A9-4B8F-80FF-1B0853DB73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1350" y="4041775"/>
            <a:ext cx="193833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57" tIns="43228" rIns="86457" bIns="43228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30000"/>
              </a:spcAft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cs-CZ" altLang="cs-CZ" sz="2400" b="1" dirty="0"/>
              <a:t>PROBLÉM</a:t>
            </a:r>
          </a:p>
        </p:txBody>
      </p:sp>
      <p:cxnSp>
        <p:nvCxnSpPr>
          <p:cNvPr id="16" name="Přímá spojovací čára 15">
            <a:extLst>
              <a:ext uri="{FF2B5EF4-FFF2-40B4-BE49-F238E27FC236}">
                <a16:creationId xmlns:a16="http://schemas.microsoft.com/office/drawing/2014/main" id="{1A613CE1-BACE-4C3E-85FF-8C615362DD1F}"/>
              </a:ext>
            </a:extLst>
          </p:cNvPr>
          <p:cNvCxnSpPr/>
          <p:nvPr/>
        </p:nvCxnSpPr>
        <p:spPr>
          <a:xfrm rot="10800000">
            <a:off x="2089150" y="1428750"/>
            <a:ext cx="235108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Přímá spojovací čára 18">
            <a:extLst>
              <a:ext uri="{FF2B5EF4-FFF2-40B4-BE49-F238E27FC236}">
                <a16:creationId xmlns:a16="http://schemas.microsoft.com/office/drawing/2014/main" id="{82A2F013-1319-4447-9FC6-829699AB0FC8}"/>
              </a:ext>
            </a:extLst>
          </p:cNvPr>
          <p:cNvCxnSpPr/>
          <p:nvPr/>
        </p:nvCxnSpPr>
        <p:spPr>
          <a:xfrm rot="10800000">
            <a:off x="2085975" y="6080125"/>
            <a:ext cx="2284413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Přímá spojovací šipka 20">
            <a:extLst>
              <a:ext uri="{FF2B5EF4-FFF2-40B4-BE49-F238E27FC236}">
                <a16:creationId xmlns:a16="http://schemas.microsoft.com/office/drawing/2014/main" id="{51AE2CFB-331B-4426-9C02-2B6F37C6B393}"/>
              </a:ext>
            </a:extLst>
          </p:cNvPr>
          <p:cNvCxnSpPr/>
          <p:nvPr/>
        </p:nvCxnSpPr>
        <p:spPr>
          <a:xfrm rot="5400000">
            <a:off x="-239712" y="3754438"/>
            <a:ext cx="4652962" cy="4762"/>
          </a:xfrm>
          <a:prstGeom prst="straightConnector1">
            <a:avLst/>
          </a:prstGeom>
          <a:ln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371" name="TextovéPole 21">
            <a:extLst>
              <a:ext uri="{FF2B5EF4-FFF2-40B4-BE49-F238E27FC236}">
                <a16:creationId xmlns:a16="http://schemas.microsoft.com/office/drawing/2014/main" id="{085FB187-0E67-4539-ADEE-91833875E0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973513"/>
            <a:ext cx="19462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86457" tIns="43228" rIns="86457" bIns="43228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Aft>
                <a:spcPct val="30000"/>
              </a:spcAft>
              <a:buClr>
                <a:schemeClr val="hlink"/>
              </a:buClr>
              <a:buFont typeface="Wingdings" panose="05000000000000000000" pitchFamily="2" charset="2"/>
              <a:buChar char="§"/>
            </a:pPr>
            <a:r>
              <a:rPr lang="cs-CZ" altLang="cs-CZ" sz="2400" b="1" dirty="0">
                <a:solidFill>
                  <a:srgbClr val="FF0000"/>
                </a:solidFill>
              </a:rPr>
              <a:t>KONFLIKT</a:t>
            </a:r>
          </a:p>
        </p:txBody>
      </p:sp>
      <p:sp>
        <p:nvSpPr>
          <p:cNvPr id="12" name="TextovéPole 11">
            <a:extLst>
              <a:ext uri="{FF2B5EF4-FFF2-40B4-BE49-F238E27FC236}">
                <a16:creationId xmlns:a16="http://schemas.microsoft.com/office/drawing/2014/main" id="{37280294-5E84-424B-874D-F45348A1A2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8938" y="1643063"/>
            <a:ext cx="2928937" cy="1108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cs-CZ" altLang="cs-CZ" sz="2400" b="1" dirty="0"/>
              <a:t>Vztahový (emocionální) obal</a:t>
            </a:r>
          </a:p>
          <a:p>
            <a:pPr eaLnBrk="1" hangingPunct="1"/>
            <a:endParaRPr lang="cs-CZ" altLang="cs-CZ" dirty="0"/>
          </a:p>
        </p:txBody>
      </p:sp>
      <p:sp>
        <p:nvSpPr>
          <p:cNvPr id="13" name="Obdélník 12">
            <a:extLst>
              <a:ext uri="{FF2B5EF4-FFF2-40B4-BE49-F238E27FC236}">
                <a16:creationId xmlns:a16="http://schemas.microsoft.com/office/drawing/2014/main" id="{91726C67-EB27-40F3-AD22-2D12E279924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71813" y="3429000"/>
            <a:ext cx="26797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cs-CZ" altLang="cs-CZ" sz="2400" b="1"/>
              <a:t>Věcné </a:t>
            </a:r>
            <a:br>
              <a:rPr lang="cs-CZ" altLang="cs-CZ" sz="2400" b="1"/>
            </a:br>
            <a:r>
              <a:rPr lang="cs-CZ" altLang="cs-CZ" sz="2400" b="1"/>
              <a:t>(racionální) jádro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2">
            <a:extLst>
              <a:ext uri="{FF2B5EF4-FFF2-40B4-BE49-F238E27FC236}">
                <a16:creationId xmlns:a16="http://schemas.microsoft.com/office/drawing/2014/main" id="{837E4F70-C4AE-4BD0-AB17-319F27084E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altLang="cs-CZ" sz="3200"/>
              <a:t>Tajemství konfliktů</a:t>
            </a:r>
          </a:p>
        </p:txBody>
      </p:sp>
      <p:sp>
        <p:nvSpPr>
          <p:cNvPr id="20483" name="Zástupný symbol pro obsah 3">
            <a:extLst>
              <a:ext uri="{FF2B5EF4-FFF2-40B4-BE49-F238E27FC236}">
                <a16:creationId xmlns:a16="http://schemas.microsoft.com/office/drawing/2014/main" id="{215DF248-89AE-41B3-9EF7-4FC9E2E5A9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785813"/>
            <a:ext cx="8216900" cy="5775325"/>
          </a:xfrm>
          <a:ln/>
        </p:spPr>
        <p:txBody>
          <a:bodyPr/>
          <a:lstStyle/>
          <a:p>
            <a:pPr algn="ctr">
              <a:buFont typeface="Times New Roman" panose="02020603050405020304" pitchFamily="18" charset="0"/>
              <a:buNone/>
            </a:pPr>
            <a:r>
              <a:rPr lang="cs-CZ" altLang="cs-CZ" sz="2400"/>
              <a:t>	</a:t>
            </a:r>
            <a:br>
              <a:rPr lang="cs-CZ" altLang="cs-CZ" sz="2400"/>
            </a:br>
            <a:endParaRPr lang="cs-CZ" altLang="cs-CZ" sz="2400"/>
          </a:p>
          <a:p>
            <a:pPr algn="ctr">
              <a:buFont typeface="Times New Roman" panose="02020603050405020304" pitchFamily="18" charset="0"/>
              <a:buNone/>
            </a:pPr>
            <a:r>
              <a:rPr lang="it-IT" altLang="cs-CZ" sz="2400"/>
              <a:t>Chceme-li něco ovlivnit, mus</a:t>
            </a:r>
            <a:r>
              <a:rPr lang="cs-CZ" altLang="cs-CZ" sz="2400"/>
              <a:t>í</a:t>
            </a:r>
            <a:r>
              <a:rPr lang="it-IT" altLang="cs-CZ" sz="2400"/>
              <a:t>me pochopit,</a:t>
            </a:r>
          </a:p>
          <a:p>
            <a:pPr algn="ctr">
              <a:buFontTx/>
              <a:buNone/>
            </a:pPr>
            <a:r>
              <a:rPr lang="cs-CZ" altLang="cs-CZ" sz="2400" b="1">
                <a:solidFill>
                  <a:srgbClr val="FF0000"/>
                </a:solidFill>
              </a:rPr>
              <a:t>PROČ</a:t>
            </a:r>
            <a:r>
              <a:rPr lang="cs-CZ" altLang="cs-CZ" sz="2400">
                <a:solidFill>
                  <a:srgbClr val="FF0000"/>
                </a:solidFill>
              </a:rPr>
              <a:t> </a:t>
            </a:r>
            <a:r>
              <a:rPr lang="cs-CZ" altLang="cs-CZ" sz="2400"/>
              <a:t>se to děje.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cs-CZ" altLang="cs-CZ" sz="2400"/>
              <a:t>	</a:t>
            </a:r>
          </a:p>
          <a:p>
            <a:pPr algn="ctr">
              <a:buFont typeface="Times New Roman" panose="02020603050405020304" pitchFamily="18" charset="0"/>
              <a:buNone/>
            </a:pPr>
            <a:r>
              <a:rPr lang="it-IT" altLang="cs-CZ" sz="2400"/>
              <a:t>Chceme-li ovlivnit něč</a:t>
            </a:r>
            <a:r>
              <a:rPr lang="cs-CZ" altLang="cs-CZ" sz="2400"/>
              <a:t>í</a:t>
            </a:r>
            <a:r>
              <a:rPr lang="it-IT" altLang="cs-CZ" sz="2400"/>
              <a:t> chovan</a:t>
            </a:r>
            <a:r>
              <a:rPr lang="cs-CZ" altLang="cs-CZ" sz="2400"/>
              <a:t>í</a:t>
            </a:r>
            <a:r>
              <a:rPr lang="it-IT" altLang="cs-CZ" sz="2400"/>
              <a:t>, mus</a:t>
            </a:r>
            <a:r>
              <a:rPr lang="cs-CZ" altLang="cs-CZ" sz="2400"/>
              <a:t>í</a:t>
            </a:r>
            <a:r>
              <a:rPr lang="it-IT" altLang="cs-CZ" sz="2400"/>
              <a:t>me</a:t>
            </a:r>
            <a:r>
              <a:rPr lang="cs-CZ" altLang="cs-CZ" sz="2400"/>
              <a:t> p</a:t>
            </a:r>
            <a:r>
              <a:rPr lang="pl-PL" altLang="cs-CZ" sz="2400"/>
              <a:t>ochopit, </a:t>
            </a:r>
          </a:p>
          <a:p>
            <a:pPr algn="ctr">
              <a:buFont typeface="Times New Roman" panose="02020603050405020304" pitchFamily="18" charset="0"/>
              <a:buNone/>
            </a:pPr>
            <a:r>
              <a:rPr lang="pl-PL" altLang="cs-CZ" sz="2400" b="1">
                <a:solidFill>
                  <a:srgbClr val="FF0000"/>
                </a:solidFill>
              </a:rPr>
              <a:t>PROČ</a:t>
            </a:r>
            <a:r>
              <a:rPr lang="pl-PL" altLang="cs-CZ" sz="2400" b="1"/>
              <a:t> </a:t>
            </a:r>
            <a:r>
              <a:rPr lang="pl-PL" altLang="cs-CZ" sz="2400"/>
              <a:t>se tak chová.</a:t>
            </a:r>
          </a:p>
          <a:p>
            <a:pPr algn="ctr">
              <a:buFont typeface="Times New Roman" panose="02020603050405020304" pitchFamily="18" charset="0"/>
              <a:buNone/>
            </a:pPr>
            <a:endParaRPr lang="pl-PL" altLang="cs-CZ" sz="2400"/>
          </a:p>
          <a:p>
            <a:pPr>
              <a:buFont typeface="Times New Roman" panose="02020603050405020304" pitchFamily="18" charset="0"/>
              <a:buNone/>
            </a:pPr>
            <a:r>
              <a:rPr lang="pl-PL" altLang="cs-CZ" sz="2400"/>
              <a:t>		</a:t>
            </a:r>
          </a:p>
          <a:p>
            <a:pPr>
              <a:buFont typeface="Times New Roman" panose="02020603050405020304" pitchFamily="18" charset="0"/>
              <a:buNone/>
            </a:pPr>
            <a:r>
              <a:rPr lang="pl-PL" altLang="cs-CZ" sz="2400"/>
              <a:t>			První krok = </a:t>
            </a:r>
          </a:p>
          <a:p>
            <a:pPr>
              <a:buFont typeface="Times New Roman" panose="02020603050405020304" pitchFamily="18" charset="0"/>
              <a:buNone/>
            </a:pPr>
            <a:endParaRPr lang="cs-CZ" altLang="cs-CZ" sz="2400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7B12CD10-3842-4261-833E-D47517C4539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43375" y="4643438"/>
            <a:ext cx="24288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pl-PL" altLang="cs-CZ" sz="2400" b="1">
                <a:solidFill>
                  <a:srgbClr val="FF0000"/>
                </a:solidFill>
              </a:rPr>
              <a:t>začít u sebe!</a:t>
            </a:r>
            <a:endParaRPr lang="cs-CZ" altLang="cs-CZ" sz="2400" b="1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Line 4">
            <a:extLst>
              <a:ext uri="{FF2B5EF4-FFF2-40B4-BE49-F238E27FC236}">
                <a16:creationId xmlns:a16="http://schemas.microsoft.com/office/drawing/2014/main" id="{833859EE-2464-480B-A382-A8CB598DB42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00125" y="3357563"/>
            <a:ext cx="7239000" cy="0"/>
          </a:xfrm>
          <a:prstGeom prst="line">
            <a:avLst/>
          </a:prstGeom>
          <a:noFill/>
          <a:ln w="38100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1507" name="Text Box 7">
            <a:extLst>
              <a:ext uri="{FF2B5EF4-FFF2-40B4-BE49-F238E27FC236}">
                <a16:creationId xmlns:a16="http://schemas.microsoft.com/office/drawing/2014/main" id="{ADCDC4C8-8A04-4824-8F18-1C73E7C9B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71625" y="2071688"/>
            <a:ext cx="5667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3200"/>
              <a:t>I</a:t>
            </a:r>
          </a:p>
        </p:txBody>
      </p:sp>
      <p:sp>
        <p:nvSpPr>
          <p:cNvPr id="21508" name="Text Box 8">
            <a:extLst>
              <a:ext uri="{FF2B5EF4-FFF2-40B4-BE49-F238E27FC236}">
                <a16:creationId xmlns:a16="http://schemas.microsoft.com/office/drawing/2014/main" id="{B82D3201-B3E9-4129-A6E3-1155EF98D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00313" y="642938"/>
            <a:ext cx="685800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3200"/>
              <a:t>II</a:t>
            </a:r>
          </a:p>
        </p:txBody>
      </p:sp>
      <p:sp>
        <p:nvSpPr>
          <p:cNvPr id="21509" name="Text Box 9">
            <a:extLst>
              <a:ext uri="{FF2B5EF4-FFF2-40B4-BE49-F238E27FC236}">
                <a16:creationId xmlns:a16="http://schemas.microsoft.com/office/drawing/2014/main" id="{22EE4648-9EC7-4116-8F20-154A95F41A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71938" y="0"/>
            <a:ext cx="1066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3200"/>
              <a:t>III</a:t>
            </a:r>
          </a:p>
        </p:txBody>
      </p:sp>
      <p:sp>
        <p:nvSpPr>
          <p:cNvPr id="21510" name="Text Box 10">
            <a:extLst>
              <a:ext uri="{FF2B5EF4-FFF2-40B4-BE49-F238E27FC236}">
                <a16:creationId xmlns:a16="http://schemas.microsoft.com/office/drawing/2014/main" id="{A8092E2E-D5A5-4196-806F-5E2F04498F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5000" y="2286000"/>
            <a:ext cx="685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3200"/>
              <a:t>IV</a:t>
            </a:r>
          </a:p>
        </p:txBody>
      </p:sp>
      <p:sp>
        <p:nvSpPr>
          <p:cNvPr id="21511" name="Text Box 11">
            <a:extLst>
              <a:ext uri="{FF2B5EF4-FFF2-40B4-BE49-F238E27FC236}">
                <a16:creationId xmlns:a16="http://schemas.microsoft.com/office/drawing/2014/main" id="{4C2C8A93-F86C-4B09-8DAC-0633D2789D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15250" y="3571875"/>
            <a:ext cx="6858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cs-CZ" sz="3200"/>
              <a:t>V</a:t>
            </a:r>
          </a:p>
        </p:txBody>
      </p:sp>
      <p:sp>
        <p:nvSpPr>
          <p:cNvPr id="21512" name="Text Box 12">
            <a:extLst>
              <a:ext uri="{FF2B5EF4-FFF2-40B4-BE49-F238E27FC236}">
                <a16:creationId xmlns:a16="http://schemas.microsoft.com/office/drawing/2014/main" id="{6C8E49F3-C05F-4862-8045-0A626F8B9B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7188" y="3714750"/>
            <a:ext cx="5056187" cy="209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cs-CZ" sz="2600"/>
              <a:t>Phase I:  	</a:t>
            </a:r>
            <a:r>
              <a:rPr lang="cs-CZ" altLang="cs-CZ" sz="2600"/>
              <a:t>Spouštěcí</a:t>
            </a:r>
            <a:endParaRPr lang="en-US" altLang="cs-CZ" sz="2600"/>
          </a:p>
          <a:p>
            <a:pPr eaLnBrk="1" hangingPunct="1"/>
            <a:r>
              <a:rPr lang="en-US" altLang="cs-CZ" sz="2600"/>
              <a:t>Phase II:	Es</a:t>
            </a:r>
            <a:r>
              <a:rPr lang="cs-CZ" altLang="cs-CZ" sz="2600"/>
              <a:t>kalační</a:t>
            </a:r>
            <a:endParaRPr lang="en-US" altLang="cs-CZ" sz="2600"/>
          </a:p>
          <a:p>
            <a:pPr eaLnBrk="1" hangingPunct="1"/>
            <a:r>
              <a:rPr lang="en-US" altLang="cs-CZ" sz="2600"/>
              <a:t>Phase III: 	</a:t>
            </a:r>
            <a:r>
              <a:rPr lang="cs-CZ" altLang="cs-CZ" sz="2600"/>
              <a:t>Krizová</a:t>
            </a:r>
            <a:endParaRPr lang="en-US" altLang="cs-CZ" sz="2600"/>
          </a:p>
          <a:p>
            <a:pPr eaLnBrk="1" hangingPunct="1"/>
            <a:r>
              <a:rPr lang="en-US" altLang="cs-CZ" sz="2600"/>
              <a:t>Phase IV:	</a:t>
            </a:r>
            <a:r>
              <a:rPr lang="cs-CZ" altLang="cs-CZ" sz="2600"/>
              <a:t>Uklidnění</a:t>
            </a:r>
            <a:endParaRPr lang="en-US" altLang="cs-CZ" sz="2600"/>
          </a:p>
          <a:p>
            <a:pPr eaLnBrk="1" hangingPunct="1"/>
            <a:r>
              <a:rPr lang="en-US" altLang="cs-CZ" sz="2600"/>
              <a:t>Phase V:	</a:t>
            </a:r>
            <a:r>
              <a:rPr lang="cs-CZ" altLang="cs-CZ" sz="2600"/>
              <a:t>Postkrizová deprese</a:t>
            </a:r>
            <a:endParaRPr lang="en-US" altLang="cs-CZ" sz="2600"/>
          </a:p>
        </p:txBody>
      </p:sp>
      <p:sp>
        <p:nvSpPr>
          <p:cNvPr id="21513" name="Freeform 14">
            <a:extLst>
              <a:ext uri="{FF2B5EF4-FFF2-40B4-BE49-F238E27FC236}">
                <a16:creationId xmlns:a16="http://schemas.microsoft.com/office/drawing/2014/main" id="{A17FDF12-554F-4967-9E11-AA3EEA28615A}"/>
              </a:ext>
            </a:extLst>
          </p:cNvPr>
          <p:cNvSpPr>
            <a:spLocks/>
          </p:cNvSpPr>
          <p:nvPr/>
        </p:nvSpPr>
        <p:spPr bwMode="auto">
          <a:xfrm>
            <a:off x="1857375" y="285750"/>
            <a:ext cx="6096000" cy="3556000"/>
          </a:xfrm>
          <a:custGeom>
            <a:avLst/>
            <a:gdLst>
              <a:gd name="T0" fmla="*/ 0 w 3792"/>
              <a:gd name="T1" fmla="*/ 2147483647 h 2192"/>
              <a:gd name="T2" fmla="*/ 2147483647 w 3792"/>
              <a:gd name="T3" fmla="*/ 2147483647 h 2192"/>
              <a:gd name="T4" fmla="*/ 2147483647 w 3792"/>
              <a:gd name="T5" fmla="*/ 2147483647 h 2192"/>
              <a:gd name="T6" fmla="*/ 2147483647 w 3792"/>
              <a:gd name="T7" fmla="*/ 2147483647 h 2192"/>
              <a:gd name="T8" fmla="*/ 2147483647 w 3792"/>
              <a:gd name="T9" fmla="*/ 2147483647 h 2192"/>
              <a:gd name="T10" fmla="*/ 2147483647 w 3792"/>
              <a:gd name="T11" fmla="*/ 2147483647 h 2192"/>
              <a:gd name="T12" fmla="*/ 2147483647 w 3792"/>
              <a:gd name="T13" fmla="*/ 2147483647 h 2192"/>
              <a:gd name="T14" fmla="*/ 2147483647 w 3792"/>
              <a:gd name="T15" fmla="*/ 2147483647 h 2192"/>
              <a:gd name="T16" fmla="*/ 2147483647 w 3792"/>
              <a:gd name="T17" fmla="*/ 2147483647 h 2192"/>
              <a:gd name="T18" fmla="*/ 2147483647 w 3792"/>
              <a:gd name="T19" fmla="*/ 2147483647 h 2192"/>
              <a:gd name="T20" fmla="*/ 2147483647 w 3792"/>
              <a:gd name="T21" fmla="*/ 2147483647 h 219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3792"/>
              <a:gd name="T34" fmla="*/ 0 h 2192"/>
              <a:gd name="T35" fmla="*/ 3792 w 3792"/>
              <a:gd name="T36" fmla="*/ 2192 h 219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3792" h="2192">
                <a:moveTo>
                  <a:pt x="0" y="1808"/>
                </a:moveTo>
                <a:cubicBezTo>
                  <a:pt x="272" y="1524"/>
                  <a:pt x="544" y="1240"/>
                  <a:pt x="720" y="992"/>
                </a:cubicBezTo>
                <a:cubicBezTo>
                  <a:pt x="896" y="744"/>
                  <a:pt x="984" y="368"/>
                  <a:pt x="1056" y="320"/>
                </a:cubicBezTo>
                <a:cubicBezTo>
                  <a:pt x="1128" y="272"/>
                  <a:pt x="1128" y="752"/>
                  <a:pt x="1152" y="704"/>
                </a:cubicBezTo>
                <a:cubicBezTo>
                  <a:pt x="1176" y="656"/>
                  <a:pt x="1176" y="0"/>
                  <a:pt x="1200" y="32"/>
                </a:cubicBezTo>
                <a:cubicBezTo>
                  <a:pt x="1224" y="64"/>
                  <a:pt x="1264" y="816"/>
                  <a:pt x="1296" y="896"/>
                </a:cubicBezTo>
                <a:cubicBezTo>
                  <a:pt x="1328" y="976"/>
                  <a:pt x="1336" y="480"/>
                  <a:pt x="1392" y="512"/>
                </a:cubicBezTo>
                <a:cubicBezTo>
                  <a:pt x="1448" y="544"/>
                  <a:pt x="1408" y="864"/>
                  <a:pt x="1632" y="1088"/>
                </a:cubicBezTo>
                <a:cubicBezTo>
                  <a:pt x="1856" y="1312"/>
                  <a:pt x="2464" y="1672"/>
                  <a:pt x="2736" y="1856"/>
                </a:cubicBezTo>
                <a:cubicBezTo>
                  <a:pt x="3008" y="2040"/>
                  <a:pt x="3088" y="2192"/>
                  <a:pt x="3264" y="2192"/>
                </a:cubicBezTo>
                <a:cubicBezTo>
                  <a:pt x="3440" y="2192"/>
                  <a:pt x="3616" y="2024"/>
                  <a:pt x="3792" y="1856"/>
                </a:cubicBezTo>
              </a:path>
            </a:pathLst>
          </a:custGeom>
          <a:noFill/>
          <a:ln w="76200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cs-CZ" altLang="cs-CZ"/>
          </a:p>
        </p:txBody>
      </p:sp>
      <p:sp>
        <p:nvSpPr>
          <p:cNvPr id="21514" name="Text Box 22">
            <a:extLst>
              <a:ext uri="{FF2B5EF4-FFF2-40B4-BE49-F238E27FC236}">
                <a16:creationId xmlns:a16="http://schemas.microsoft.com/office/drawing/2014/main" id="{6473F01D-72E3-4F21-9326-71321F9104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334000"/>
            <a:ext cx="1841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cs-CZ"/>
          </a:p>
        </p:txBody>
      </p:sp>
      <p:sp>
        <p:nvSpPr>
          <p:cNvPr id="21516" name="Zástupný symbol pro číslo snímku 11">
            <a:extLst>
              <a:ext uri="{FF2B5EF4-FFF2-40B4-BE49-F238E27FC236}">
                <a16:creationId xmlns:a16="http://schemas.microsoft.com/office/drawing/2014/main" id="{AF3F95CE-67A6-428B-A3DD-0728CE501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569CAA3C-028E-4401-98AA-AA9195653871}" type="slidenum">
              <a:rPr lang="cs-CZ" altLang="cs-CZ"/>
              <a:pPr eaLnBrk="1" hangingPunct="1"/>
              <a:t>40</a:t>
            </a:fld>
            <a:endParaRPr lang="cs-CZ" altLang="cs-CZ"/>
          </a:p>
        </p:txBody>
      </p:sp>
    </p:spTree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FC3C27-92AE-2202-2AEA-6932D4AAFD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Proces deeskalace (BEN)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3B786AA-5D9E-3FF7-52A8-E26B31D560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dirty="0"/>
          </a:p>
          <a:p>
            <a:pPr marL="0" indent="0" algn="ctr">
              <a:buNone/>
            </a:pPr>
            <a:r>
              <a:rPr lang="cs-CZ" dirty="0"/>
              <a:t>Zajištění </a:t>
            </a:r>
            <a:r>
              <a:rPr lang="cs-CZ" b="1" dirty="0">
                <a:highlight>
                  <a:srgbClr val="FFFF00"/>
                </a:highlight>
              </a:rPr>
              <a:t>B</a:t>
            </a:r>
            <a:r>
              <a:rPr lang="cs-CZ" dirty="0"/>
              <a:t>ezpečí 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dirty="0"/>
              <a:t>snížení hladiny </a:t>
            </a:r>
            <a:r>
              <a:rPr lang="cs-CZ" b="1" dirty="0">
                <a:highlight>
                  <a:srgbClr val="FFFF00"/>
                </a:highlight>
              </a:rPr>
              <a:t>e</a:t>
            </a:r>
            <a:r>
              <a:rPr lang="cs-CZ" dirty="0"/>
              <a:t>mocí napětí</a:t>
            </a:r>
          </a:p>
          <a:p>
            <a:pPr marL="0" indent="0" algn="ctr">
              <a:buNone/>
            </a:pPr>
            <a:endParaRPr lang="cs-CZ" dirty="0"/>
          </a:p>
          <a:p>
            <a:pPr marL="0" indent="0" algn="ctr">
              <a:buNone/>
            </a:pPr>
            <a:r>
              <a:rPr lang="cs-CZ" b="1" dirty="0">
                <a:highlight>
                  <a:srgbClr val="FFFF00"/>
                </a:highlight>
              </a:rPr>
              <a:t>N</a:t>
            </a:r>
            <a:r>
              <a:rPr lang="cs-CZ" dirty="0"/>
              <a:t>abídka řešení </a:t>
            </a:r>
          </a:p>
          <a:p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785766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958B3BF-777F-76D2-2E50-4F53BD5E6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Komunikační tipy a fakta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29BDE62-328C-177C-96C4-22BFBBC79F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 sz="2400" dirty="0"/>
          </a:p>
          <a:p>
            <a:r>
              <a:rPr lang="cs-CZ" sz="2400" dirty="0"/>
              <a:t>Odhaduje se, že deeskalace je při jejím použití účinná v zastavení eskalační sekvence v přibližně dvou třetinách případů (</a:t>
            </a:r>
            <a:r>
              <a:rPr lang="cs-CZ" sz="2400" dirty="0" err="1"/>
              <a:t>Lavelle</a:t>
            </a:r>
            <a:r>
              <a:rPr lang="cs-CZ" sz="2400" dirty="0"/>
              <a:t> a kol., 2016). </a:t>
            </a:r>
          </a:p>
          <a:p>
            <a:endParaRPr lang="cs-CZ" sz="2400" dirty="0"/>
          </a:p>
          <a:p>
            <a:endParaRPr lang="cs-CZ" sz="2400" dirty="0"/>
          </a:p>
          <a:p>
            <a:r>
              <a:rPr lang="cs-CZ" sz="2400" dirty="0"/>
              <a:t>Deeskalace sama o sobě není řešením pro všechny agresivní a potenciálně násilné incidenty. V některých situacích jsou fyzické techniky proti agresivním pacientům nevyhnutelné. </a:t>
            </a:r>
            <a:endParaRPr lang="cs-CZ" sz="18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500786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01B913-91FB-0285-8479-FE3BA72CED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3FEA44-8941-3554-6918-B456FAF3F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Komunikační tipy a fakta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EEDEB2D-13C4-DD53-BDB1-7A5A55B077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dirty="0"/>
          </a:p>
          <a:p>
            <a:r>
              <a:rPr lang="cs-CZ" sz="2000" dirty="0"/>
              <a:t>Dodržování odstupu mezi personálem a pacienty však ochrání před náhlými údery nebo ranami. Bezpečnou vzdálenost bychom měli určitě dodržovat u pacientů, kteří mají upřený pohled, nemrkají, mají napjaté svaly a rychlé dýchají (zapadává jugulární jamka) či dochází ke změně barvy kůže v obličeji. </a:t>
            </a:r>
            <a:endParaRPr lang="cs-CZ" sz="1600" dirty="0"/>
          </a:p>
          <a:p>
            <a:endParaRPr lang="cs-CZ" sz="2400" dirty="0"/>
          </a:p>
          <a:p>
            <a:r>
              <a:rPr lang="cs-CZ" sz="2000" dirty="0"/>
              <a:t>Součástí osobního prostoru a bezpečí je faktor, na který se často zapomíná a může také stupňovat situaci do nepříjemného napětí, a jsou to osobní věci pacienta.</a:t>
            </a:r>
          </a:p>
        </p:txBody>
      </p:sp>
    </p:spTree>
    <p:extLst>
      <p:ext uri="{BB962C8B-B14F-4D97-AF65-F5344CB8AC3E}">
        <p14:creationId xmlns:p14="http://schemas.microsoft.com/office/powerpoint/2010/main" val="155554358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6D24E0-B40D-AE20-F0FA-516007064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56F2AA2-0AD7-D808-5B04-EF376684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Komunikační tipy a fakta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588DF82-9FC4-1BEE-2079-03A4527F9C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dirty="0"/>
          </a:p>
          <a:p>
            <a:pPr lvl="0"/>
            <a:r>
              <a:rPr lang="cs-CZ" sz="1800" dirty="0"/>
              <a:t>Nehádejte se, neříkejte pacientovi, že nemá pravdu nebo že vy ji máte.</a:t>
            </a:r>
          </a:p>
          <a:p>
            <a:pPr lvl="0"/>
            <a:endParaRPr lang="cs-CZ" sz="1800" dirty="0"/>
          </a:p>
          <a:p>
            <a:pPr lvl="0"/>
            <a:r>
              <a:rPr lang="cs-CZ" sz="1800" dirty="0"/>
              <a:t>Nebraňte se ani se neobhajujte. Umožněte pacientovi, aby měl poslední slovo.</a:t>
            </a:r>
          </a:p>
          <a:p>
            <a:pPr lvl="0"/>
            <a:endParaRPr lang="cs-CZ" sz="1800" dirty="0"/>
          </a:p>
          <a:p>
            <a:pPr lvl="0"/>
            <a:r>
              <a:rPr lang="cs-CZ" sz="1800" dirty="0"/>
              <a:t>Nereagujte na nadávky a urážky na svou adresu, případně vyjádřete částečný souhlas.</a:t>
            </a:r>
          </a:p>
          <a:p>
            <a:endParaRPr lang="cs-CZ" sz="2400" dirty="0"/>
          </a:p>
          <a:p>
            <a:endParaRPr lang="cs-CZ" sz="2400" dirty="0"/>
          </a:p>
          <a:p>
            <a:r>
              <a:rPr lang="cs-CZ" sz="1800" dirty="0"/>
              <a:t>Verbální komunikace není otázkou určitých „kouzelných“ slovních technik, jde spíše o směs respektu, empatie a zájmu o pacienty.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48593070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4D2B9-70E7-C232-C2FF-D09B5005F8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41B3621-F703-346E-A84B-98821CC0BF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Komunikační tipy a fakta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A8DCEBE-FD00-40A2-9788-2CDE6F4E41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sz="2400" dirty="0"/>
          </a:p>
          <a:p>
            <a:pPr lvl="0"/>
            <a:r>
              <a:rPr lang="cs-CZ" sz="1800" dirty="0"/>
              <a:t>Nehádejte se, neříkejte pacientovi, že nemá pravdu nebo že vy ji máte.</a:t>
            </a:r>
          </a:p>
          <a:p>
            <a:pPr lvl="0"/>
            <a:endParaRPr lang="cs-CZ" sz="1800" dirty="0"/>
          </a:p>
          <a:p>
            <a:pPr lvl="0"/>
            <a:r>
              <a:rPr lang="cs-CZ" sz="1800" dirty="0"/>
              <a:t>Nebraňte se ani se neobhajujte. Umožněte pacientovi, aby měl poslední slovo.</a:t>
            </a:r>
          </a:p>
          <a:p>
            <a:pPr lvl="0"/>
            <a:endParaRPr lang="cs-CZ" sz="1800" dirty="0"/>
          </a:p>
          <a:p>
            <a:pPr lvl="0"/>
            <a:r>
              <a:rPr lang="cs-CZ" sz="1800" dirty="0"/>
              <a:t>Nereagujte na nadávky a urážky na svou adresu, případně vyjádřete částečný souhlas.</a:t>
            </a:r>
          </a:p>
          <a:p>
            <a:endParaRPr lang="cs-CZ" sz="2400" dirty="0"/>
          </a:p>
          <a:p>
            <a:endParaRPr lang="cs-CZ" sz="2400" dirty="0"/>
          </a:p>
          <a:p>
            <a:r>
              <a:rPr lang="cs-CZ" sz="1800" dirty="0"/>
              <a:t>Verbální komunikace není otázkou určitých „kouzelných“ slovních technik, jde spíše o směs respektu, empatie a zájmu o pacienty.</a:t>
            </a:r>
          </a:p>
          <a:p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val="2968014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29EACC6-7580-88B2-BF30-845C858596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C1C3907-03CB-BCD9-1BDE-43897FA2B9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cs-CZ" dirty="0"/>
              <a:t>Proč to někdy nejde?</a:t>
            </a:r>
          </a:p>
        </p:txBody>
      </p:sp>
      <p:pic>
        <p:nvPicPr>
          <p:cNvPr id="4" name="Obrázek 3" descr="Free fotobanka : práce, strom, tráva, větev, zveřejnit, rostlina, dřevo,  trávník, kufr, starý, nástroj, zvěř a rostlinstvo, zelená, kladivo, půda,  nehet, zblízka, rezavý, křivý, zrezivělý, hobby, nerezová, dráteník, hřebík  hlava, zmlátit 3038x2025 - -">
            <a:extLst>
              <a:ext uri="{FF2B5EF4-FFF2-40B4-BE49-F238E27FC236}">
                <a16:creationId xmlns:a16="http://schemas.microsoft.com/office/drawing/2014/main" id="{7C491EBD-612E-1647-2F44-B9DF8F92A83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1720" y="2649538"/>
            <a:ext cx="5210175" cy="3476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603953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Nadpis 1">
            <a:extLst>
              <a:ext uri="{FF2B5EF4-FFF2-40B4-BE49-F238E27FC236}">
                <a16:creationId xmlns:a16="http://schemas.microsoft.com/office/drawing/2014/main" id="{02969BEC-572B-40F2-B2FC-EDEE3E6F97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FA5C54E-8FFB-42F5-ABEB-9AC2AA0784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cs-CZ" sz="3600" dirty="0"/>
              <a:t>Člověk je pln ideálů a dobré vůle. Dokud se všechno daří. Ale projeví se to jako sobec, pokrytec a intrikán, když jsou jeho zájmy ohroženy. Ublížen ve svých citech, začne ubližovat druhým. </a:t>
            </a:r>
          </a:p>
          <a:p>
            <a:pPr eaLnBrk="1" hangingPunct="1"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0470392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>
            <a:extLst>
              <a:ext uri="{FF2B5EF4-FFF2-40B4-BE49-F238E27FC236}">
                <a16:creationId xmlns:a16="http://schemas.microsoft.com/office/drawing/2014/main" id="{7D33F075-7CDC-4434-B7A5-6BE7FA1C2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10243" name="Zástupný symbol pro obsah 2">
            <a:extLst>
              <a:ext uri="{FF2B5EF4-FFF2-40B4-BE49-F238E27FC236}">
                <a16:creationId xmlns:a16="http://schemas.microsoft.com/office/drawing/2014/main" id="{86506472-566A-43C7-A42F-27509B4230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</a:pPr>
            <a:r>
              <a:rPr lang="cs-CZ" altLang="cs-CZ" sz="3600"/>
              <a:t>Člověk chce být ušlechtilý a dobrý, ale životní </a:t>
            </a:r>
            <a:r>
              <a:rPr lang="cs-CZ" altLang="cs-CZ"/>
              <a:t>okolnosti</a:t>
            </a:r>
            <a:r>
              <a:rPr lang="cs-CZ" altLang="cs-CZ" sz="3600"/>
              <a:t> prostě takové zpravidla nejsou a ohrožují jeho Já, jeho jistotu. A tehdy se projeví jeho povaha, jaká skutečně je a v takových okamžicích být musí: brání se všemi prostředky jako pes, kterému berou kost</a:t>
            </a:r>
            <a:r>
              <a:rPr lang="cs-CZ" altLang="cs-CZ" sz="4000"/>
              <a:t>. 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cs-CZ" altLang="cs-CZ"/>
          </a:p>
        </p:txBody>
      </p:sp>
    </p:spTree>
    <p:extLst>
      <p:ext uri="{BB962C8B-B14F-4D97-AF65-F5344CB8AC3E}">
        <p14:creationId xmlns:p14="http://schemas.microsoft.com/office/powerpoint/2010/main" val="165579086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>
            <a:extLst>
              <a:ext uri="{FF2B5EF4-FFF2-40B4-BE49-F238E27FC236}">
                <a16:creationId xmlns:a16="http://schemas.microsoft.com/office/drawing/2014/main" id="{E9C869E0-68F3-4C74-A731-A6D697A488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B194097-7D20-4B27-AE05-0E2101A164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 eaLnBrk="1" hangingPunct="1">
              <a:buFont typeface="Arial" panose="020B0604020202020204" pitchFamily="34" charset="0"/>
              <a:buNone/>
              <a:defRPr/>
            </a:pPr>
            <a:r>
              <a:rPr lang="cs-CZ" sz="3600" dirty="0"/>
              <a:t>Nepodlehnout tomu dokáže málokdo: stojí to příliš mnoho sil a sebeovládání.  Deklarovaná morálka člověka se ukáže jen tehdy jako pravdivá, když obstojí ve zkouškách konkrétních životních situací – jestliže ne, byl to jen sebeklam. </a:t>
            </a:r>
          </a:p>
          <a:p>
            <a:pPr eaLnBrk="1" hangingPunct="1">
              <a:defRPr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4902714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Zástupný symbol pro obsah 3">
            <a:extLst>
              <a:ext uri="{FF2B5EF4-FFF2-40B4-BE49-F238E27FC236}">
                <a16:creationId xmlns:a16="http://schemas.microsoft.com/office/drawing/2014/main" id="{DA8ED440-136E-4084-AB8C-FE8698F2764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5332" y="-37423"/>
            <a:ext cx="9189332" cy="6899324"/>
          </a:xfrm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5C25C065-541B-4C62-9C85-8EB3A1D750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Nadpis 1">
            <a:extLst>
              <a:ext uri="{FF2B5EF4-FFF2-40B4-BE49-F238E27FC236}">
                <a16:creationId xmlns:a16="http://schemas.microsoft.com/office/drawing/2014/main" id="{789067E6-AE84-44D9-8892-22B69085C1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4579" name="Zástupný symbol pro obsah 2">
            <a:extLst>
              <a:ext uri="{FF2B5EF4-FFF2-40B4-BE49-F238E27FC236}">
                <a16:creationId xmlns:a16="http://schemas.microsoft.com/office/drawing/2014/main" id="{738B2183-6041-4179-B924-A566ADA79D8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 sz="6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cs-CZ" altLang="cs-CZ" sz="6600">
                <a:latin typeface="Arial" panose="020B0604020202020204" pitchFamily="34" charset="0"/>
                <a:cs typeface="Arial" panose="020B0604020202020204" pitchFamily="34" charset="0"/>
              </a:rPr>
              <a:t>SEBEOVLÁDÁNÍ 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Zástupný symbol pro obsah 2">
            <a:extLst>
              <a:ext uri="{FF2B5EF4-FFF2-40B4-BE49-F238E27FC236}">
                <a16:creationId xmlns:a16="http://schemas.microsoft.com/office/drawing/2014/main" id="{BF04084D-7BDB-43DB-BCF1-E733BB250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pic>
        <p:nvPicPr>
          <p:cNvPr id="25604" name="Picture 2" descr="http://www.psina.cz/data/obrazky/188/to-je-odvaha.jpg">
            <a:extLst>
              <a:ext uri="{FF2B5EF4-FFF2-40B4-BE49-F238E27FC236}">
                <a16:creationId xmlns:a16="http://schemas.microsoft.com/office/drawing/2014/main" id="{FB523642-44A2-4AA1-A6E1-8AC4FD4B33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962" y="-99392"/>
            <a:ext cx="9197962" cy="7056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Nadpis 2">
            <a:extLst>
              <a:ext uri="{FF2B5EF4-FFF2-40B4-BE49-F238E27FC236}">
                <a16:creationId xmlns:a16="http://schemas.microsoft.com/office/drawing/2014/main" id="{7DD64583-67BA-4CC9-9C38-B3BEF9B8B7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Nadpis 1">
            <a:extLst>
              <a:ext uri="{FF2B5EF4-FFF2-40B4-BE49-F238E27FC236}">
                <a16:creationId xmlns:a16="http://schemas.microsoft.com/office/drawing/2014/main" id="{12E13FBC-8C7E-4DDC-AA7C-D44434BED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 altLang="cs-CZ"/>
          </a:p>
        </p:txBody>
      </p:sp>
      <p:pic>
        <p:nvPicPr>
          <p:cNvPr id="27651" name="Zástupný symbol pro obsah 4">
            <a:extLst>
              <a:ext uri="{FF2B5EF4-FFF2-40B4-BE49-F238E27FC236}">
                <a16:creationId xmlns:a16="http://schemas.microsoft.com/office/drawing/2014/main" id="{82D14B05-38DE-472D-A35E-E273E615B25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7548" y="0"/>
            <a:ext cx="8712924" cy="6851695"/>
          </a:xfr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Nadpis 1">
            <a:extLst>
              <a:ext uri="{FF2B5EF4-FFF2-40B4-BE49-F238E27FC236}">
                <a16:creationId xmlns:a16="http://schemas.microsoft.com/office/drawing/2014/main" id="{9DB5B66B-9EF8-4113-9597-DF55DC00AA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29699" name="Zástupný symbol pro obsah 2">
            <a:extLst>
              <a:ext uri="{FF2B5EF4-FFF2-40B4-BE49-F238E27FC236}">
                <a16:creationId xmlns:a16="http://schemas.microsoft.com/office/drawing/2014/main" id="{81DFBCD7-150F-403F-A8F7-2167340D04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 sz="6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cs-CZ" altLang="cs-CZ" sz="6600">
                <a:latin typeface="Arial" panose="020B0604020202020204" pitchFamily="34" charset="0"/>
                <a:cs typeface="Arial" panose="020B0604020202020204" pitchFamily="34" charset="0"/>
              </a:rPr>
              <a:t>KOMUNIKACE 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Nadpis 1">
            <a:extLst>
              <a:ext uri="{FF2B5EF4-FFF2-40B4-BE49-F238E27FC236}">
                <a16:creationId xmlns:a16="http://schemas.microsoft.com/office/drawing/2014/main" id="{CE528A17-3578-4CBA-96E6-5D2303C53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cs-CZ" altLang="cs-CZ"/>
          </a:p>
        </p:txBody>
      </p:sp>
      <p:sp>
        <p:nvSpPr>
          <p:cNvPr id="31747" name="Zástupný symbol pro obsah 2">
            <a:extLst>
              <a:ext uri="{FF2B5EF4-FFF2-40B4-BE49-F238E27FC236}">
                <a16:creationId xmlns:a16="http://schemas.microsoft.com/office/drawing/2014/main" id="{2E2EF9F4-C123-49D9-8C1D-7974B5787E8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Arial" panose="020B0604020202020204" pitchFamily="34" charset="0"/>
              <a:buNone/>
            </a:pPr>
            <a:endParaRPr lang="cs-CZ" altLang="cs-CZ" sz="66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buFont typeface="Arial" panose="020B0604020202020204" pitchFamily="34" charset="0"/>
              <a:buNone/>
            </a:pPr>
            <a:r>
              <a:rPr lang="cs-CZ" altLang="cs-CZ" sz="6600">
                <a:latin typeface="Arial" panose="020B0604020202020204" pitchFamily="34" charset="0"/>
                <a:cs typeface="Arial" panose="020B0604020202020204" pitchFamily="34" charset="0"/>
              </a:rPr>
              <a:t>VYTRVALOST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13037</TotalTime>
  <Words>1901</Words>
  <Application>Microsoft Office PowerPoint</Application>
  <PresentationFormat>Předvádění na obrazovce (4:3)</PresentationFormat>
  <Paragraphs>226</Paragraphs>
  <Slides>55</Slides>
  <Notes>2</Notes>
  <HiddenSlides>0</HiddenSlides>
  <MMClips>1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55</vt:i4>
      </vt:variant>
    </vt:vector>
  </HeadingPairs>
  <TitlesOfParts>
    <vt:vector size="60" baseType="lpstr">
      <vt:lpstr>Arial</vt:lpstr>
      <vt:lpstr>Calibri</vt:lpstr>
      <vt:lpstr>Times New Roman</vt:lpstr>
      <vt:lpstr>Wingdings</vt:lpstr>
      <vt:lpstr>Motiv systému Office</vt:lpstr>
      <vt:lpstr>Prezentace aplikace PowerPoint</vt:lpstr>
      <vt:lpstr>Představení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1. Agrese a násilí ve zdravotnictví  </vt:lpstr>
      <vt:lpstr>Prezentace aplikace PowerPoint</vt:lpstr>
      <vt:lpstr>  Mýty a fakta          …..o agresi a násilí </vt:lpstr>
      <vt:lpstr>Kolik je skutečně agrese?</vt:lpstr>
      <vt:lpstr>Měření na základě pozorování </vt:lpstr>
      <vt:lpstr>Měření na základě incidentu </vt:lpstr>
      <vt:lpstr>Měření na základě reality </vt:lpstr>
      <vt:lpstr>Typická diagnosa?</vt:lpstr>
      <vt:lpstr>Kdo útočí nejčastěji? (pohlaví a věk) </vt:lpstr>
      <vt:lpstr>Jaké faktory přispívají k násilí?</vt:lpstr>
      <vt:lpstr>NAPADNOU ČASTĚJI MUŽE NEBO ŽENU?</vt:lpstr>
      <vt:lpstr>ROZHODUJE věk personálu?</vt:lpstr>
      <vt:lpstr>Co skutečně násilí vyvolá?</vt:lpstr>
      <vt:lpstr>Co skutečně funguje?</vt:lpstr>
      <vt:lpstr>Prezentace aplikace PowerPoint</vt:lpstr>
      <vt:lpstr>Prezentace aplikace PowerPoint</vt:lpstr>
      <vt:lpstr>Lidské potřeby </vt:lpstr>
      <vt:lpstr>Prostředí jako zdroj agrese a násilí </vt:lpstr>
      <vt:lpstr>Osobnostní rovina jako zdroj agrese a násilí </vt:lpstr>
      <vt:lpstr>Péče jako zdroj agrese a násilí </vt:lpstr>
      <vt:lpstr>Na čem záleží nejvíce? </vt:lpstr>
      <vt:lpstr>Prezentace aplikace PowerPoint</vt:lpstr>
      <vt:lpstr>Lidé, se nudí, když dlouho čekají.</vt:lpstr>
      <vt:lpstr>Nástroje predikce (WAS) </vt:lpstr>
      <vt:lpstr>Nástroje predikce </vt:lpstr>
      <vt:lpstr>Nástroje predikce </vt:lpstr>
      <vt:lpstr>Prezentace aplikace PowerPoint</vt:lpstr>
      <vt:lpstr>Prezentace aplikace PowerPoint</vt:lpstr>
      <vt:lpstr>Prezentace aplikace PowerPoint</vt:lpstr>
      <vt:lpstr>4. Řešení</vt:lpstr>
      <vt:lpstr> Problém vs. konflikt</vt:lpstr>
      <vt:lpstr>Tajemství konfliktů</vt:lpstr>
      <vt:lpstr>Prezentace aplikace PowerPoint</vt:lpstr>
      <vt:lpstr>Proces deeskalace (BEN)</vt:lpstr>
      <vt:lpstr>Komunikační tipy a fakta</vt:lpstr>
      <vt:lpstr>Komunikační tipy a fakta</vt:lpstr>
      <vt:lpstr>Komunikační tipy a fakta</vt:lpstr>
      <vt:lpstr>Komunikační tipy a fakta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Vysoka skola zdravotnicka, Praha 5, Duskova 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Prevence násilí ve zdravotnictví</dc:title>
  <dc:creator>Pekara Jaroslav</dc:creator>
  <cp:lastModifiedBy>Pekara, Jaroslav</cp:lastModifiedBy>
  <cp:revision>62</cp:revision>
  <dcterms:created xsi:type="dcterms:W3CDTF">2018-11-14T21:41:03Z</dcterms:created>
  <dcterms:modified xsi:type="dcterms:W3CDTF">2026-10-05T06:16:18Z</dcterms:modified>
</cp:coreProperties>
</file>